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9" r:id="rId3"/>
    <p:sldId id="258" r:id="rId4"/>
    <p:sldId id="269" r:id="rId5"/>
    <p:sldId id="257" r:id="rId6"/>
    <p:sldId id="302" r:id="rId7"/>
    <p:sldId id="260" r:id="rId8"/>
    <p:sldId id="272" r:id="rId9"/>
    <p:sldId id="261" r:id="rId10"/>
    <p:sldId id="304" r:id="rId11"/>
    <p:sldId id="303" r:id="rId12"/>
    <p:sldId id="263" r:id="rId13"/>
    <p:sldId id="262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Didact Gothic" panose="00000500000000000000" pitchFamily="2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oppins Black" panose="00000A00000000000000" pitchFamily="2" charset="0"/>
      <p:bold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D36129-5608-4332-9FC2-882573AB54FE}">
  <a:tblStyle styleId="{0DD36129-5608-4332-9FC2-882573AB54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e5d049252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e5d0492527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06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e5d049252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e5d0492527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76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e5d049252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e5d0492527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e5d049252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e5d049252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e5d0492527_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e5d0492527_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e5e9557757_0_3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e5e9557757_0_3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e5d049252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e5d049252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e5d0492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e5d0492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e5d0492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e5d0492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06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5d04925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5d04925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e5d049252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e5d049252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e5d049252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e5d049252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3902275" y="1721791"/>
            <a:ext cx="4641300" cy="50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4031513" y="2940625"/>
            <a:ext cx="4359000" cy="43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9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406" name="Google Shape;406;p19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19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19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19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19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9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19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19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9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9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9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9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9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19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19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19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19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3" name="Google Shape;423;p19"/>
          <p:cNvSpPr txBox="1">
            <a:spLocks noGrp="1"/>
          </p:cNvSpPr>
          <p:nvPr>
            <p:ph type="title"/>
          </p:nvPr>
        </p:nvSpPr>
        <p:spPr>
          <a:xfrm>
            <a:off x="720000" y="2293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1"/>
          </p:nvPr>
        </p:nvSpPr>
        <p:spPr>
          <a:xfrm>
            <a:off x="720000" y="3282472"/>
            <a:ext cx="23364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title" idx="2"/>
          </p:nvPr>
        </p:nvSpPr>
        <p:spPr>
          <a:xfrm>
            <a:off x="3403800" y="2293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6" name="Google Shape;426;p19"/>
          <p:cNvSpPr txBox="1">
            <a:spLocks noGrp="1"/>
          </p:cNvSpPr>
          <p:nvPr>
            <p:ph type="subTitle" idx="3"/>
          </p:nvPr>
        </p:nvSpPr>
        <p:spPr>
          <a:xfrm>
            <a:off x="3403800" y="3282450"/>
            <a:ext cx="23364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9"/>
          <p:cNvSpPr txBox="1">
            <a:spLocks noGrp="1"/>
          </p:cNvSpPr>
          <p:nvPr>
            <p:ph type="title" idx="4"/>
          </p:nvPr>
        </p:nvSpPr>
        <p:spPr>
          <a:xfrm>
            <a:off x="6087600" y="2293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8" name="Google Shape;428;p19"/>
          <p:cNvSpPr txBox="1">
            <a:spLocks noGrp="1"/>
          </p:cNvSpPr>
          <p:nvPr>
            <p:ph type="subTitle" idx="5"/>
          </p:nvPr>
        </p:nvSpPr>
        <p:spPr>
          <a:xfrm>
            <a:off x="6087600" y="3282450"/>
            <a:ext cx="23364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9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9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9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2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498" name="Google Shape;498;p22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2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2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2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2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2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2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2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2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2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2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2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2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2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2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2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2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22"/>
          <p:cNvSpPr txBox="1">
            <a:spLocks noGrp="1"/>
          </p:cNvSpPr>
          <p:nvPr>
            <p:ph type="title"/>
          </p:nvPr>
        </p:nvSpPr>
        <p:spPr>
          <a:xfrm>
            <a:off x="720000" y="1863438"/>
            <a:ext cx="2305500" cy="47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1"/>
          </p:nvPr>
        </p:nvSpPr>
        <p:spPr>
          <a:xfrm>
            <a:off x="719975" y="2368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 idx="2"/>
          </p:nvPr>
        </p:nvSpPr>
        <p:spPr>
          <a:xfrm>
            <a:off x="3419271" y="1863438"/>
            <a:ext cx="2305500" cy="47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3"/>
          </p:nvPr>
        </p:nvSpPr>
        <p:spPr>
          <a:xfrm>
            <a:off x="3419244" y="2368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title" idx="4"/>
          </p:nvPr>
        </p:nvSpPr>
        <p:spPr>
          <a:xfrm>
            <a:off x="719988" y="3614125"/>
            <a:ext cx="2305500" cy="47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5"/>
          </p:nvPr>
        </p:nvSpPr>
        <p:spPr>
          <a:xfrm>
            <a:off x="719963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title" idx="6"/>
          </p:nvPr>
        </p:nvSpPr>
        <p:spPr>
          <a:xfrm>
            <a:off x="3419258" y="3614125"/>
            <a:ext cx="2305500" cy="47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2" name="Google Shape;522;p22"/>
          <p:cNvSpPr txBox="1">
            <a:spLocks noGrp="1"/>
          </p:cNvSpPr>
          <p:nvPr>
            <p:ph type="subTitle" idx="7"/>
          </p:nvPr>
        </p:nvSpPr>
        <p:spPr>
          <a:xfrm>
            <a:off x="3419232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2"/>
          <p:cNvSpPr txBox="1">
            <a:spLocks noGrp="1"/>
          </p:cNvSpPr>
          <p:nvPr>
            <p:ph type="title" idx="8"/>
          </p:nvPr>
        </p:nvSpPr>
        <p:spPr>
          <a:xfrm>
            <a:off x="6118550" y="1863438"/>
            <a:ext cx="2305500" cy="47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4" name="Google Shape;524;p22"/>
          <p:cNvSpPr txBox="1">
            <a:spLocks noGrp="1"/>
          </p:cNvSpPr>
          <p:nvPr>
            <p:ph type="subTitle" idx="9"/>
          </p:nvPr>
        </p:nvSpPr>
        <p:spPr>
          <a:xfrm>
            <a:off x="6118520" y="2368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title" idx="13"/>
          </p:nvPr>
        </p:nvSpPr>
        <p:spPr>
          <a:xfrm>
            <a:off x="6118536" y="3614125"/>
            <a:ext cx="2305500" cy="47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6" name="Google Shape;526;p22"/>
          <p:cNvSpPr txBox="1">
            <a:spLocks noGrp="1"/>
          </p:cNvSpPr>
          <p:nvPr>
            <p:ph type="subTitle" idx="14"/>
          </p:nvPr>
        </p:nvSpPr>
        <p:spPr>
          <a:xfrm>
            <a:off x="6118508" y="41237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26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594" name="Google Shape;594;p26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26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26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6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6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26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26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6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6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6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26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26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26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6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26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26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35" name="Google Shape;35;p3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715100" y="2169875"/>
            <a:ext cx="457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715100" y="3095825"/>
            <a:ext cx="4575300" cy="49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4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60" name="Google Shape;60;p4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4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4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4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4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4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4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4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4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4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4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4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4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4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4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4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7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137" name="Google Shape;137;p7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7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7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7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7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7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7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7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7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7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3865650" y="535000"/>
            <a:ext cx="429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865650" y="1288413"/>
            <a:ext cx="4578000" cy="24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9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186" name="Google Shape;186;p9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9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9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9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9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9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9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9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9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9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9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9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9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9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9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715050" y="534988"/>
            <a:ext cx="3107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3822225" y="534988"/>
            <a:ext cx="4602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3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243" name="Google Shape;243;p13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3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3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3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3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3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3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3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3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3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3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3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3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3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3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" name="Google Shape;260;p13"/>
          <p:cNvSpPr txBox="1">
            <a:spLocks noGrp="1"/>
          </p:cNvSpPr>
          <p:nvPr>
            <p:ph type="title"/>
          </p:nvPr>
        </p:nvSpPr>
        <p:spPr>
          <a:xfrm>
            <a:off x="720000" y="1799700"/>
            <a:ext cx="30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720000" y="2327400"/>
            <a:ext cx="301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3"/>
          </p:nvPr>
        </p:nvSpPr>
        <p:spPr>
          <a:xfrm>
            <a:off x="4120350" y="1798675"/>
            <a:ext cx="30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5"/>
          </p:nvPr>
        </p:nvSpPr>
        <p:spPr>
          <a:xfrm>
            <a:off x="4120350" y="2326375"/>
            <a:ext cx="301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6"/>
          </p:nvPr>
        </p:nvSpPr>
        <p:spPr>
          <a:xfrm>
            <a:off x="720000" y="3596000"/>
            <a:ext cx="30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8"/>
          </p:nvPr>
        </p:nvSpPr>
        <p:spPr>
          <a:xfrm>
            <a:off x="720000" y="4123700"/>
            <a:ext cx="301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9"/>
          </p:nvPr>
        </p:nvSpPr>
        <p:spPr>
          <a:xfrm>
            <a:off x="4120350" y="3594975"/>
            <a:ext cx="30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4"/>
          </p:nvPr>
        </p:nvSpPr>
        <p:spPr>
          <a:xfrm>
            <a:off x="4120350" y="4122675"/>
            <a:ext cx="301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279" name="Google Shape;279;p14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4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4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4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4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4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4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4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4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4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4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4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6" name="Google Shape;29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body" idx="1"/>
          </p:nvPr>
        </p:nvSpPr>
        <p:spPr>
          <a:xfrm>
            <a:off x="720000" y="1789250"/>
            <a:ext cx="77040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-16500" y="-59200"/>
            <a:ext cx="9177000" cy="5232300"/>
            <a:chOff x="-16500" y="-59200"/>
            <a:chExt cx="9177000" cy="5232300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-16500" y="4144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5"/>
            <p:cNvCxnSpPr/>
            <p:nvPr/>
          </p:nvCxnSpPr>
          <p:spPr>
            <a:xfrm>
              <a:off x="-16500" y="8436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5"/>
            <p:cNvCxnSpPr/>
            <p:nvPr/>
          </p:nvCxnSpPr>
          <p:spPr>
            <a:xfrm>
              <a:off x="-16500" y="12729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5"/>
            <p:cNvCxnSpPr/>
            <p:nvPr/>
          </p:nvCxnSpPr>
          <p:spPr>
            <a:xfrm>
              <a:off x="-16500" y="17021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5"/>
            <p:cNvCxnSpPr/>
            <p:nvPr/>
          </p:nvCxnSpPr>
          <p:spPr>
            <a:xfrm>
              <a:off x="-16500" y="21313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5"/>
            <p:cNvCxnSpPr/>
            <p:nvPr/>
          </p:nvCxnSpPr>
          <p:spPr>
            <a:xfrm>
              <a:off x="-16500" y="25605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5"/>
            <p:cNvCxnSpPr/>
            <p:nvPr/>
          </p:nvCxnSpPr>
          <p:spPr>
            <a:xfrm>
              <a:off x="-16500" y="29898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5"/>
            <p:cNvCxnSpPr/>
            <p:nvPr/>
          </p:nvCxnSpPr>
          <p:spPr>
            <a:xfrm>
              <a:off x="-16500" y="341902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5"/>
            <p:cNvCxnSpPr/>
            <p:nvPr/>
          </p:nvCxnSpPr>
          <p:spPr>
            <a:xfrm>
              <a:off x="-16500" y="384825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5"/>
            <p:cNvCxnSpPr/>
            <p:nvPr/>
          </p:nvCxnSpPr>
          <p:spPr>
            <a:xfrm>
              <a:off x="-16500" y="4277475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5"/>
            <p:cNvCxnSpPr/>
            <p:nvPr/>
          </p:nvCxnSpPr>
          <p:spPr>
            <a:xfrm>
              <a:off x="-16500" y="4706700"/>
              <a:ext cx="917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5"/>
            <p:cNvCxnSpPr/>
            <p:nvPr/>
          </p:nvCxnSpPr>
          <p:spPr>
            <a:xfrm rot="10800000">
              <a:off x="10529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5"/>
            <p:cNvCxnSpPr/>
            <p:nvPr/>
          </p:nvCxnSpPr>
          <p:spPr>
            <a:xfrm rot="10800000">
              <a:off x="24605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5"/>
            <p:cNvCxnSpPr/>
            <p:nvPr/>
          </p:nvCxnSpPr>
          <p:spPr>
            <a:xfrm rot="10800000">
              <a:off x="386817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5"/>
            <p:cNvCxnSpPr/>
            <p:nvPr/>
          </p:nvCxnSpPr>
          <p:spPr>
            <a:xfrm rot="10800000">
              <a:off x="527580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5"/>
            <p:cNvCxnSpPr/>
            <p:nvPr/>
          </p:nvCxnSpPr>
          <p:spPr>
            <a:xfrm rot="10800000">
              <a:off x="6683425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15"/>
            <p:cNvCxnSpPr/>
            <p:nvPr/>
          </p:nvCxnSpPr>
          <p:spPr>
            <a:xfrm rot="10800000">
              <a:off x="8091050" y="-59200"/>
              <a:ext cx="0" cy="5232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1" name="Google Shape;321;p15"/>
          <p:cNvSpPr txBox="1">
            <a:spLocks noGrp="1"/>
          </p:cNvSpPr>
          <p:nvPr>
            <p:ph type="title"/>
          </p:nvPr>
        </p:nvSpPr>
        <p:spPr>
          <a:xfrm>
            <a:off x="2290100" y="3328463"/>
            <a:ext cx="4563900" cy="531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Char char="-"/>
              <a:defRPr sz="3000"/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1"/>
          </p:nvPr>
        </p:nvSpPr>
        <p:spPr>
          <a:xfrm>
            <a:off x="1348350" y="1283125"/>
            <a:ext cx="6447300" cy="14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8832300" y="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8832300" y="4831800"/>
            <a:ext cx="311700" cy="31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Poppins Black"/>
              <a:buNone/>
              <a:defRPr sz="35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8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9"/>
          <p:cNvSpPr/>
          <p:nvPr/>
        </p:nvSpPr>
        <p:spPr>
          <a:xfrm>
            <a:off x="724097" y="521175"/>
            <a:ext cx="2973900" cy="4082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9"/>
          <p:cNvSpPr txBox="1">
            <a:spLocks noGrp="1"/>
          </p:cNvSpPr>
          <p:nvPr>
            <p:ph type="ctrTitle"/>
          </p:nvPr>
        </p:nvSpPr>
        <p:spPr>
          <a:xfrm>
            <a:off x="3885008" y="742338"/>
            <a:ext cx="4641300" cy="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Plant Diseases </a:t>
            </a:r>
            <a:endParaRPr sz="4400" dirty="0"/>
          </a:p>
        </p:txBody>
      </p:sp>
      <p:grpSp>
        <p:nvGrpSpPr>
          <p:cNvPr id="626" name="Google Shape;626;p29"/>
          <p:cNvGrpSpPr/>
          <p:nvPr/>
        </p:nvGrpSpPr>
        <p:grpSpPr>
          <a:xfrm>
            <a:off x="4042675" y="4412081"/>
            <a:ext cx="4360500" cy="253200"/>
            <a:chOff x="4073950" y="3532225"/>
            <a:chExt cx="4360500" cy="253200"/>
          </a:xfrm>
        </p:grpSpPr>
        <p:cxnSp>
          <p:nvCxnSpPr>
            <p:cNvPr id="627" name="Google Shape;627;p29"/>
            <p:cNvCxnSpPr/>
            <p:nvPr/>
          </p:nvCxnSpPr>
          <p:spPr>
            <a:xfrm>
              <a:off x="4073950" y="3658775"/>
              <a:ext cx="4360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8" name="Google Shape;628;p29"/>
            <p:cNvSpPr/>
            <p:nvPr/>
          </p:nvSpPr>
          <p:spPr>
            <a:xfrm>
              <a:off x="4966200" y="3532225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029937" y="3532225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4522550" y="3532225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4586287" y="3532225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29"/>
          <p:cNvSpPr/>
          <p:nvPr/>
        </p:nvSpPr>
        <p:spPr>
          <a:xfrm>
            <a:off x="4019727" y="1123837"/>
            <a:ext cx="4292701" cy="580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Poppins;900"/>
            </a:endParaRPr>
          </a:p>
        </p:txBody>
      </p:sp>
      <p:grpSp>
        <p:nvGrpSpPr>
          <p:cNvPr id="633" name="Google Shape;633;p29"/>
          <p:cNvGrpSpPr/>
          <p:nvPr/>
        </p:nvGrpSpPr>
        <p:grpSpPr>
          <a:xfrm rot="1550849">
            <a:off x="2552509" y="2998319"/>
            <a:ext cx="1021897" cy="1557630"/>
            <a:chOff x="4088050" y="1029425"/>
            <a:chExt cx="252350" cy="384675"/>
          </a:xfrm>
        </p:grpSpPr>
        <p:sp>
          <p:nvSpPr>
            <p:cNvPr id="634" name="Google Shape;634;p29"/>
            <p:cNvSpPr/>
            <p:nvPr/>
          </p:nvSpPr>
          <p:spPr>
            <a:xfrm>
              <a:off x="4088050" y="1029425"/>
              <a:ext cx="252350" cy="321800"/>
            </a:xfrm>
            <a:custGeom>
              <a:avLst/>
              <a:gdLst/>
              <a:ahLst/>
              <a:cxnLst/>
              <a:rect l="l" t="t" r="r" b="b"/>
              <a:pathLst>
                <a:path w="10094" h="12872" extrusionOk="0">
                  <a:moveTo>
                    <a:pt x="5262" y="1"/>
                  </a:moveTo>
                  <a:cubicBezTo>
                    <a:pt x="5183" y="1156"/>
                    <a:pt x="4824" y="2276"/>
                    <a:pt x="4217" y="3262"/>
                  </a:cubicBezTo>
                  <a:cubicBezTo>
                    <a:pt x="3444" y="4514"/>
                    <a:pt x="2303" y="5496"/>
                    <a:pt x="1440" y="6687"/>
                  </a:cubicBezTo>
                  <a:cubicBezTo>
                    <a:pt x="578" y="7878"/>
                    <a:pt x="0" y="9458"/>
                    <a:pt x="566" y="10816"/>
                  </a:cubicBezTo>
                  <a:cubicBezTo>
                    <a:pt x="994" y="11844"/>
                    <a:pt x="2090" y="12543"/>
                    <a:pt x="3198" y="12543"/>
                  </a:cubicBezTo>
                  <a:cubicBezTo>
                    <a:pt x="3329" y="12543"/>
                    <a:pt x="3460" y="12533"/>
                    <a:pt x="3590" y="12513"/>
                  </a:cubicBezTo>
                  <a:cubicBezTo>
                    <a:pt x="4310" y="12403"/>
                    <a:pt x="5027" y="11933"/>
                    <a:pt x="5207" y="11231"/>
                  </a:cubicBezTo>
                  <a:lnTo>
                    <a:pt x="5207" y="11231"/>
                  </a:lnTo>
                  <a:cubicBezTo>
                    <a:pt x="5135" y="11583"/>
                    <a:pt x="5332" y="11958"/>
                    <a:pt x="5592" y="12210"/>
                  </a:cubicBezTo>
                  <a:cubicBezTo>
                    <a:pt x="5862" y="12472"/>
                    <a:pt x="6224" y="12619"/>
                    <a:pt x="6587" y="12721"/>
                  </a:cubicBezTo>
                  <a:cubicBezTo>
                    <a:pt x="6913" y="12813"/>
                    <a:pt x="7257" y="12871"/>
                    <a:pt x="7596" y="12871"/>
                  </a:cubicBezTo>
                  <a:cubicBezTo>
                    <a:pt x="7958" y="12871"/>
                    <a:pt x="8314" y="12805"/>
                    <a:pt x="8637" y="12643"/>
                  </a:cubicBezTo>
                  <a:cubicBezTo>
                    <a:pt x="9370" y="12274"/>
                    <a:pt x="9801" y="11473"/>
                    <a:pt x="9964" y="10668"/>
                  </a:cubicBezTo>
                  <a:cubicBezTo>
                    <a:pt x="10094" y="10030"/>
                    <a:pt x="10085" y="9371"/>
                    <a:pt x="9938" y="8738"/>
                  </a:cubicBezTo>
                  <a:cubicBezTo>
                    <a:pt x="9537" y="7008"/>
                    <a:pt x="8189" y="5691"/>
                    <a:pt x="7177" y="4232"/>
                  </a:cubicBezTo>
                  <a:cubicBezTo>
                    <a:pt x="6301" y="2968"/>
                    <a:pt x="5637" y="1494"/>
                    <a:pt x="5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4210950" y="1039325"/>
              <a:ext cx="15600" cy="374775"/>
            </a:xfrm>
            <a:custGeom>
              <a:avLst/>
              <a:gdLst/>
              <a:ahLst/>
              <a:cxnLst/>
              <a:rect l="l" t="t" r="r" b="b"/>
              <a:pathLst>
                <a:path w="624" h="14991" extrusionOk="0">
                  <a:moveTo>
                    <a:pt x="345" y="0"/>
                  </a:moveTo>
                  <a:cubicBezTo>
                    <a:pt x="403" y="624"/>
                    <a:pt x="440" y="1248"/>
                    <a:pt x="464" y="1873"/>
                  </a:cubicBezTo>
                  <a:lnTo>
                    <a:pt x="468" y="1990"/>
                  </a:lnTo>
                  <a:lnTo>
                    <a:pt x="473" y="2108"/>
                  </a:lnTo>
                  <a:lnTo>
                    <a:pt x="480" y="2342"/>
                  </a:lnTo>
                  <a:cubicBezTo>
                    <a:pt x="485" y="2498"/>
                    <a:pt x="488" y="2654"/>
                    <a:pt x="492" y="2811"/>
                  </a:cubicBezTo>
                  <a:lnTo>
                    <a:pt x="501" y="3280"/>
                  </a:lnTo>
                  <a:cubicBezTo>
                    <a:pt x="503" y="3436"/>
                    <a:pt x="505" y="3592"/>
                    <a:pt x="507" y="3748"/>
                  </a:cubicBezTo>
                  <a:cubicBezTo>
                    <a:pt x="511" y="4374"/>
                    <a:pt x="511" y="4999"/>
                    <a:pt x="503" y="5625"/>
                  </a:cubicBezTo>
                  <a:cubicBezTo>
                    <a:pt x="496" y="6250"/>
                    <a:pt x="484" y="6876"/>
                    <a:pt x="467" y="7501"/>
                  </a:cubicBezTo>
                  <a:cubicBezTo>
                    <a:pt x="450" y="8127"/>
                    <a:pt x="429" y="8751"/>
                    <a:pt x="402" y="9376"/>
                  </a:cubicBezTo>
                  <a:lnTo>
                    <a:pt x="393" y="9611"/>
                  </a:lnTo>
                  <a:lnTo>
                    <a:pt x="383" y="9845"/>
                  </a:lnTo>
                  <a:cubicBezTo>
                    <a:pt x="375" y="10001"/>
                    <a:pt x="368" y="10157"/>
                    <a:pt x="360" y="10314"/>
                  </a:cubicBezTo>
                  <a:lnTo>
                    <a:pt x="335" y="10782"/>
                  </a:lnTo>
                  <a:cubicBezTo>
                    <a:pt x="326" y="10938"/>
                    <a:pt x="319" y="11094"/>
                    <a:pt x="310" y="11250"/>
                  </a:cubicBezTo>
                  <a:cubicBezTo>
                    <a:pt x="301" y="11406"/>
                    <a:pt x="292" y="11563"/>
                    <a:pt x="281" y="11719"/>
                  </a:cubicBezTo>
                  <a:lnTo>
                    <a:pt x="251" y="12187"/>
                  </a:lnTo>
                  <a:cubicBezTo>
                    <a:pt x="230" y="12499"/>
                    <a:pt x="207" y="12811"/>
                    <a:pt x="181" y="13122"/>
                  </a:cubicBezTo>
                  <a:cubicBezTo>
                    <a:pt x="133" y="13746"/>
                    <a:pt x="73" y="14369"/>
                    <a:pt x="1" y="14991"/>
                  </a:cubicBezTo>
                  <a:cubicBezTo>
                    <a:pt x="101" y="14373"/>
                    <a:pt x="177" y="13751"/>
                    <a:pt x="243" y="13128"/>
                  </a:cubicBezTo>
                  <a:cubicBezTo>
                    <a:pt x="276" y="12817"/>
                    <a:pt x="306" y="12506"/>
                    <a:pt x="333" y="12194"/>
                  </a:cubicBezTo>
                  <a:cubicBezTo>
                    <a:pt x="361" y="11881"/>
                    <a:pt x="385" y="11569"/>
                    <a:pt x="408" y="11257"/>
                  </a:cubicBezTo>
                  <a:cubicBezTo>
                    <a:pt x="431" y="10945"/>
                    <a:pt x="453" y="10632"/>
                    <a:pt x="471" y="10320"/>
                  </a:cubicBezTo>
                  <a:cubicBezTo>
                    <a:pt x="481" y="10163"/>
                    <a:pt x="489" y="10007"/>
                    <a:pt x="498" y="9851"/>
                  </a:cubicBezTo>
                  <a:lnTo>
                    <a:pt x="510" y="9616"/>
                  </a:lnTo>
                  <a:lnTo>
                    <a:pt x="523" y="9382"/>
                  </a:lnTo>
                  <a:cubicBezTo>
                    <a:pt x="552" y="8756"/>
                    <a:pt x="576" y="8130"/>
                    <a:pt x="594" y="7504"/>
                  </a:cubicBezTo>
                  <a:cubicBezTo>
                    <a:pt x="609" y="6878"/>
                    <a:pt x="621" y="6252"/>
                    <a:pt x="623" y="5626"/>
                  </a:cubicBezTo>
                  <a:lnTo>
                    <a:pt x="624" y="5390"/>
                  </a:lnTo>
                  <a:lnTo>
                    <a:pt x="623" y="5156"/>
                  </a:lnTo>
                  <a:cubicBezTo>
                    <a:pt x="623" y="4999"/>
                    <a:pt x="622" y="4843"/>
                    <a:pt x="621" y="4686"/>
                  </a:cubicBezTo>
                  <a:cubicBezTo>
                    <a:pt x="618" y="4373"/>
                    <a:pt x="613" y="4060"/>
                    <a:pt x="605" y="3747"/>
                  </a:cubicBezTo>
                  <a:cubicBezTo>
                    <a:pt x="597" y="3434"/>
                    <a:pt x="588" y="3121"/>
                    <a:pt x="574" y="2808"/>
                  </a:cubicBezTo>
                  <a:cubicBezTo>
                    <a:pt x="561" y="2495"/>
                    <a:pt x="546" y="2182"/>
                    <a:pt x="526" y="1870"/>
                  </a:cubicBezTo>
                  <a:cubicBezTo>
                    <a:pt x="484" y="1244"/>
                    <a:pt x="431" y="620"/>
                    <a:pt x="345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115150" y="1253425"/>
              <a:ext cx="73625" cy="43650"/>
            </a:xfrm>
            <a:custGeom>
              <a:avLst/>
              <a:gdLst/>
              <a:ahLst/>
              <a:cxnLst/>
              <a:rect l="l" t="t" r="r" b="b"/>
              <a:pathLst>
                <a:path w="2945" h="1746" extrusionOk="0">
                  <a:moveTo>
                    <a:pt x="1374" y="0"/>
                  </a:moveTo>
                  <a:cubicBezTo>
                    <a:pt x="821" y="0"/>
                    <a:pt x="297" y="288"/>
                    <a:pt x="95" y="898"/>
                  </a:cubicBezTo>
                  <a:cubicBezTo>
                    <a:pt x="0" y="1180"/>
                    <a:pt x="36" y="1550"/>
                    <a:pt x="298" y="1691"/>
                  </a:cubicBezTo>
                  <a:cubicBezTo>
                    <a:pt x="370" y="1730"/>
                    <a:pt x="446" y="1745"/>
                    <a:pt x="524" y="1745"/>
                  </a:cubicBezTo>
                  <a:cubicBezTo>
                    <a:pt x="711" y="1745"/>
                    <a:pt x="910" y="1655"/>
                    <a:pt x="1089" y="1577"/>
                  </a:cubicBezTo>
                  <a:cubicBezTo>
                    <a:pt x="1381" y="1450"/>
                    <a:pt x="1705" y="1355"/>
                    <a:pt x="2020" y="1355"/>
                  </a:cubicBezTo>
                  <a:cubicBezTo>
                    <a:pt x="2208" y="1355"/>
                    <a:pt x="2391" y="1389"/>
                    <a:pt x="2563" y="1469"/>
                  </a:cubicBezTo>
                  <a:cubicBezTo>
                    <a:pt x="2618" y="1495"/>
                    <a:pt x="2674" y="1525"/>
                    <a:pt x="2734" y="1525"/>
                  </a:cubicBezTo>
                  <a:cubicBezTo>
                    <a:pt x="2738" y="1525"/>
                    <a:pt x="2742" y="1525"/>
                    <a:pt x="2746" y="1525"/>
                  </a:cubicBezTo>
                  <a:cubicBezTo>
                    <a:pt x="2879" y="1514"/>
                    <a:pt x="2945" y="1351"/>
                    <a:pt x="2943" y="1217"/>
                  </a:cubicBezTo>
                  <a:cubicBezTo>
                    <a:pt x="2936" y="838"/>
                    <a:pt x="2650" y="520"/>
                    <a:pt x="2337" y="304"/>
                  </a:cubicBezTo>
                  <a:cubicBezTo>
                    <a:pt x="2048" y="104"/>
                    <a:pt x="1706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136725" y="1200675"/>
              <a:ext cx="58175" cy="36225"/>
            </a:xfrm>
            <a:custGeom>
              <a:avLst/>
              <a:gdLst/>
              <a:ahLst/>
              <a:cxnLst/>
              <a:rect l="l" t="t" r="r" b="b"/>
              <a:pathLst>
                <a:path w="2327" h="1449" extrusionOk="0">
                  <a:moveTo>
                    <a:pt x="872" y="1"/>
                  </a:moveTo>
                  <a:cubicBezTo>
                    <a:pt x="763" y="1"/>
                    <a:pt x="654" y="18"/>
                    <a:pt x="550" y="58"/>
                  </a:cubicBezTo>
                  <a:cubicBezTo>
                    <a:pt x="0" y="264"/>
                    <a:pt x="148" y="1057"/>
                    <a:pt x="715" y="1126"/>
                  </a:cubicBezTo>
                  <a:cubicBezTo>
                    <a:pt x="770" y="1133"/>
                    <a:pt x="825" y="1135"/>
                    <a:pt x="880" y="1135"/>
                  </a:cubicBezTo>
                  <a:cubicBezTo>
                    <a:pt x="1003" y="1135"/>
                    <a:pt x="1128" y="1123"/>
                    <a:pt x="1252" y="1123"/>
                  </a:cubicBezTo>
                  <a:cubicBezTo>
                    <a:pt x="1263" y="1123"/>
                    <a:pt x="1274" y="1124"/>
                    <a:pt x="1285" y="1124"/>
                  </a:cubicBezTo>
                  <a:cubicBezTo>
                    <a:pt x="1622" y="1133"/>
                    <a:pt x="1949" y="1247"/>
                    <a:pt x="2219" y="1448"/>
                  </a:cubicBezTo>
                  <a:cubicBezTo>
                    <a:pt x="2307" y="1341"/>
                    <a:pt x="2326" y="1189"/>
                    <a:pt x="2296" y="1054"/>
                  </a:cubicBezTo>
                  <a:cubicBezTo>
                    <a:pt x="2265" y="919"/>
                    <a:pt x="2191" y="797"/>
                    <a:pt x="2108" y="685"/>
                  </a:cubicBezTo>
                  <a:cubicBezTo>
                    <a:pt x="1848" y="338"/>
                    <a:pt x="1350" y="1"/>
                    <a:pt x="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168000" y="1155525"/>
              <a:ext cx="43625" cy="34600"/>
            </a:xfrm>
            <a:custGeom>
              <a:avLst/>
              <a:gdLst/>
              <a:ahLst/>
              <a:cxnLst/>
              <a:rect l="l" t="t" r="r" b="b"/>
              <a:pathLst>
                <a:path w="1745" h="1384" extrusionOk="0">
                  <a:moveTo>
                    <a:pt x="599" y="1"/>
                  </a:moveTo>
                  <a:cubicBezTo>
                    <a:pt x="563" y="1"/>
                    <a:pt x="527" y="3"/>
                    <a:pt x="492" y="9"/>
                  </a:cubicBezTo>
                  <a:cubicBezTo>
                    <a:pt x="0" y="82"/>
                    <a:pt x="49" y="631"/>
                    <a:pt x="475" y="792"/>
                  </a:cubicBezTo>
                  <a:cubicBezTo>
                    <a:pt x="609" y="843"/>
                    <a:pt x="751" y="863"/>
                    <a:pt x="887" y="905"/>
                  </a:cubicBezTo>
                  <a:cubicBezTo>
                    <a:pt x="1168" y="989"/>
                    <a:pt x="1415" y="1156"/>
                    <a:pt x="1598" y="1384"/>
                  </a:cubicBezTo>
                  <a:cubicBezTo>
                    <a:pt x="1723" y="1243"/>
                    <a:pt x="1745" y="1032"/>
                    <a:pt x="1692" y="851"/>
                  </a:cubicBezTo>
                  <a:cubicBezTo>
                    <a:pt x="1567" y="430"/>
                    <a:pt x="1067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4236625" y="1161100"/>
              <a:ext cx="34000" cy="23700"/>
            </a:xfrm>
            <a:custGeom>
              <a:avLst/>
              <a:gdLst/>
              <a:ahLst/>
              <a:cxnLst/>
              <a:rect l="l" t="t" r="r" b="b"/>
              <a:pathLst>
                <a:path w="1360" h="948" extrusionOk="0">
                  <a:moveTo>
                    <a:pt x="927" y="0"/>
                  </a:moveTo>
                  <a:cubicBezTo>
                    <a:pt x="796" y="0"/>
                    <a:pt x="664" y="51"/>
                    <a:pt x="551" y="120"/>
                  </a:cubicBezTo>
                  <a:cubicBezTo>
                    <a:pt x="375" y="229"/>
                    <a:pt x="0" y="553"/>
                    <a:pt x="75" y="798"/>
                  </a:cubicBezTo>
                  <a:cubicBezTo>
                    <a:pt x="109" y="908"/>
                    <a:pt x="164" y="947"/>
                    <a:pt x="229" y="947"/>
                  </a:cubicBezTo>
                  <a:cubicBezTo>
                    <a:pt x="369" y="947"/>
                    <a:pt x="557" y="765"/>
                    <a:pt x="695" y="726"/>
                  </a:cubicBezTo>
                  <a:cubicBezTo>
                    <a:pt x="808" y="693"/>
                    <a:pt x="928" y="683"/>
                    <a:pt x="1041" y="646"/>
                  </a:cubicBezTo>
                  <a:cubicBezTo>
                    <a:pt x="1152" y="608"/>
                    <a:pt x="1261" y="535"/>
                    <a:pt x="1301" y="424"/>
                  </a:cubicBezTo>
                  <a:cubicBezTo>
                    <a:pt x="1359" y="257"/>
                    <a:pt x="1225" y="68"/>
                    <a:pt x="1055" y="18"/>
                  </a:cubicBezTo>
                  <a:cubicBezTo>
                    <a:pt x="1013" y="6"/>
                    <a:pt x="970" y="0"/>
                    <a:pt x="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240275" y="1203000"/>
              <a:ext cx="53950" cy="33525"/>
            </a:xfrm>
            <a:custGeom>
              <a:avLst/>
              <a:gdLst/>
              <a:ahLst/>
              <a:cxnLst/>
              <a:rect l="l" t="t" r="r" b="b"/>
              <a:pathLst>
                <a:path w="2158" h="1341" extrusionOk="0">
                  <a:moveTo>
                    <a:pt x="1517" y="0"/>
                  </a:moveTo>
                  <a:cubicBezTo>
                    <a:pt x="1318" y="0"/>
                    <a:pt x="1118" y="72"/>
                    <a:pt x="939" y="165"/>
                  </a:cubicBezTo>
                  <a:cubicBezTo>
                    <a:pt x="633" y="324"/>
                    <a:pt x="137" y="670"/>
                    <a:pt x="54" y="1034"/>
                  </a:cubicBezTo>
                  <a:cubicBezTo>
                    <a:pt x="1" y="1267"/>
                    <a:pt x="55" y="1341"/>
                    <a:pt x="157" y="1341"/>
                  </a:cubicBezTo>
                  <a:cubicBezTo>
                    <a:pt x="318" y="1341"/>
                    <a:pt x="597" y="1156"/>
                    <a:pt x="756" y="1125"/>
                  </a:cubicBezTo>
                  <a:cubicBezTo>
                    <a:pt x="1021" y="1072"/>
                    <a:pt x="1297" y="1107"/>
                    <a:pt x="1562" y="1058"/>
                  </a:cubicBezTo>
                  <a:cubicBezTo>
                    <a:pt x="1828" y="1007"/>
                    <a:pt x="2103" y="830"/>
                    <a:pt x="2131" y="562"/>
                  </a:cubicBezTo>
                  <a:cubicBezTo>
                    <a:pt x="2158" y="306"/>
                    <a:pt x="1932" y="73"/>
                    <a:pt x="1681" y="18"/>
                  </a:cubicBezTo>
                  <a:cubicBezTo>
                    <a:pt x="1627" y="6"/>
                    <a:pt x="1572" y="0"/>
                    <a:pt x="1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31250" y="1248900"/>
              <a:ext cx="91625" cy="44350"/>
            </a:xfrm>
            <a:custGeom>
              <a:avLst/>
              <a:gdLst/>
              <a:ahLst/>
              <a:cxnLst/>
              <a:rect l="l" t="t" r="r" b="b"/>
              <a:pathLst>
                <a:path w="3665" h="1774" extrusionOk="0">
                  <a:moveTo>
                    <a:pt x="2449" y="1"/>
                  </a:moveTo>
                  <a:cubicBezTo>
                    <a:pt x="2407" y="1"/>
                    <a:pt x="2365" y="2"/>
                    <a:pt x="2324" y="5"/>
                  </a:cubicBezTo>
                  <a:cubicBezTo>
                    <a:pt x="1825" y="40"/>
                    <a:pt x="1349" y="263"/>
                    <a:pt x="966" y="586"/>
                  </a:cubicBezTo>
                  <a:cubicBezTo>
                    <a:pt x="760" y="761"/>
                    <a:pt x="0" y="1420"/>
                    <a:pt x="351" y="1715"/>
                  </a:cubicBezTo>
                  <a:cubicBezTo>
                    <a:pt x="402" y="1757"/>
                    <a:pt x="452" y="1774"/>
                    <a:pt x="503" y="1774"/>
                  </a:cubicBezTo>
                  <a:cubicBezTo>
                    <a:pt x="649" y="1774"/>
                    <a:pt x="793" y="1633"/>
                    <a:pt x="939" y="1584"/>
                  </a:cubicBezTo>
                  <a:cubicBezTo>
                    <a:pt x="1078" y="1537"/>
                    <a:pt x="1224" y="1519"/>
                    <a:pt x="1371" y="1519"/>
                  </a:cubicBezTo>
                  <a:cubicBezTo>
                    <a:pt x="1509" y="1519"/>
                    <a:pt x="1647" y="1534"/>
                    <a:pt x="1781" y="1555"/>
                  </a:cubicBezTo>
                  <a:cubicBezTo>
                    <a:pt x="2054" y="1597"/>
                    <a:pt x="2328" y="1660"/>
                    <a:pt x="2603" y="1660"/>
                  </a:cubicBezTo>
                  <a:cubicBezTo>
                    <a:pt x="2650" y="1660"/>
                    <a:pt x="2697" y="1658"/>
                    <a:pt x="2744" y="1654"/>
                  </a:cubicBezTo>
                  <a:cubicBezTo>
                    <a:pt x="3067" y="1626"/>
                    <a:pt x="3402" y="1464"/>
                    <a:pt x="3531" y="1167"/>
                  </a:cubicBezTo>
                  <a:cubicBezTo>
                    <a:pt x="3665" y="859"/>
                    <a:pt x="3530" y="479"/>
                    <a:pt x="3272" y="264"/>
                  </a:cubicBezTo>
                  <a:cubicBezTo>
                    <a:pt x="3045" y="77"/>
                    <a:pt x="2745" y="1"/>
                    <a:pt x="2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9"/>
          <p:cNvGrpSpPr/>
          <p:nvPr/>
        </p:nvGrpSpPr>
        <p:grpSpPr>
          <a:xfrm rot="-6990367">
            <a:off x="1767652" y="956125"/>
            <a:ext cx="1295412" cy="2222365"/>
            <a:chOff x="4886750" y="247100"/>
            <a:chExt cx="444650" cy="762850"/>
          </a:xfrm>
        </p:grpSpPr>
        <p:sp>
          <p:nvSpPr>
            <p:cNvPr id="643" name="Google Shape;643;p29"/>
            <p:cNvSpPr/>
            <p:nvPr/>
          </p:nvSpPr>
          <p:spPr>
            <a:xfrm>
              <a:off x="4886750" y="247100"/>
              <a:ext cx="444650" cy="651525"/>
            </a:xfrm>
            <a:custGeom>
              <a:avLst/>
              <a:gdLst/>
              <a:ahLst/>
              <a:cxnLst/>
              <a:rect l="l" t="t" r="r" b="b"/>
              <a:pathLst>
                <a:path w="17786" h="26061" extrusionOk="0">
                  <a:moveTo>
                    <a:pt x="7424" y="0"/>
                  </a:moveTo>
                  <a:cubicBezTo>
                    <a:pt x="7461" y="872"/>
                    <a:pt x="7220" y="1730"/>
                    <a:pt x="6733" y="2454"/>
                  </a:cubicBezTo>
                  <a:cubicBezTo>
                    <a:pt x="6426" y="2907"/>
                    <a:pt x="6018" y="3319"/>
                    <a:pt x="5893" y="3853"/>
                  </a:cubicBezTo>
                  <a:cubicBezTo>
                    <a:pt x="5766" y="4393"/>
                    <a:pt x="5958" y="4951"/>
                    <a:pt x="5991" y="5504"/>
                  </a:cubicBezTo>
                  <a:cubicBezTo>
                    <a:pt x="6037" y="6285"/>
                    <a:pt x="5747" y="7079"/>
                    <a:pt x="5211" y="7648"/>
                  </a:cubicBezTo>
                  <a:cubicBezTo>
                    <a:pt x="5043" y="7825"/>
                    <a:pt x="4846" y="7991"/>
                    <a:pt x="4767" y="8222"/>
                  </a:cubicBezTo>
                  <a:cubicBezTo>
                    <a:pt x="4706" y="8399"/>
                    <a:pt x="4724" y="8593"/>
                    <a:pt x="4732" y="8780"/>
                  </a:cubicBezTo>
                  <a:cubicBezTo>
                    <a:pt x="4782" y="9969"/>
                    <a:pt x="4407" y="11170"/>
                    <a:pt x="3693" y="12122"/>
                  </a:cubicBezTo>
                  <a:cubicBezTo>
                    <a:pt x="3535" y="12332"/>
                    <a:pt x="3359" y="12534"/>
                    <a:pt x="3260" y="12779"/>
                  </a:cubicBezTo>
                  <a:cubicBezTo>
                    <a:pt x="3097" y="13181"/>
                    <a:pt x="3167" y="13634"/>
                    <a:pt x="3172" y="14069"/>
                  </a:cubicBezTo>
                  <a:cubicBezTo>
                    <a:pt x="3188" y="15393"/>
                    <a:pt x="2536" y="16707"/>
                    <a:pt x="1472" y="17495"/>
                  </a:cubicBezTo>
                  <a:cubicBezTo>
                    <a:pt x="1279" y="17638"/>
                    <a:pt x="1062" y="17778"/>
                    <a:pt x="970" y="18001"/>
                  </a:cubicBezTo>
                  <a:cubicBezTo>
                    <a:pt x="890" y="18193"/>
                    <a:pt x="921" y="18411"/>
                    <a:pt x="926" y="18618"/>
                  </a:cubicBezTo>
                  <a:cubicBezTo>
                    <a:pt x="957" y="19808"/>
                    <a:pt x="136" y="20875"/>
                    <a:pt x="68" y="22063"/>
                  </a:cubicBezTo>
                  <a:cubicBezTo>
                    <a:pt x="0" y="23237"/>
                    <a:pt x="698" y="24352"/>
                    <a:pt x="1622" y="25079"/>
                  </a:cubicBezTo>
                  <a:cubicBezTo>
                    <a:pt x="2388" y="25682"/>
                    <a:pt x="3370" y="26060"/>
                    <a:pt x="4332" y="26060"/>
                  </a:cubicBezTo>
                  <a:cubicBezTo>
                    <a:pt x="4793" y="26060"/>
                    <a:pt x="5249" y="25974"/>
                    <a:pt x="5675" y="25783"/>
                  </a:cubicBezTo>
                  <a:cubicBezTo>
                    <a:pt x="6582" y="25379"/>
                    <a:pt x="7240" y="24575"/>
                    <a:pt x="8036" y="23980"/>
                  </a:cubicBezTo>
                  <a:cubicBezTo>
                    <a:pt x="8559" y="23589"/>
                    <a:pt x="9231" y="23294"/>
                    <a:pt x="9863" y="23294"/>
                  </a:cubicBezTo>
                  <a:cubicBezTo>
                    <a:pt x="10194" y="23294"/>
                    <a:pt x="10514" y="23374"/>
                    <a:pt x="10797" y="23564"/>
                  </a:cubicBezTo>
                  <a:cubicBezTo>
                    <a:pt x="11464" y="24011"/>
                    <a:pt x="11696" y="24914"/>
                    <a:pt x="12345" y="25388"/>
                  </a:cubicBezTo>
                  <a:cubicBezTo>
                    <a:pt x="12825" y="25737"/>
                    <a:pt x="13434" y="25908"/>
                    <a:pt x="14043" y="25908"/>
                  </a:cubicBezTo>
                  <a:cubicBezTo>
                    <a:pt x="14573" y="25908"/>
                    <a:pt x="15103" y="25779"/>
                    <a:pt x="15551" y="25524"/>
                  </a:cubicBezTo>
                  <a:cubicBezTo>
                    <a:pt x="16516" y="24975"/>
                    <a:pt x="17172" y="23980"/>
                    <a:pt x="17478" y="22914"/>
                  </a:cubicBezTo>
                  <a:cubicBezTo>
                    <a:pt x="17785" y="21848"/>
                    <a:pt x="17769" y="20714"/>
                    <a:pt x="17627" y="19614"/>
                  </a:cubicBezTo>
                  <a:cubicBezTo>
                    <a:pt x="17596" y="19371"/>
                    <a:pt x="17557" y="19121"/>
                    <a:pt x="17431" y="18909"/>
                  </a:cubicBezTo>
                  <a:cubicBezTo>
                    <a:pt x="17267" y="18631"/>
                    <a:pt x="16976" y="18451"/>
                    <a:pt x="16773" y="18199"/>
                  </a:cubicBezTo>
                  <a:cubicBezTo>
                    <a:pt x="16365" y="17686"/>
                    <a:pt x="16381" y="16970"/>
                    <a:pt x="16345" y="16316"/>
                  </a:cubicBezTo>
                  <a:cubicBezTo>
                    <a:pt x="16332" y="16106"/>
                    <a:pt x="16312" y="15893"/>
                    <a:pt x="16226" y="15703"/>
                  </a:cubicBezTo>
                  <a:cubicBezTo>
                    <a:pt x="16114" y="15451"/>
                    <a:pt x="15899" y="15260"/>
                    <a:pt x="15691" y="15077"/>
                  </a:cubicBezTo>
                  <a:cubicBezTo>
                    <a:pt x="15032" y="14498"/>
                    <a:pt x="14346" y="13845"/>
                    <a:pt x="14183" y="12983"/>
                  </a:cubicBezTo>
                  <a:cubicBezTo>
                    <a:pt x="14105" y="12566"/>
                    <a:pt x="14156" y="12125"/>
                    <a:pt x="14026" y="11722"/>
                  </a:cubicBezTo>
                  <a:cubicBezTo>
                    <a:pt x="13771" y="10939"/>
                    <a:pt x="12903" y="10493"/>
                    <a:pt x="12615" y="9724"/>
                  </a:cubicBezTo>
                  <a:cubicBezTo>
                    <a:pt x="12368" y="9064"/>
                    <a:pt x="12583" y="8254"/>
                    <a:pt x="12177" y="7678"/>
                  </a:cubicBezTo>
                  <a:cubicBezTo>
                    <a:pt x="11952" y="7358"/>
                    <a:pt x="11578" y="7181"/>
                    <a:pt x="11279" y="6927"/>
                  </a:cubicBezTo>
                  <a:cubicBezTo>
                    <a:pt x="10538" y="6294"/>
                    <a:pt x="10321" y="5228"/>
                    <a:pt x="10381" y="4255"/>
                  </a:cubicBezTo>
                  <a:cubicBezTo>
                    <a:pt x="10395" y="4037"/>
                    <a:pt x="10418" y="3809"/>
                    <a:pt x="10334" y="3607"/>
                  </a:cubicBezTo>
                  <a:cubicBezTo>
                    <a:pt x="10262" y="3433"/>
                    <a:pt x="10117" y="3300"/>
                    <a:pt x="9982" y="3171"/>
                  </a:cubicBezTo>
                  <a:cubicBezTo>
                    <a:pt x="9015" y="2244"/>
                    <a:pt x="7959" y="1227"/>
                    <a:pt x="7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158325" y="674150"/>
              <a:ext cx="55300" cy="78825"/>
            </a:xfrm>
            <a:custGeom>
              <a:avLst/>
              <a:gdLst/>
              <a:ahLst/>
              <a:cxnLst/>
              <a:rect l="l" t="t" r="r" b="b"/>
              <a:pathLst>
                <a:path w="2212" h="3153" extrusionOk="0">
                  <a:moveTo>
                    <a:pt x="1104" y="1"/>
                  </a:moveTo>
                  <a:cubicBezTo>
                    <a:pt x="981" y="1"/>
                    <a:pt x="850" y="44"/>
                    <a:pt x="710" y="145"/>
                  </a:cubicBezTo>
                  <a:cubicBezTo>
                    <a:pt x="159" y="545"/>
                    <a:pt x="1" y="1754"/>
                    <a:pt x="212" y="2344"/>
                  </a:cubicBezTo>
                  <a:cubicBezTo>
                    <a:pt x="270" y="2505"/>
                    <a:pt x="375" y="2645"/>
                    <a:pt x="492" y="2769"/>
                  </a:cubicBezTo>
                  <a:cubicBezTo>
                    <a:pt x="672" y="2960"/>
                    <a:pt x="899" y="3125"/>
                    <a:pt x="1160" y="3149"/>
                  </a:cubicBezTo>
                  <a:cubicBezTo>
                    <a:pt x="1182" y="3151"/>
                    <a:pt x="1204" y="3152"/>
                    <a:pt x="1226" y="3152"/>
                  </a:cubicBezTo>
                  <a:cubicBezTo>
                    <a:pt x="1599" y="3152"/>
                    <a:pt x="1935" y="2851"/>
                    <a:pt x="2070" y="2496"/>
                  </a:cubicBezTo>
                  <a:cubicBezTo>
                    <a:pt x="2212" y="2122"/>
                    <a:pt x="2174" y="1704"/>
                    <a:pt x="2102" y="1309"/>
                  </a:cubicBezTo>
                  <a:cubicBezTo>
                    <a:pt x="2018" y="842"/>
                    <a:pt x="1646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5198050" y="623075"/>
              <a:ext cx="22300" cy="28825"/>
            </a:xfrm>
            <a:custGeom>
              <a:avLst/>
              <a:gdLst/>
              <a:ahLst/>
              <a:cxnLst/>
              <a:rect l="l" t="t" r="r" b="b"/>
              <a:pathLst>
                <a:path w="892" h="1153" extrusionOk="0">
                  <a:moveTo>
                    <a:pt x="448" y="0"/>
                  </a:moveTo>
                  <a:cubicBezTo>
                    <a:pt x="390" y="0"/>
                    <a:pt x="328" y="20"/>
                    <a:pt x="262" y="66"/>
                  </a:cubicBezTo>
                  <a:cubicBezTo>
                    <a:pt x="0" y="246"/>
                    <a:pt x="31" y="813"/>
                    <a:pt x="222" y="1020"/>
                  </a:cubicBezTo>
                  <a:cubicBezTo>
                    <a:pt x="299" y="1102"/>
                    <a:pt x="414" y="1153"/>
                    <a:pt x="525" y="1153"/>
                  </a:cubicBezTo>
                  <a:cubicBezTo>
                    <a:pt x="585" y="1153"/>
                    <a:pt x="645" y="1138"/>
                    <a:pt x="697" y="1105"/>
                  </a:cubicBezTo>
                  <a:cubicBezTo>
                    <a:pt x="865" y="997"/>
                    <a:pt x="892" y="763"/>
                    <a:pt x="872" y="565"/>
                  </a:cubicBezTo>
                  <a:cubicBezTo>
                    <a:pt x="847" y="340"/>
                    <a:pt x="687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5140700" y="484950"/>
              <a:ext cx="22175" cy="32425"/>
            </a:xfrm>
            <a:custGeom>
              <a:avLst/>
              <a:gdLst/>
              <a:ahLst/>
              <a:cxnLst/>
              <a:rect l="l" t="t" r="r" b="b"/>
              <a:pathLst>
                <a:path w="887" h="1297" extrusionOk="0">
                  <a:moveTo>
                    <a:pt x="439" y="0"/>
                  </a:moveTo>
                  <a:cubicBezTo>
                    <a:pt x="217" y="0"/>
                    <a:pt x="60" y="313"/>
                    <a:pt x="24" y="562"/>
                  </a:cubicBezTo>
                  <a:cubicBezTo>
                    <a:pt x="0" y="725"/>
                    <a:pt x="3" y="898"/>
                    <a:pt x="76" y="1046"/>
                  </a:cubicBezTo>
                  <a:cubicBezTo>
                    <a:pt x="144" y="1186"/>
                    <a:pt x="288" y="1297"/>
                    <a:pt x="442" y="1297"/>
                  </a:cubicBezTo>
                  <a:cubicBezTo>
                    <a:pt x="450" y="1297"/>
                    <a:pt x="459" y="1296"/>
                    <a:pt x="467" y="1296"/>
                  </a:cubicBezTo>
                  <a:cubicBezTo>
                    <a:pt x="597" y="1285"/>
                    <a:pt x="712" y="1197"/>
                    <a:pt x="779" y="1084"/>
                  </a:cubicBezTo>
                  <a:cubicBezTo>
                    <a:pt x="846" y="971"/>
                    <a:pt x="871" y="839"/>
                    <a:pt x="877" y="709"/>
                  </a:cubicBezTo>
                  <a:cubicBezTo>
                    <a:pt x="887" y="516"/>
                    <a:pt x="853" y="310"/>
                    <a:pt x="726" y="166"/>
                  </a:cubicBezTo>
                  <a:cubicBezTo>
                    <a:pt x="623" y="48"/>
                    <a:pt x="526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5172150" y="550775"/>
              <a:ext cx="10650" cy="13250"/>
            </a:xfrm>
            <a:custGeom>
              <a:avLst/>
              <a:gdLst/>
              <a:ahLst/>
              <a:cxnLst/>
              <a:rect l="l" t="t" r="r" b="b"/>
              <a:pathLst>
                <a:path w="426" h="530" extrusionOk="0">
                  <a:moveTo>
                    <a:pt x="205" y="0"/>
                  </a:moveTo>
                  <a:cubicBezTo>
                    <a:pt x="145" y="0"/>
                    <a:pt x="85" y="28"/>
                    <a:pt x="52" y="72"/>
                  </a:cubicBezTo>
                  <a:lnTo>
                    <a:pt x="52" y="72"/>
                  </a:lnTo>
                  <a:lnTo>
                    <a:pt x="56" y="58"/>
                  </a:lnTo>
                  <a:lnTo>
                    <a:pt x="56" y="58"/>
                  </a:lnTo>
                  <a:cubicBezTo>
                    <a:pt x="55" y="63"/>
                    <a:pt x="53" y="68"/>
                    <a:pt x="52" y="72"/>
                  </a:cubicBezTo>
                  <a:lnTo>
                    <a:pt x="52" y="72"/>
                  </a:lnTo>
                  <a:cubicBezTo>
                    <a:pt x="33" y="97"/>
                    <a:pt x="23" y="127"/>
                    <a:pt x="26" y="159"/>
                  </a:cubicBezTo>
                  <a:lnTo>
                    <a:pt x="46" y="93"/>
                  </a:lnTo>
                  <a:lnTo>
                    <a:pt x="46" y="93"/>
                  </a:lnTo>
                  <a:cubicBezTo>
                    <a:pt x="20" y="181"/>
                    <a:pt x="1" y="274"/>
                    <a:pt x="24" y="362"/>
                  </a:cubicBezTo>
                  <a:cubicBezTo>
                    <a:pt x="48" y="450"/>
                    <a:pt x="129" y="530"/>
                    <a:pt x="218" y="530"/>
                  </a:cubicBezTo>
                  <a:cubicBezTo>
                    <a:pt x="229" y="530"/>
                    <a:pt x="240" y="528"/>
                    <a:pt x="251" y="526"/>
                  </a:cubicBezTo>
                  <a:cubicBezTo>
                    <a:pt x="336" y="506"/>
                    <a:pt x="387" y="417"/>
                    <a:pt x="403" y="332"/>
                  </a:cubicBezTo>
                  <a:cubicBezTo>
                    <a:pt x="426" y="215"/>
                    <a:pt x="388" y="77"/>
                    <a:pt x="284" y="20"/>
                  </a:cubicBezTo>
                  <a:cubicBezTo>
                    <a:pt x="259" y="6"/>
                    <a:pt x="232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5058575" y="584075"/>
              <a:ext cx="17225" cy="14650"/>
            </a:xfrm>
            <a:custGeom>
              <a:avLst/>
              <a:gdLst/>
              <a:ahLst/>
              <a:cxnLst/>
              <a:rect l="l" t="t" r="r" b="b"/>
              <a:pathLst>
                <a:path w="689" h="586" extrusionOk="0">
                  <a:moveTo>
                    <a:pt x="345" y="0"/>
                  </a:moveTo>
                  <a:cubicBezTo>
                    <a:pt x="286" y="0"/>
                    <a:pt x="227" y="25"/>
                    <a:pt x="198" y="75"/>
                  </a:cubicBezTo>
                  <a:lnTo>
                    <a:pt x="221" y="72"/>
                  </a:lnTo>
                  <a:lnTo>
                    <a:pt x="221" y="72"/>
                  </a:lnTo>
                  <a:cubicBezTo>
                    <a:pt x="76" y="94"/>
                    <a:pt x="0" y="289"/>
                    <a:pt x="69" y="420"/>
                  </a:cubicBezTo>
                  <a:cubicBezTo>
                    <a:pt x="127" y="528"/>
                    <a:pt x="251" y="585"/>
                    <a:pt x="375" y="585"/>
                  </a:cubicBezTo>
                  <a:cubicBezTo>
                    <a:pt x="401" y="585"/>
                    <a:pt x="427" y="583"/>
                    <a:pt x="452" y="578"/>
                  </a:cubicBezTo>
                  <a:cubicBezTo>
                    <a:pt x="570" y="553"/>
                    <a:pt x="689" y="459"/>
                    <a:pt x="685" y="337"/>
                  </a:cubicBezTo>
                  <a:cubicBezTo>
                    <a:pt x="683" y="263"/>
                    <a:pt x="637" y="199"/>
                    <a:pt x="587" y="143"/>
                  </a:cubicBezTo>
                  <a:cubicBezTo>
                    <a:pt x="535" y="85"/>
                    <a:pt x="477" y="30"/>
                    <a:pt x="402" y="8"/>
                  </a:cubicBezTo>
                  <a:cubicBezTo>
                    <a:pt x="384" y="3"/>
                    <a:pt x="364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5022550" y="615000"/>
              <a:ext cx="36575" cy="49400"/>
            </a:xfrm>
            <a:custGeom>
              <a:avLst/>
              <a:gdLst/>
              <a:ahLst/>
              <a:cxnLst/>
              <a:rect l="l" t="t" r="r" b="b"/>
              <a:pathLst>
                <a:path w="1463" h="1976" extrusionOk="0">
                  <a:moveTo>
                    <a:pt x="738" y="0"/>
                  </a:moveTo>
                  <a:cubicBezTo>
                    <a:pt x="156" y="0"/>
                    <a:pt x="0" y="922"/>
                    <a:pt x="124" y="1363"/>
                  </a:cubicBezTo>
                  <a:cubicBezTo>
                    <a:pt x="176" y="1549"/>
                    <a:pt x="265" y="1734"/>
                    <a:pt x="416" y="1855"/>
                  </a:cubicBezTo>
                  <a:cubicBezTo>
                    <a:pt x="508" y="1930"/>
                    <a:pt x="630" y="1975"/>
                    <a:pt x="749" y="1975"/>
                  </a:cubicBezTo>
                  <a:cubicBezTo>
                    <a:pt x="822" y="1975"/>
                    <a:pt x="894" y="1958"/>
                    <a:pt x="958" y="1920"/>
                  </a:cubicBezTo>
                  <a:cubicBezTo>
                    <a:pt x="1028" y="1877"/>
                    <a:pt x="1083" y="1815"/>
                    <a:pt x="1131" y="1751"/>
                  </a:cubicBezTo>
                  <a:cubicBezTo>
                    <a:pt x="1254" y="1586"/>
                    <a:pt x="1344" y="1399"/>
                    <a:pt x="1398" y="1201"/>
                  </a:cubicBezTo>
                  <a:cubicBezTo>
                    <a:pt x="1444" y="1032"/>
                    <a:pt x="1463" y="855"/>
                    <a:pt x="1439" y="683"/>
                  </a:cubicBezTo>
                  <a:cubicBezTo>
                    <a:pt x="1399" y="408"/>
                    <a:pt x="1232" y="137"/>
                    <a:pt x="970" y="44"/>
                  </a:cubicBezTo>
                  <a:cubicBezTo>
                    <a:pt x="886" y="14"/>
                    <a:pt x="809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986750" y="754875"/>
              <a:ext cx="25900" cy="36075"/>
            </a:xfrm>
            <a:custGeom>
              <a:avLst/>
              <a:gdLst/>
              <a:ahLst/>
              <a:cxnLst/>
              <a:rect l="l" t="t" r="r" b="b"/>
              <a:pathLst>
                <a:path w="1036" h="1443" extrusionOk="0">
                  <a:moveTo>
                    <a:pt x="544" y="0"/>
                  </a:moveTo>
                  <a:cubicBezTo>
                    <a:pt x="94" y="0"/>
                    <a:pt x="0" y="919"/>
                    <a:pt x="205" y="1225"/>
                  </a:cubicBezTo>
                  <a:cubicBezTo>
                    <a:pt x="273" y="1327"/>
                    <a:pt x="371" y="1420"/>
                    <a:pt x="493" y="1439"/>
                  </a:cubicBezTo>
                  <a:cubicBezTo>
                    <a:pt x="508" y="1441"/>
                    <a:pt x="523" y="1442"/>
                    <a:pt x="538" y="1442"/>
                  </a:cubicBezTo>
                  <a:cubicBezTo>
                    <a:pt x="660" y="1442"/>
                    <a:pt x="778" y="1368"/>
                    <a:pt x="853" y="1268"/>
                  </a:cubicBezTo>
                  <a:cubicBezTo>
                    <a:pt x="935" y="1155"/>
                    <a:pt x="970" y="1015"/>
                    <a:pt x="995" y="878"/>
                  </a:cubicBezTo>
                  <a:cubicBezTo>
                    <a:pt x="1020" y="722"/>
                    <a:pt x="1035" y="563"/>
                    <a:pt x="999" y="411"/>
                  </a:cubicBezTo>
                  <a:cubicBezTo>
                    <a:pt x="963" y="258"/>
                    <a:pt x="869" y="114"/>
                    <a:pt x="729" y="46"/>
                  </a:cubicBezTo>
                  <a:cubicBezTo>
                    <a:pt x="661" y="14"/>
                    <a:pt x="600" y="0"/>
                    <a:pt x="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046200" y="771450"/>
              <a:ext cx="16450" cy="17275"/>
            </a:xfrm>
            <a:custGeom>
              <a:avLst/>
              <a:gdLst/>
              <a:ahLst/>
              <a:cxnLst/>
              <a:rect l="l" t="t" r="r" b="b"/>
              <a:pathLst>
                <a:path w="658" h="691" extrusionOk="0">
                  <a:moveTo>
                    <a:pt x="396" y="1"/>
                  </a:moveTo>
                  <a:cubicBezTo>
                    <a:pt x="358" y="1"/>
                    <a:pt x="322" y="11"/>
                    <a:pt x="291" y="36"/>
                  </a:cubicBezTo>
                  <a:lnTo>
                    <a:pt x="177" y="49"/>
                  </a:lnTo>
                  <a:cubicBezTo>
                    <a:pt x="48" y="180"/>
                    <a:pt x="0" y="401"/>
                    <a:pt x="101" y="555"/>
                  </a:cubicBezTo>
                  <a:cubicBezTo>
                    <a:pt x="158" y="642"/>
                    <a:pt x="264" y="691"/>
                    <a:pt x="366" y="691"/>
                  </a:cubicBezTo>
                  <a:cubicBezTo>
                    <a:pt x="446" y="691"/>
                    <a:pt x="523" y="661"/>
                    <a:pt x="572" y="598"/>
                  </a:cubicBezTo>
                  <a:cubicBezTo>
                    <a:pt x="613" y="545"/>
                    <a:pt x="631" y="477"/>
                    <a:pt x="642" y="411"/>
                  </a:cubicBezTo>
                  <a:cubicBezTo>
                    <a:pt x="657" y="302"/>
                    <a:pt x="648" y="182"/>
                    <a:pt x="582" y="94"/>
                  </a:cubicBezTo>
                  <a:cubicBezTo>
                    <a:pt x="539" y="37"/>
                    <a:pt x="466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5074000" y="255300"/>
              <a:ext cx="55050" cy="754650"/>
            </a:xfrm>
            <a:custGeom>
              <a:avLst/>
              <a:gdLst/>
              <a:ahLst/>
              <a:cxnLst/>
              <a:rect l="l" t="t" r="r" b="b"/>
              <a:pathLst>
                <a:path w="2202" h="30186" extrusionOk="0">
                  <a:moveTo>
                    <a:pt x="1" y="0"/>
                  </a:moveTo>
                  <a:lnTo>
                    <a:pt x="1" y="0"/>
                  </a:lnTo>
                  <a:cubicBezTo>
                    <a:pt x="205" y="1249"/>
                    <a:pt x="394" y="2500"/>
                    <a:pt x="569" y="3754"/>
                  </a:cubicBezTo>
                  <a:lnTo>
                    <a:pt x="696" y="4694"/>
                  </a:lnTo>
                  <a:lnTo>
                    <a:pt x="729" y="4930"/>
                  </a:lnTo>
                  <a:lnTo>
                    <a:pt x="758" y="5165"/>
                  </a:lnTo>
                  <a:lnTo>
                    <a:pt x="818" y="5635"/>
                  </a:lnTo>
                  <a:lnTo>
                    <a:pt x="876" y="6106"/>
                  </a:lnTo>
                  <a:cubicBezTo>
                    <a:pt x="897" y="6263"/>
                    <a:pt x="915" y="6420"/>
                    <a:pt x="933" y="6577"/>
                  </a:cubicBezTo>
                  <a:lnTo>
                    <a:pt x="989" y="7048"/>
                  </a:lnTo>
                  <a:lnTo>
                    <a:pt x="1017" y="7284"/>
                  </a:lnTo>
                  <a:cubicBezTo>
                    <a:pt x="1027" y="7363"/>
                    <a:pt x="1036" y="7440"/>
                    <a:pt x="1044" y="7519"/>
                  </a:cubicBezTo>
                  <a:cubicBezTo>
                    <a:pt x="1187" y="8776"/>
                    <a:pt x="1316" y="10034"/>
                    <a:pt x="1430" y="11294"/>
                  </a:cubicBezTo>
                  <a:cubicBezTo>
                    <a:pt x="1542" y="12554"/>
                    <a:pt x="1643" y="13815"/>
                    <a:pt x="1732" y="15077"/>
                  </a:cubicBezTo>
                  <a:lnTo>
                    <a:pt x="1796" y="16024"/>
                  </a:lnTo>
                  <a:lnTo>
                    <a:pt x="1854" y="16971"/>
                  </a:lnTo>
                  <a:cubicBezTo>
                    <a:pt x="1863" y="17130"/>
                    <a:pt x="1875" y="17287"/>
                    <a:pt x="1883" y="17445"/>
                  </a:cubicBezTo>
                  <a:lnTo>
                    <a:pt x="1909" y="17918"/>
                  </a:lnTo>
                  <a:cubicBezTo>
                    <a:pt x="1925" y="18234"/>
                    <a:pt x="1945" y="18549"/>
                    <a:pt x="1960" y="18866"/>
                  </a:cubicBezTo>
                  <a:lnTo>
                    <a:pt x="2008" y="19814"/>
                  </a:lnTo>
                  <a:lnTo>
                    <a:pt x="2029" y="20287"/>
                  </a:lnTo>
                  <a:cubicBezTo>
                    <a:pt x="2037" y="20445"/>
                    <a:pt x="2043" y="20604"/>
                    <a:pt x="2049" y="20762"/>
                  </a:cubicBezTo>
                  <a:cubicBezTo>
                    <a:pt x="2075" y="21394"/>
                    <a:pt x="2093" y="22025"/>
                    <a:pt x="2101" y="22657"/>
                  </a:cubicBezTo>
                  <a:cubicBezTo>
                    <a:pt x="2118" y="23921"/>
                    <a:pt x="2091" y="25187"/>
                    <a:pt x="1982" y="26447"/>
                  </a:cubicBezTo>
                  <a:lnTo>
                    <a:pt x="1937" y="26919"/>
                  </a:lnTo>
                  <a:cubicBezTo>
                    <a:pt x="1930" y="26998"/>
                    <a:pt x="1920" y="27076"/>
                    <a:pt x="1911" y="27155"/>
                  </a:cubicBezTo>
                  <a:lnTo>
                    <a:pt x="1883" y="27390"/>
                  </a:lnTo>
                  <a:lnTo>
                    <a:pt x="1854" y="27626"/>
                  </a:lnTo>
                  <a:cubicBezTo>
                    <a:pt x="1843" y="27703"/>
                    <a:pt x="1831" y="27781"/>
                    <a:pt x="1820" y="27860"/>
                  </a:cubicBezTo>
                  <a:lnTo>
                    <a:pt x="1786" y="28094"/>
                  </a:lnTo>
                  <a:lnTo>
                    <a:pt x="1769" y="28212"/>
                  </a:lnTo>
                  <a:lnTo>
                    <a:pt x="1760" y="28270"/>
                  </a:lnTo>
                  <a:cubicBezTo>
                    <a:pt x="1758" y="28289"/>
                    <a:pt x="1753" y="28310"/>
                    <a:pt x="1750" y="28329"/>
                  </a:cubicBezTo>
                  <a:lnTo>
                    <a:pt x="1668" y="28797"/>
                  </a:lnTo>
                  <a:lnTo>
                    <a:pt x="1649" y="28913"/>
                  </a:lnTo>
                  <a:lnTo>
                    <a:pt x="1626" y="29029"/>
                  </a:lnTo>
                  <a:lnTo>
                    <a:pt x="1577" y="29261"/>
                  </a:lnTo>
                  <a:lnTo>
                    <a:pt x="1530" y="29494"/>
                  </a:lnTo>
                  <a:lnTo>
                    <a:pt x="1519" y="29552"/>
                  </a:lnTo>
                  <a:lnTo>
                    <a:pt x="1504" y="29609"/>
                  </a:lnTo>
                  <a:lnTo>
                    <a:pt x="1476" y="29725"/>
                  </a:lnTo>
                  <a:lnTo>
                    <a:pt x="1366" y="30186"/>
                  </a:lnTo>
                  <a:cubicBezTo>
                    <a:pt x="1531" y="29575"/>
                    <a:pt x="1672" y="28958"/>
                    <a:pt x="1785" y="28334"/>
                  </a:cubicBezTo>
                  <a:cubicBezTo>
                    <a:pt x="1788" y="28315"/>
                    <a:pt x="1792" y="28296"/>
                    <a:pt x="1796" y="28276"/>
                  </a:cubicBezTo>
                  <a:lnTo>
                    <a:pt x="1805" y="28217"/>
                  </a:lnTo>
                  <a:lnTo>
                    <a:pt x="1824" y="28100"/>
                  </a:lnTo>
                  <a:lnTo>
                    <a:pt x="1862" y="27866"/>
                  </a:lnTo>
                  <a:cubicBezTo>
                    <a:pt x="1875" y="27788"/>
                    <a:pt x="1887" y="27710"/>
                    <a:pt x="1900" y="27631"/>
                  </a:cubicBezTo>
                  <a:lnTo>
                    <a:pt x="1931" y="27396"/>
                  </a:lnTo>
                  <a:lnTo>
                    <a:pt x="1963" y="27160"/>
                  </a:lnTo>
                  <a:cubicBezTo>
                    <a:pt x="1973" y="27082"/>
                    <a:pt x="1984" y="27004"/>
                    <a:pt x="1992" y="26925"/>
                  </a:cubicBezTo>
                  <a:lnTo>
                    <a:pt x="2044" y="26453"/>
                  </a:lnTo>
                  <a:cubicBezTo>
                    <a:pt x="2047" y="26413"/>
                    <a:pt x="2053" y="26374"/>
                    <a:pt x="2056" y="26334"/>
                  </a:cubicBezTo>
                  <a:lnTo>
                    <a:pt x="2065" y="26216"/>
                  </a:lnTo>
                  <a:lnTo>
                    <a:pt x="2085" y="25979"/>
                  </a:lnTo>
                  <a:lnTo>
                    <a:pt x="2106" y="25743"/>
                  </a:lnTo>
                  <a:cubicBezTo>
                    <a:pt x="2112" y="25664"/>
                    <a:pt x="2116" y="25585"/>
                    <a:pt x="2122" y="25506"/>
                  </a:cubicBezTo>
                  <a:lnTo>
                    <a:pt x="2151" y="25031"/>
                  </a:lnTo>
                  <a:lnTo>
                    <a:pt x="2171" y="24557"/>
                  </a:lnTo>
                  <a:cubicBezTo>
                    <a:pt x="2180" y="24398"/>
                    <a:pt x="2183" y="24240"/>
                    <a:pt x="2187" y="24081"/>
                  </a:cubicBezTo>
                  <a:cubicBezTo>
                    <a:pt x="2190" y="23924"/>
                    <a:pt x="2197" y="23765"/>
                    <a:pt x="2197" y="23607"/>
                  </a:cubicBezTo>
                  <a:lnTo>
                    <a:pt x="2202" y="23131"/>
                  </a:lnTo>
                  <a:lnTo>
                    <a:pt x="2200" y="22657"/>
                  </a:lnTo>
                  <a:lnTo>
                    <a:pt x="2199" y="22419"/>
                  </a:lnTo>
                  <a:lnTo>
                    <a:pt x="2196" y="22182"/>
                  </a:lnTo>
                  <a:cubicBezTo>
                    <a:pt x="2193" y="22024"/>
                    <a:pt x="2191" y="21865"/>
                    <a:pt x="2188" y="21707"/>
                  </a:cubicBezTo>
                  <a:lnTo>
                    <a:pt x="2176" y="21233"/>
                  </a:lnTo>
                  <a:cubicBezTo>
                    <a:pt x="2172" y="21074"/>
                    <a:pt x="2165" y="20916"/>
                    <a:pt x="2160" y="20757"/>
                  </a:cubicBezTo>
                  <a:cubicBezTo>
                    <a:pt x="2155" y="20599"/>
                    <a:pt x="2150" y="20442"/>
                    <a:pt x="2143" y="20283"/>
                  </a:cubicBezTo>
                  <a:lnTo>
                    <a:pt x="2124" y="19808"/>
                  </a:lnTo>
                  <a:lnTo>
                    <a:pt x="2080" y="18860"/>
                  </a:lnTo>
                  <a:cubicBezTo>
                    <a:pt x="2066" y="18544"/>
                    <a:pt x="2047" y="18228"/>
                    <a:pt x="2031" y="17912"/>
                  </a:cubicBezTo>
                  <a:lnTo>
                    <a:pt x="2005" y="17438"/>
                  </a:lnTo>
                  <a:cubicBezTo>
                    <a:pt x="1996" y="17279"/>
                    <a:pt x="1986" y="17122"/>
                    <a:pt x="1977" y="16964"/>
                  </a:cubicBezTo>
                  <a:lnTo>
                    <a:pt x="1920" y="16016"/>
                  </a:lnTo>
                  <a:lnTo>
                    <a:pt x="1857" y="15070"/>
                  </a:lnTo>
                  <a:lnTo>
                    <a:pt x="1840" y="14832"/>
                  </a:lnTo>
                  <a:lnTo>
                    <a:pt x="1823" y="14595"/>
                  </a:lnTo>
                  <a:lnTo>
                    <a:pt x="1787" y="14122"/>
                  </a:lnTo>
                  <a:lnTo>
                    <a:pt x="1751" y="13648"/>
                  </a:lnTo>
                  <a:lnTo>
                    <a:pt x="1712" y="13175"/>
                  </a:lnTo>
                  <a:lnTo>
                    <a:pt x="1673" y="12703"/>
                  </a:lnTo>
                  <a:cubicBezTo>
                    <a:pt x="1659" y="12545"/>
                    <a:pt x="1648" y="12387"/>
                    <a:pt x="1634" y="12230"/>
                  </a:cubicBezTo>
                  <a:lnTo>
                    <a:pt x="1547" y="11284"/>
                  </a:lnTo>
                  <a:cubicBezTo>
                    <a:pt x="1533" y="11126"/>
                    <a:pt x="1517" y="10969"/>
                    <a:pt x="1502" y="10811"/>
                  </a:cubicBezTo>
                  <a:lnTo>
                    <a:pt x="1454" y="10339"/>
                  </a:lnTo>
                  <a:lnTo>
                    <a:pt x="1407" y="9867"/>
                  </a:lnTo>
                  <a:lnTo>
                    <a:pt x="1356" y="9394"/>
                  </a:lnTo>
                  <a:lnTo>
                    <a:pt x="1306" y="8922"/>
                  </a:lnTo>
                  <a:cubicBezTo>
                    <a:pt x="1289" y="8766"/>
                    <a:pt x="1272" y="8608"/>
                    <a:pt x="1253" y="8451"/>
                  </a:cubicBezTo>
                  <a:lnTo>
                    <a:pt x="1141" y="7508"/>
                  </a:lnTo>
                  <a:cubicBezTo>
                    <a:pt x="988" y="6251"/>
                    <a:pt x="818" y="4997"/>
                    <a:pt x="629" y="3745"/>
                  </a:cubicBezTo>
                  <a:cubicBezTo>
                    <a:pt x="440" y="2493"/>
                    <a:pt x="231" y="124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4889425" y="794875"/>
              <a:ext cx="237125" cy="25250"/>
            </a:xfrm>
            <a:custGeom>
              <a:avLst/>
              <a:gdLst/>
              <a:ahLst/>
              <a:cxnLst/>
              <a:rect l="l" t="t" r="r" b="b"/>
              <a:pathLst>
                <a:path w="9485" h="1010" extrusionOk="0">
                  <a:moveTo>
                    <a:pt x="0" y="0"/>
                  </a:moveTo>
                  <a:cubicBezTo>
                    <a:pt x="746" y="302"/>
                    <a:pt x="1519" y="538"/>
                    <a:pt x="2309" y="701"/>
                  </a:cubicBezTo>
                  <a:cubicBezTo>
                    <a:pt x="2704" y="786"/>
                    <a:pt x="3103" y="851"/>
                    <a:pt x="3503" y="901"/>
                  </a:cubicBezTo>
                  <a:cubicBezTo>
                    <a:pt x="3904" y="950"/>
                    <a:pt x="4306" y="982"/>
                    <a:pt x="4709" y="999"/>
                  </a:cubicBezTo>
                  <a:cubicBezTo>
                    <a:pt x="4901" y="1006"/>
                    <a:pt x="5092" y="1010"/>
                    <a:pt x="5284" y="1010"/>
                  </a:cubicBezTo>
                  <a:cubicBezTo>
                    <a:pt x="5496" y="1010"/>
                    <a:pt x="5708" y="1005"/>
                    <a:pt x="5920" y="996"/>
                  </a:cubicBezTo>
                  <a:lnTo>
                    <a:pt x="6223" y="979"/>
                  </a:lnTo>
                  <a:lnTo>
                    <a:pt x="6524" y="957"/>
                  </a:lnTo>
                  <a:lnTo>
                    <a:pt x="6826" y="929"/>
                  </a:lnTo>
                  <a:lnTo>
                    <a:pt x="7126" y="893"/>
                  </a:lnTo>
                  <a:cubicBezTo>
                    <a:pt x="7926" y="792"/>
                    <a:pt x="8716" y="619"/>
                    <a:pt x="9484" y="374"/>
                  </a:cubicBezTo>
                  <a:lnTo>
                    <a:pt x="9484" y="374"/>
                  </a:lnTo>
                  <a:cubicBezTo>
                    <a:pt x="8704" y="569"/>
                    <a:pt x="7913" y="710"/>
                    <a:pt x="7114" y="795"/>
                  </a:cubicBezTo>
                  <a:lnTo>
                    <a:pt x="6816" y="823"/>
                  </a:lnTo>
                  <a:lnTo>
                    <a:pt x="6516" y="846"/>
                  </a:lnTo>
                  <a:lnTo>
                    <a:pt x="6216" y="864"/>
                  </a:lnTo>
                  <a:lnTo>
                    <a:pt x="5915" y="877"/>
                  </a:lnTo>
                  <a:cubicBezTo>
                    <a:pt x="5734" y="883"/>
                    <a:pt x="5552" y="886"/>
                    <a:pt x="5371" y="886"/>
                  </a:cubicBezTo>
                  <a:cubicBezTo>
                    <a:pt x="5152" y="886"/>
                    <a:pt x="4933" y="882"/>
                    <a:pt x="4714" y="872"/>
                  </a:cubicBezTo>
                  <a:cubicBezTo>
                    <a:pt x="4314" y="858"/>
                    <a:pt x="3915" y="825"/>
                    <a:pt x="3517" y="782"/>
                  </a:cubicBezTo>
                  <a:cubicBezTo>
                    <a:pt x="3119" y="738"/>
                    <a:pt x="2723" y="677"/>
                    <a:pt x="2328" y="605"/>
                  </a:cubicBezTo>
                  <a:cubicBezTo>
                    <a:pt x="1539" y="458"/>
                    <a:pt x="761" y="25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4921725" y="687675"/>
              <a:ext cx="200975" cy="51350"/>
            </a:xfrm>
            <a:custGeom>
              <a:avLst/>
              <a:gdLst/>
              <a:ahLst/>
              <a:cxnLst/>
              <a:rect l="l" t="t" r="r" b="b"/>
              <a:pathLst>
                <a:path w="8039" h="2054" extrusionOk="0">
                  <a:moveTo>
                    <a:pt x="1" y="0"/>
                  </a:moveTo>
                  <a:lnTo>
                    <a:pt x="1" y="0"/>
                  </a:lnTo>
                  <a:cubicBezTo>
                    <a:pt x="631" y="292"/>
                    <a:pt x="1276" y="551"/>
                    <a:pt x="1932" y="781"/>
                  </a:cubicBezTo>
                  <a:cubicBezTo>
                    <a:pt x="2097" y="837"/>
                    <a:pt x="2261" y="894"/>
                    <a:pt x="2426" y="949"/>
                  </a:cubicBezTo>
                  <a:lnTo>
                    <a:pt x="2923" y="1106"/>
                  </a:lnTo>
                  <a:cubicBezTo>
                    <a:pt x="3090" y="1154"/>
                    <a:pt x="3257" y="1201"/>
                    <a:pt x="3424" y="1250"/>
                  </a:cubicBezTo>
                  <a:lnTo>
                    <a:pt x="3928" y="1385"/>
                  </a:lnTo>
                  <a:lnTo>
                    <a:pt x="4435" y="1508"/>
                  </a:lnTo>
                  <a:lnTo>
                    <a:pt x="4944" y="1621"/>
                  </a:lnTo>
                  <a:lnTo>
                    <a:pt x="5456" y="1722"/>
                  </a:lnTo>
                  <a:lnTo>
                    <a:pt x="5713" y="1768"/>
                  </a:lnTo>
                  <a:lnTo>
                    <a:pt x="5970" y="1812"/>
                  </a:lnTo>
                  <a:cubicBezTo>
                    <a:pt x="6655" y="1926"/>
                    <a:pt x="7346" y="2009"/>
                    <a:pt x="8039" y="2053"/>
                  </a:cubicBezTo>
                  <a:cubicBezTo>
                    <a:pt x="7352" y="1957"/>
                    <a:pt x="6668" y="1847"/>
                    <a:pt x="5987" y="1715"/>
                  </a:cubicBezTo>
                  <a:lnTo>
                    <a:pt x="5732" y="1664"/>
                  </a:lnTo>
                  <a:lnTo>
                    <a:pt x="5477" y="1614"/>
                  </a:lnTo>
                  <a:lnTo>
                    <a:pt x="4970" y="1505"/>
                  </a:lnTo>
                  <a:lnTo>
                    <a:pt x="4464" y="1387"/>
                  </a:lnTo>
                  <a:lnTo>
                    <a:pt x="3961" y="1262"/>
                  </a:lnTo>
                  <a:lnTo>
                    <a:pt x="3458" y="1130"/>
                  </a:lnTo>
                  <a:cubicBezTo>
                    <a:pt x="3291" y="1083"/>
                    <a:pt x="3125" y="1036"/>
                    <a:pt x="2958" y="990"/>
                  </a:cubicBezTo>
                  <a:lnTo>
                    <a:pt x="2460" y="842"/>
                  </a:lnTo>
                  <a:cubicBezTo>
                    <a:pt x="2295" y="790"/>
                    <a:pt x="2129" y="738"/>
                    <a:pt x="1964" y="688"/>
                  </a:cubicBezTo>
                  <a:cubicBezTo>
                    <a:pt x="1305" y="476"/>
                    <a:pt x="651" y="24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969650" y="567700"/>
              <a:ext cx="145925" cy="50000"/>
            </a:xfrm>
            <a:custGeom>
              <a:avLst/>
              <a:gdLst/>
              <a:ahLst/>
              <a:cxnLst/>
              <a:rect l="l" t="t" r="r" b="b"/>
              <a:pathLst>
                <a:path w="5837" h="2000" extrusionOk="0">
                  <a:moveTo>
                    <a:pt x="1" y="1"/>
                  </a:moveTo>
                  <a:cubicBezTo>
                    <a:pt x="439" y="278"/>
                    <a:pt x="893" y="528"/>
                    <a:pt x="1363" y="749"/>
                  </a:cubicBezTo>
                  <a:cubicBezTo>
                    <a:pt x="1832" y="970"/>
                    <a:pt x="2313" y="1166"/>
                    <a:pt x="2804" y="1334"/>
                  </a:cubicBezTo>
                  <a:cubicBezTo>
                    <a:pt x="3296" y="1502"/>
                    <a:pt x="3795" y="1643"/>
                    <a:pt x="4302" y="1755"/>
                  </a:cubicBezTo>
                  <a:cubicBezTo>
                    <a:pt x="4808" y="1869"/>
                    <a:pt x="5321" y="1950"/>
                    <a:pt x="5837" y="2000"/>
                  </a:cubicBezTo>
                  <a:cubicBezTo>
                    <a:pt x="5329" y="1900"/>
                    <a:pt x="4824" y="1789"/>
                    <a:pt x="4325" y="1658"/>
                  </a:cubicBezTo>
                  <a:cubicBezTo>
                    <a:pt x="3826" y="1529"/>
                    <a:pt x="3333" y="1380"/>
                    <a:pt x="2845" y="1213"/>
                  </a:cubicBezTo>
                  <a:cubicBezTo>
                    <a:pt x="2358" y="1047"/>
                    <a:pt x="1877" y="862"/>
                    <a:pt x="1404" y="658"/>
                  </a:cubicBezTo>
                  <a:cubicBezTo>
                    <a:pt x="929" y="455"/>
                    <a:pt x="463" y="2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007325" y="459350"/>
              <a:ext cx="98125" cy="33375"/>
            </a:xfrm>
            <a:custGeom>
              <a:avLst/>
              <a:gdLst/>
              <a:ahLst/>
              <a:cxnLst/>
              <a:rect l="l" t="t" r="r" b="b"/>
              <a:pathLst>
                <a:path w="3925" h="1335" extrusionOk="0">
                  <a:moveTo>
                    <a:pt x="0" y="1"/>
                  </a:moveTo>
                  <a:lnTo>
                    <a:pt x="0" y="1"/>
                  </a:lnTo>
                  <a:cubicBezTo>
                    <a:pt x="296" y="184"/>
                    <a:pt x="602" y="350"/>
                    <a:pt x="919" y="495"/>
                  </a:cubicBezTo>
                  <a:cubicBezTo>
                    <a:pt x="1235" y="642"/>
                    <a:pt x="1559" y="771"/>
                    <a:pt x="1889" y="883"/>
                  </a:cubicBezTo>
                  <a:cubicBezTo>
                    <a:pt x="2219" y="996"/>
                    <a:pt x="2555" y="1090"/>
                    <a:pt x="2894" y="1167"/>
                  </a:cubicBezTo>
                  <a:cubicBezTo>
                    <a:pt x="3235" y="1245"/>
                    <a:pt x="3578" y="1301"/>
                    <a:pt x="3924" y="1335"/>
                  </a:cubicBezTo>
                  <a:cubicBezTo>
                    <a:pt x="3587" y="1250"/>
                    <a:pt x="3251" y="1165"/>
                    <a:pt x="2919" y="1071"/>
                  </a:cubicBezTo>
                  <a:cubicBezTo>
                    <a:pt x="2587" y="977"/>
                    <a:pt x="2256" y="874"/>
                    <a:pt x="1930" y="764"/>
                  </a:cubicBezTo>
                  <a:cubicBezTo>
                    <a:pt x="1603" y="652"/>
                    <a:pt x="1279" y="531"/>
                    <a:pt x="958" y="404"/>
                  </a:cubicBezTo>
                  <a:cubicBezTo>
                    <a:pt x="636" y="277"/>
                    <a:pt x="318" y="13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5033525" y="352100"/>
              <a:ext cx="57400" cy="25575"/>
            </a:xfrm>
            <a:custGeom>
              <a:avLst/>
              <a:gdLst/>
              <a:ahLst/>
              <a:cxnLst/>
              <a:rect l="l" t="t" r="r" b="b"/>
              <a:pathLst>
                <a:path w="2296" h="1023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158"/>
                    <a:pt x="310" y="298"/>
                    <a:pt x="487" y="420"/>
                  </a:cubicBezTo>
                  <a:cubicBezTo>
                    <a:pt x="842" y="664"/>
                    <a:pt x="1240" y="840"/>
                    <a:pt x="1659" y="940"/>
                  </a:cubicBezTo>
                  <a:cubicBezTo>
                    <a:pt x="1868" y="991"/>
                    <a:pt x="2081" y="1018"/>
                    <a:pt x="2296" y="1023"/>
                  </a:cubicBezTo>
                  <a:cubicBezTo>
                    <a:pt x="2088" y="969"/>
                    <a:pt x="1886" y="911"/>
                    <a:pt x="1686" y="845"/>
                  </a:cubicBezTo>
                  <a:cubicBezTo>
                    <a:pt x="1487" y="778"/>
                    <a:pt x="1292" y="703"/>
                    <a:pt x="1100" y="618"/>
                  </a:cubicBezTo>
                  <a:cubicBezTo>
                    <a:pt x="910" y="532"/>
                    <a:pt x="723" y="438"/>
                    <a:pt x="540" y="335"/>
                  </a:cubicBezTo>
                  <a:cubicBezTo>
                    <a:pt x="356" y="232"/>
                    <a:pt x="179" y="11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5105025" y="448800"/>
              <a:ext cx="88350" cy="45100"/>
            </a:xfrm>
            <a:custGeom>
              <a:avLst/>
              <a:gdLst/>
              <a:ahLst/>
              <a:cxnLst/>
              <a:rect l="l" t="t" r="r" b="b"/>
              <a:pathLst>
                <a:path w="3534" h="1804" extrusionOk="0">
                  <a:moveTo>
                    <a:pt x="3533" y="0"/>
                  </a:moveTo>
                  <a:lnTo>
                    <a:pt x="3533" y="0"/>
                  </a:lnTo>
                  <a:cubicBezTo>
                    <a:pt x="3256" y="185"/>
                    <a:pt x="2978" y="366"/>
                    <a:pt x="2694" y="538"/>
                  </a:cubicBezTo>
                  <a:cubicBezTo>
                    <a:pt x="2411" y="708"/>
                    <a:pt x="2121" y="869"/>
                    <a:pt x="1827" y="1019"/>
                  </a:cubicBezTo>
                  <a:cubicBezTo>
                    <a:pt x="1533" y="1170"/>
                    <a:pt x="1233" y="1308"/>
                    <a:pt x="928" y="1439"/>
                  </a:cubicBezTo>
                  <a:cubicBezTo>
                    <a:pt x="624" y="1569"/>
                    <a:pt x="314" y="1687"/>
                    <a:pt x="0" y="1803"/>
                  </a:cubicBezTo>
                  <a:cubicBezTo>
                    <a:pt x="328" y="1736"/>
                    <a:pt x="651" y="1645"/>
                    <a:pt x="965" y="1532"/>
                  </a:cubicBezTo>
                  <a:cubicBezTo>
                    <a:pt x="1595" y="1304"/>
                    <a:pt x="2193" y="999"/>
                    <a:pt x="2748" y="621"/>
                  </a:cubicBezTo>
                  <a:cubicBezTo>
                    <a:pt x="3025" y="434"/>
                    <a:pt x="3286" y="227"/>
                    <a:pt x="3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5091550" y="336525"/>
              <a:ext cx="50600" cy="40425"/>
            </a:xfrm>
            <a:custGeom>
              <a:avLst/>
              <a:gdLst/>
              <a:ahLst/>
              <a:cxnLst/>
              <a:rect l="l" t="t" r="r" b="b"/>
              <a:pathLst>
                <a:path w="2024" h="1617" extrusionOk="0">
                  <a:moveTo>
                    <a:pt x="2024" y="0"/>
                  </a:moveTo>
                  <a:cubicBezTo>
                    <a:pt x="1855" y="137"/>
                    <a:pt x="1689" y="276"/>
                    <a:pt x="1523" y="414"/>
                  </a:cubicBezTo>
                  <a:cubicBezTo>
                    <a:pt x="1358" y="551"/>
                    <a:pt x="1191" y="688"/>
                    <a:pt x="1023" y="822"/>
                  </a:cubicBezTo>
                  <a:cubicBezTo>
                    <a:pt x="855" y="956"/>
                    <a:pt x="686" y="1088"/>
                    <a:pt x="515" y="1220"/>
                  </a:cubicBezTo>
                  <a:cubicBezTo>
                    <a:pt x="344" y="1351"/>
                    <a:pt x="172" y="1480"/>
                    <a:pt x="1" y="1616"/>
                  </a:cubicBezTo>
                  <a:cubicBezTo>
                    <a:pt x="198" y="1524"/>
                    <a:pt x="388" y="1419"/>
                    <a:pt x="571" y="1301"/>
                  </a:cubicBezTo>
                  <a:cubicBezTo>
                    <a:pt x="755" y="1184"/>
                    <a:pt x="932" y="1056"/>
                    <a:pt x="1102" y="921"/>
                  </a:cubicBezTo>
                  <a:cubicBezTo>
                    <a:pt x="1272" y="785"/>
                    <a:pt x="1434" y="640"/>
                    <a:pt x="1590" y="488"/>
                  </a:cubicBezTo>
                  <a:cubicBezTo>
                    <a:pt x="1745" y="335"/>
                    <a:pt x="1889" y="173"/>
                    <a:pt x="2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5120300" y="538850"/>
              <a:ext cx="114450" cy="79900"/>
            </a:xfrm>
            <a:custGeom>
              <a:avLst/>
              <a:gdLst/>
              <a:ahLst/>
              <a:cxnLst/>
              <a:rect l="l" t="t" r="r" b="b"/>
              <a:pathLst>
                <a:path w="4578" h="3196" extrusionOk="0">
                  <a:moveTo>
                    <a:pt x="4578" y="1"/>
                  </a:moveTo>
                  <a:lnTo>
                    <a:pt x="4578" y="1"/>
                  </a:lnTo>
                  <a:cubicBezTo>
                    <a:pt x="4227" y="312"/>
                    <a:pt x="3875" y="616"/>
                    <a:pt x="3512" y="909"/>
                  </a:cubicBezTo>
                  <a:cubicBezTo>
                    <a:pt x="3148" y="1202"/>
                    <a:pt x="2776" y="1483"/>
                    <a:pt x="2394" y="1749"/>
                  </a:cubicBezTo>
                  <a:cubicBezTo>
                    <a:pt x="2012" y="2015"/>
                    <a:pt x="1621" y="2268"/>
                    <a:pt x="1221" y="2507"/>
                  </a:cubicBezTo>
                  <a:cubicBezTo>
                    <a:pt x="821" y="2747"/>
                    <a:pt x="413" y="2974"/>
                    <a:pt x="0" y="3196"/>
                  </a:cubicBezTo>
                  <a:cubicBezTo>
                    <a:pt x="434" y="3020"/>
                    <a:pt x="858" y="2818"/>
                    <a:pt x="1268" y="2593"/>
                  </a:cubicBezTo>
                  <a:cubicBezTo>
                    <a:pt x="1680" y="2367"/>
                    <a:pt x="2080" y="2121"/>
                    <a:pt x="2466" y="1852"/>
                  </a:cubicBezTo>
                  <a:cubicBezTo>
                    <a:pt x="2850" y="1583"/>
                    <a:pt x="3221" y="1293"/>
                    <a:pt x="3575" y="985"/>
                  </a:cubicBezTo>
                  <a:cubicBezTo>
                    <a:pt x="3927" y="677"/>
                    <a:pt x="4263" y="349"/>
                    <a:pt x="4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5125950" y="629425"/>
              <a:ext cx="158450" cy="110675"/>
            </a:xfrm>
            <a:custGeom>
              <a:avLst/>
              <a:gdLst/>
              <a:ahLst/>
              <a:cxnLst/>
              <a:rect l="l" t="t" r="r" b="b"/>
              <a:pathLst>
                <a:path w="6338" h="4427" extrusionOk="0">
                  <a:moveTo>
                    <a:pt x="6337" y="1"/>
                  </a:moveTo>
                  <a:cubicBezTo>
                    <a:pt x="5850" y="426"/>
                    <a:pt x="5356" y="843"/>
                    <a:pt x="4850" y="1243"/>
                  </a:cubicBezTo>
                  <a:lnTo>
                    <a:pt x="4658" y="1391"/>
                  </a:lnTo>
                  <a:lnTo>
                    <a:pt x="4469" y="1540"/>
                  </a:lnTo>
                  <a:lnTo>
                    <a:pt x="4082" y="1832"/>
                  </a:lnTo>
                  <a:lnTo>
                    <a:pt x="3692" y="2118"/>
                  </a:lnTo>
                  <a:lnTo>
                    <a:pt x="3298" y="2398"/>
                  </a:lnTo>
                  <a:lnTo>
                    <a:pt x="2899" y="2672"/>
                  </a:lnTo>
                  <a:cubicBezTo>
                    <a:pt x="2765" y="2762"/>
                    <a:pt x="2631" y="2850"/>
                    <a:pt x="2497" y="2940"/>
                  </a:cubicBezTo>
                  <a:lnTo>
                    <a:pt x="2090" y="3201"/>
                  </a:lnTo>
                  <a:cubicBezTo>
                    <a:pt x="1953" y="3287"/>
                    <a:pt x="1816" y="3371"/>
                    <a:pt x="1679" y="3458"/>
                  </a:cubicBezTo>
                  <a:cubicBezTo>
                    <a:pt x="1129" y="3795"/>
                    <a:pt x="569" y="4116"/>
                    <a:pt x="1" y="4426"/>
                  </a:cubicBezTo>
                  <a:cubicBezTo>
                    <a:pt x="591" y="4160"/>
                    <a:pt x="1168" y="3866"/>
                    <a:pt x="1729" y="3543"/>
                  </a:cubicBezTo>
                  <a:cubicBezTo>
                    <a:pt x="1870" y="3460"/>
                    <a:pt x="2009" y="3379"/>
                    <a:pt x="2149" y="3296"/>
                  </a:cubicBezTo>
                  <a:lnTo>
                    <a:pt x="2562" y="3040"/>
                  </a:lnTo>
                  <a:cubicBezTo>
                    <a:pt x="2697" y="2952"/>
                    <a:pt x="2833" y="2863"/>
                    <a:pt x="2969" y="2775"/>
                  </a:cubicBezTo>
                  <a:lnTo>
                    <a:pt x="3371" y="2501"/>
                  </a:lnTo>
                  <a:lnTo>
                    <a:pt x="3766" y="2219"/>
                  </a:lnTo>
                  <a:lnTo>
                    <a:pt x="4154" y="1928"/>
                  </a:lnTo>
                  <a:lnTo>
                    <a:pt x="4537" y="1628"/>
                  </a:lnTo>
                  <a:lnTo>
                    <a:pt x="4725" y="1475"/>
                  </a:lnTo>
                  <a:lnTo>
                    <a:pt x="4913" y="1319"/>
                  </a:lnTo>
                  <a:cubicBezTo>
                    <a:pt x="5410" y="905"/>
                    <a:pt x="5884" y="464"/>
                    <a:pt x="6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129600" y="754600"/>
              <a:ext cx="198500" cy="54125"/>
            </a:xfrm>
            <a:custGeom>
              <a:avLst/>
              <a:gdLst/>
              <a:ahLst/>
              <a:cxnLst/>
              <a:rect l="l" t="t" r="r" b="b"/>
              <a:pathLst>
                <a:path w="7940" h="2165" extrusionOk="0">
                  <a:moveTo>
                    <a:pt x="7939" y="1"/>
                  </a:moveTo>
                  <a:cubicBezTo>
                    <a:pt x="7339" y="353"/>
                    <a:pt x="6719" y="672"/>
                    <a:pt x="6083" y="956"/>
                  </a:cubicBezTo>
                  <a:lnTo>
                    <a:pt x="5843" y="1059"/>
                  </a:lnTo>
                  <a:lnTo>
                    <a:pt x="5603" y="1158"/>
                  </a:lnTo>
                  <a:lnTo>
                    <a:pt x="5360" y="1254"/>
                  </a:lnTo>
                  <a:lnTo>
                    <a:pt x="5116" y="1344"/>
                  </a:lnTo>
                  <a:cubicBezTo>
                    <a:pt x="4789" y="1462"/>
                    <a:pt x="4459" y="1569"/>
                    <a:pt x="4125" y="1662"/>
                  </a:cubicBezTo>
                  <a:cubicBezTo>
                    <a:pt x="3791" y="1755"/>
                    <a:pt x="3453" y="1833"/>
                    <a:pt x="3113" y="1898"/>
                  </a:cubicBezTo>
                  <a:cubicBezTo>
                    <a:pt x="2771" y="1964"/>
                    <a:pt x="2427" y="2012"/>
                    <a:pt x="2083" y="2046"/>
                  </a:cubicBezTo>
                  <a:cubicBezTo>
                    <a:pt x="1754" y="2077"/>
                    <a:pt x="1425" y="2093"/>
                    <a:pt x="1096" y="2093"/>
                  </a:cubicBezTo>
                  <a:cubicBezTo>
                    <a:pt x="730" y="2093"/>
                    <a:pt x="364" y="2073"/>
                    <a:pt x="0" y="2035"/>
                  </a:cubicBezTo>
                  <a:lnTo>
                    <a:pt x="0" y="2035"/>
                  </a:lnTo>
                  <a:cubicBezTo>
                    <a:pt x="482" y="2123"/>
                    <a:pt x="974" y="2165"/>
                    <a:pt x="1465" y="2165"/>
                  </a:cubicBezTo>
                  <a:cubicBezTo>
                    <a:pt x="1674" y="2165"/>
                    <a:pt x="1883" y="2157"/>
                    <a:pt x="2090" y="2143"/>
                  </a:cubicBezTo>
                  <a:cubicBezTo>
                    <a:pt x="2440" y="2119"/>
                    <a:pt x="2788" y="2077"/>
                    <a:pt x="3133" y="2016"/>
                  </a:cubicBezTo>
                  <a:cubicBezTo>
                    <a:pt x="3479" y="1955"/>
                    <a:pt x="3820" y="1876"/>
                    <a:pt x="4158" y="1784"/>
                  </a:cubicBezTo>
                  <a:cubicBezTo>
                    <a:pt x="4496" y="1689"/>
                    <a:pt x="4829" y="1580"/>
                    <a:pt x="5157" y="1457"/>
                  </a:cubicBezTo>
                  <a:lnTo>
                    <a:pt x="5402" y="1361"/>
                  </a:lnTo>
                  <a:lnTo>
                    <a:pt x="5645" y="1261"/>
                  </a:lnTo>
                  <a:cubicBezTo>
                    <a:pt x="5725" y="1227"/>
                    <a:pt x="5806" y="1192"/>
                    <a:pt x="5886" y="1156"/>
                  </a:cubicBezTo>
                  <a:lnTo>
                    <a:pt x="6124" y="1045"/>
                  </a:lnTo>
                  <a:cubicBezTo>
                    <a:pt x="6756" y="746"/>
                    <a:pt x="7362" y="396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29"/>
          <p:cNvGrpSpPr/>
          <p:nvPr/>
        </p:nvGrpSpPr>
        <p:grpSpPr>
          <a:xfrm rot="-1969360">
            <a:off x="1107913" y="2757615"/>
            <a:ext cx="855631" cy="1902116"/>
            <a:chOff x="3669825" y="2734450"/>
            <a:chExt cx="522400" cy="1161325"/>
          </a:xfrm>
        </p:grpSpPr>
        <p:sp>
          <p:nvSpPr>
            <p:cNvPr id="664" name="Google Shape;664;p29"/>
            <p:cNvSpPr/>
            <p:nvPr/>
          </p:nvSpPr>
          <p:spPr>
            <a:xfrm>
              <a:off x="3669825" y="2734450"/>
              <a:ext cx="522400" cy="978725"/>
            </a:xfrm>
            <a:custGeom>
              <a:avLst/>
              <a:gdLst/>
              <a:ahLst/>
              <a:cxnLst/>
              <a:rect l="l" t="t" r="r" b="b"/>
              <a:pathLst>
                <a:path w="20896" h="39149" extrusionOk="0">
                  <a:moveTo>
                    <a:pt x="7809" y="6511"/>
                  </a:moveTo>
                  <a:cubicBezTo>
                    <a:pt x="7809" y="6511"/>
                    <a:pt x="7809" y="6512"/>
                    <a:pt x="7810" y="6512"/>
                  </a:cubicBezTo>
                  <a:lnTo>
                    <a:pt x="7809" y="6511"/>
                  </a:lnTo>
                  <a:close/>
                  <a:moveTo>
                    <a:pt x="8078" y="6125"/>
                  </a:moveTo>
                  <a:cubicBezTo>
                    <a:pt x="8092" y="6125"/>
                    <a:pt x="8107" y="6126"/>
                    <a:pt x="8121" y="6129"/>
                  </a:cubicBezTo>
                  <a:cubicBezTo>
                    <a:pt x="8329" y="6166"/>
                    <a:pt x="8465" y="6367"/>
                    <a:pt x="8545" y="6563"/>
                  </a:cubicBezTo>
                  <a:cubicBezTo>
                    <a:pt x="8714" y="6983"/>
                    <a:pt x="8734" y="7449"/>
                    <a:pt x="8600" y="7881"/>
                  </a:cubicBezTo>
                  <a:cubicBezTo>
                    <a:pt x="8562" y="8002"/>
                    <a:pt x="8503" y="8128"/>
                    <a:pt x="8388" y="8179"/>
                  </a:cubicBezTo>
                  <a:cubicBezTo>
                    <a:pt x="8352" y="8194"/>
                    <a:pt x="8315" y="8201"/>
                    <a:pt x="8277" y="8201"/>
                  </a:cubicBezTo>
                  <a:cubicBezTo>
                    <a:pt x="8211" y="8201"/>
                    <a:pt x="8144" y="8181"/>
                    <a:pt x="8083" y="8153"/>
                  </a:cubicBezTo>
                  <a:cubicBezTo>
                    <a:pt x="7786" y="8014"/>
                    <a:pt x="7607" y="7690"/>
                    <a:pt x="7570" y="7365"/>
                  </a:cubicBezTo>
                  <a:cubicBezTo>
                    <a:pt x="7532" y="7039"/>
                    <a:pt x="7617" y="6712"/>
                    <a:pt x="7731" y="6404"/>
                  </a:cubicBezTo>
                  <a:lnTo>
                    <a:pt x="7809" y="6511"/>
                  </a:lnTo>
                  <a:lnTo>
                    <a:pt x="7809" y="6511"/>
                  </a:lnTo>
                  <a:cubicBezTo>
                    <a:pt x="7694" y="6352"/>
                    <a:pt x="7884" y="6125"/>
                    <a:pt x="8078" y="6125"/>
                  </a:cubicBezTo>
                  <a:close/>
                  <a:moveTo>
                    <a:pt x="13572" y="5910"/>
                  </a:moveTo>
                  <a:cubicBezTo>
                    <a:pt x="13983" y="5910"/>
                    <a:pt x="14240" y="6274"/>
                    <a:pt x="14013" y="7099"/>
                  </a:cubicBezTo>
                  <a:cubicBezTo>
                    <a:pt x="13720" y="8164"/>
                    <a:pt x="13196" y="9150"/>
                    <a:pt x="12477" y="9989"/>
                  </a:cubicBezTo>
                  <a:cubicBezTo>
                    <a:pt x="12248" y="10256"/>
                    <a:pt x="11914" y="10521"/>
                    <a:pt x="11590" y="10521"/>
                  </a:cubicBezTo>
                  <a:cubicBezTo>
                    <a:pt x="11500" y="10521"/>
                    <a:pt x="11411" y="10501"/>
                    <a:pt x="11324" y="10454"/>
                  </a:cubicBezTo>
                  <a:cubicBezTo>
                    <a:pt x="10963" y="10258"/>
                    <a:pt x="10950" y="9747"/>
                    <a:pt x="11030" y="9344"/>
                  </a:cubicBezTo>
                  <a:cubicBezTo>
                    <a:pt x="11243" y="8259"/>
                    <a:pt x="11785" y="7241"/>
                    <a:pt x="12556" y="6448"/>
                  </a:cubicBezTo>
                  <a:cubicBezTo>
                    <a:pt x="12892" y="6102"/>
                    <a:pt x="13273" y="5910"/>
                    <a:pt x="13572" y="5910"/>
                  </a:cubicBezTo>
                  <a:close/>
                  <a:moveTo>
                    <a:pt x="12600" y="11465"/>
                  </a:moveTo>
                  <a:cubicBezTo>
                    <a:pt x="13191" y="11465"/>
                    <a:pt x="13096" y="12086"/>
                    <a:pt x="12851" y="12444"/>
                  </a:cubicBezTo>
                  <a:cubicBezTo>
                    <a:pt x="12583" y="12839"/>
                    <a:pt x="12208" y="13230"/>
                    <a:pt x="11731" y="13239"/>
                  </a:cubicBezTo>
                  <a:cubicBezTo>
                    <a:pt x="11728" y="13239"/>
                    <a:pt x="11725" y="13239"/>
                    <a:pt x="11722" y="13239"/>
                  </a:cubicBezTo>
                  <a:cubicBezTo>
                    <a:pt x="11635" y="13239"/>
                    <a:pt x="11545" y="13223"/>
                    <a:pt x="11474" y="13172"/>
                  </a:cubicBezTo>
                  <a:cubicBezTo>
                    <a:pt x="11288" y="13032"/>
                    <a:pt x="11353" y="12739"/>
                    <a:pt x="11461" y="12534"/>
                  </a:cubicBezTo>
                  <a:cubicBezTo>
                    <a:pt x="11649" y="12179"/>
                    <a:pt x="12129" y="11469"/>
                    <a:pt x="12592" y="11465"/>
                  </a:cubicBezTo>
                  <a:cubicBezTo>
                    <a:pt x="12595" y="11465"/>
                    <a:pt x="12598" y="11465"/>
                    <a:pt x="12600" y="11465"/>
                  </a:cubicBezTo>
                  <a:close/>
                  <a:moveTo>
                    <a:pt x="5479" y="12732"/>
                  </a:moveTo>
                  <a:cubicBezTo>
                    <a:pt x="5941" y="12732"/>
                    <a:pt x="6478" y="13039"/>
                    <a:pt x="6759" y="13444"/>
                  </a:cubicBezTo>
                  <a:cubicBezTo>
                    <a:pt x="7297" y="14220"/>
                    <a:pt x="7570" y="15150"/>
                    <a:pt x="7535" y="16093"/>
                  </a:cubicBezTo>
                  <a:cubicBezTo>
                    <a:pt x="7527" y="16297"/>
                    <a:pt x="7499" y="16513"/>
                    <a:pt x="7368" y="16669"/>
                  </a:cubicBezTo>
                  <a:cubicBezTo>
                    <a:pt x="7252" y="16808"/>
                    <a:pt x="7071" y="16871"/>
                    <a:pt x="6888" y="16871"/>
                  </a:cubicBezTo>
                  <a:cubicBezTo>
                    <a:pt x="6790" y="16871"/>
                    <a:pt x="6692" y="16853"/>
                    <a:pt x="6602" y="16819"/>
                  </a:cubicBezTo>
                  <a:cubicBezTo>
                    <a:pt x="6342" y="16719"/>
                    <a:pt x="6141" y="16511"/>
                    <a:pt x="5965" y="16296"/>
                  </a:cubicBezTo>
                  <a:cubicBezTo>
                    <a:pt x="5507" y="15733"/>
                    <a:pt x="4574" y="14349"/>
                    <a:pt x="4665" y="13563"/>
                  </a:cubicBezTo>
                  <a:cubicBezTo>
                    <a:pt x="4735" y="12964"/>
                    <a:pt x="5078" y="12732"/>
                    <a:pt x="5479" y="12732"/>
                  </a:cubicBezTo>
                  <a:close/>
                  <a:moveTo>
                    <a:pt x="15785" y="13283"/>
                  </a:moveTo>
                  <a:cubicBezTo>
                    <a:pt x="16572" y="13283"/>
                    <a:pt x="16745" y="14338"/>
                    <a:pt x="16098" y="15365"/>
                  </a:cubicBezTo>
                  <a:cubicBezTo>
                    <a:pt x="15432" y="16421"/>
                    <a:pt x="14586" y="17352"/>
                    <a:pt x="13599" y="18116"/>
                  </a:cubicBezTo>
                  <a:cubicBezTo>
                    <a:pt x="13347" y="18310"/>
                    <a:pt x="13034" y="18500"/>
                    <a:pt x="12733" y="18500"/>
                  </a:cubicBezTo>
                  <a:cubicBezTo>
                    <a:pt x="12638" y="18500"/>
                    <a:pt x="12543" y="18481"/>
                    <a:pt x="12452" y="18437"/>
                  </a:cubicBezTo>
                  <a:cubicBezTo>
                    <a:pt x="12017" y="18230"/>
                    <a:pt x="11993" y="17616"/>
                    <a:pt x="12114" y="17149"/>
                  </a:cubicBezTo>
                  <a:cubicBezTo>
                    <a:pt x="12486" y="15717"/>
                    <a:pt x="13627" y="14488"/>
                    <a:pt x="14819" y="13662"/>
                  </a:cubicBezTo>
                  <a:cubicBezTo>
                    <a:pt x="15202" y="13397"/>
                    <a:pt x="15527" y="13283"/>
                    <a:pt x="15785" y="13283"/>
                  </a:cubicBezTo>
                  <a:close/>
                  <a:moveTo>
                    <a:pt x="6047" y="20990"/>
                  </a:moveTo>
                  <a:cubicBezTo>
                    <a:pt x="6044" y="21040"/>
                    <a:pt x="6035" y="21091"/>
                    <a:pt x="6021" y="21141"/>
                  </a:cubicBezTo>
                  <a:lnTo>
                    <a:pt x="6047" y="20990"/>
                  </a:lnTo>
                  <a:close/>
                  <a:moveTo>
                    <a:pt x="12254" y="19857"/>
                  </a:moveTo>
                  <a:cubicBezTo>
                    <a:pt x="12290" y="19857"/>
                    <a:pt x="12325" y="19861"/>
                    <a:pt x="12359" y="19871"/>
                  </a:cubicBezTo>
                  <a:cubicBezTo>
                    <a:pt x="12602" y="19938"/>
                    <a:pt x="12656" y="20271"/>
                    <a:pt x="12578" y="20511"/>
                  </a:cubicBezTo>
                  <a:cubicBezTo>
                    <a:pt x="12432" y="20957"/>
                    <a:pt x="11973" y="21273"/>
                    <a:pt x="11507" y="21273"/>
                  </a:cubicBezTo>
                  <a:cubicBezTo>
                    <a:pt x="11450" y="21273"/>
                    <a:pt x="11392" y="21269"/>
                    <a:pt x="11336" y="21259"/>
                  </a:cubicBezTo>
                  <a:cubicBezTo>
                    <a:pt x="11227" y="21240"/>
                    <a:pt x="11115" y="21200"/>
                    <a:pt x="11048" y="21112"/>
                  </a:cubicBezTo>
                  <a:cubicBezTo>
                    <a:pt x="10915" y="20934"/>
                    <a:pt x="11038" y="20681"/>
                    <a:pt x="11182" y="20511"/>
                  </a:cubicBezTo>
                  <a:cubicBezTo>
                    <a:pt x="11403" y="20251"/>
                    <a:pt x="11674" y="20037"/>
                    <a:pt x="11978" y="19881"/>
                  </a:cubicBezTo>
                  <a:lnTo>
                    <a:pt x="11978" y="19881"/>
                  </a:lnTo>
                  <a:cubicBezTo>
                    <a:pt x="11974" y="19881"/>
                    <a:pt x="11969" y="19881"/>
                    <a:pt x="11965" y="19881"/>
                  </a:cubicBezTo>
                  <a:cubicBezTo>
                    <a:pt x="11935" y="19881"/>
                    <a:pt x="11905" y="19877"/>
                    <a:pt x="11875" y="19869"/>
                  </a:cubicBezTo>
                  <a:lnTo>
                    <a:pt x="11875" y="19869"/>
                  </a:lnTo>
                  <a:lnTo>
                    <a:pt x="11984" y="19877"/>
                  </a:lnTo>
                  <a:cubicBezTo>
                    <a:pt x="11981" y="19877"/>
                    <a:pt x="11979" y="19880"/>
                    <a:pt x="11978" y="19881"/>
                  </a:cubicBezTo>
                  <a:cubicBezTo>
                    <a:pt x="12069" y="19881"/>
                    <a:pt x="12163" y="19857"/>
                    <a:pt x="12254" y="19857"/>
                  </a:cubicBezTo>
                  <a:close/>
                  <a:moveTo>
                    <a:pt x="6457" y="19931"/>
                  </a:moveTo>
                  <a:cubicBezTo>
                    <a:pt x="6568" y="19931"/>
                    <a:pt x="6682" y="19965"/>
                    <a:pt x="6775" y="20024"/>
                  </a:cubicBezTo>
                  <a:cubicBezTo>
                    <a:pt x="6968" y="20146"/>
                    <a:pt x="7091" y="20347"/>
                    <a:pt x="7200" y="20547"/>
                  </a:cubicBezTo>
                  <a:cubicBezTo>
                    <a:pt x="7493" y="21084"/>
                    <a:pt x="7734" y="21685"/>
                    <a:pt x="7664" y="22292"/>
                  </a:cubicBezTo>
                  <a:cubicBezTo>
                    <a:pt x="7637" y="22521"/>
                    <a:pt x="7500" y="22793"/>
                    <a:pt x="7278" y="22793"/>
                  </a:cubicBezTo>
                  <a:cubicBezTo>
                    <a:pt x="7268" y="22793"/>
                    <a:pt x="7258" y="22793"/>
                    <a:pt x="7247" y="22792"/>
                  </a:cubicBezTo>
                  <a:cubicBezTo>
                    <a:pt x="7151" y="22781"/>
                    <a:pt x="7069" y="22721"/>
                    <a:pt x="6996" y="22657"/>
                  </a:cubicBezTo>
                  <a:cubicBezTo>
                    <a:pt x="6462" y="22194"/>
                    <a:pt x="6130" y="21541"/>
                    <a:pt x="6074" y="20836"/>
                  </a:cubicBezTo>
                  <a:lnTo>
                    <a:pt x="6047" y="20990"/>
                  </a:lnTo>
                  <a:cubicBezTo>
                    <a:pt x="6072" y="20661"/>
                    <a:pt x="5921" y="20285"/>
                    <a:pt x="6146" y="20052"/>
                  </a:cubicBezTo>
                  <a:cubicBezTo>
                    <a:pt x="6228" y="19968"/>
                    <a:pt x="6341" y="19931"/>
                    <a:pt x="6457" y="19931"/>
                  </a:cubicBezTo>
                  <a:close/>
                  <a:moveTo>
                    <a:pt x="3819" y="22332"/>
                  </a:moveTo>
                  <a:cubicBezTo>
                    <a:pt x="4234" y="22332"/>
                    <a:pt x="4715" y="22584"/>
                    <a:pt x="5034" y="22851"/>
                  </a:cubicBezTo>
                  <a:cubicBezTo>
                    <a:pt x="6082" y="23731"/>
                    <a:pt x="6900" y="24854"/>
                    <a:pt x="7416" y="26123"/>
                  </a:cubicBezTo>
                  <a:cubicBezTo>
                    <a:pt x="7545" y="26440"/>
                    <a:pt x="7655" y="26783"/>
                    <a:pt x="7603" y="27122"/>
                  </a:cubicBezTo>
                  <a:cubicBezTo>
                    <a:pt x="7550" y="27461"/>
                    <a:pt x="7284" y="27791"/>
                    <a:pt x="6941" y="27805"/>
                  </a:cubicBezTo>
                  <a:cubicBezTo>
                    <a:pt x="6932" y="27806"/>
                    <a:pt x="6924" y="27806"/>
                    <a:pt x="6915" y="27806"/>
                  </a:cubicBezTo>
                  <a:cubicBezTo>
                    <a:pt x="6663" y="27806"/>
                    <a:pt x="6438" y="27647"/>
                    <a:pt x="6236" y="27493"/>
                  </a:cubicBezTo>
                  <a:cubicBezTo>
                    <a:pt x="5467" y="26908"/>
                    <a:pt x="4705" y="26293"/>
                    <a:pt x="4113" y="25528"/>
                  </a:cubicBezTo>
                  <a:cubicBezTo>
                    <a:pt x="3695" y="24988"/>
                    <a:pt x="2847" y="23668"/>
                    <a:pt x="3073" y="22922"/>
                  </a:cubicBezTo>
                  <a:cubicBezTo>
                    <a:pt x="3205" y="22489"/>
                    <a:pt x="3491" y="22332"/>
                    <a:pt x="3819" y="22332"/>
                  </a:cubicBezTo>
                  <a:close/>
                  <a:moveTo>
                    <a:pt x="17095" y="21049"/>
                  </a:moveTo>
                  <a:cubicBezTo>
                    <a:pt x="18348" y="21049"/>
                    <a:pt x="18716" y="22751"/>
                    <a:pt x="18108" y="24039"/>
                  </a:cubicBezTo>
                  <a:cubicBezTo>
                    <a:pt x="17295" y="25760"/>
                    <a:pt x="15718" y="26992"/>
                    <a:pt x="14099" y="27991"/>
                  </a:cubicBezTo>
                  <a:cubicBezTo>
                    <a:pt x="13618" y="28287"/>
                    <a:pt x="13062" y="28576"/>
                    <a:pt x="12519" y="28576"/>
                  </a:cubicBezTo>
                  <a:cubicBezTo>
                    <a:pt x="12356" y="28576"/>
                    <a:pt x="12194" y="28550"/>
                    <a:pt x="12035" y="28490"/>
                  </a:cubicBezTo>
                  <a:cubicBezTo>
                    <a:pt x="11338" y="28228"/>
                    <a:pt x="11008" y="27372"/>
                    <a:pt x="11123" y="26637"/>
                  </a:cubicBezTo>
                  <a:cubicBezTo>
                    <a:pt x="11239" y="25900"/>
                    <a:pt x="11696" y="25265"/>
                    <a:pt x="12179" y="24696"/>
                  </a:cubicBezTo>
                  <a:cubicBezTo>
                    <a:pt x="13267" y="23415"/>
                    <a:pt x="14690" y="22017"/>
                    <a:pt x="16224" y="21277"/>
                  </a:cubicBezTo>
                  <a:cubicBezTo>
                    <a:pt x="16550" y="21119"/>
                    <a:pt x="16841" y="21049"/>
                    <a:pt x="17095" y="21049"/>
                  </a:cubicBezTo>
                  <a:close/>
                  <a:moveTo>
                    <a:pt x="4323" y="28886"/>
                  </a:moveTo>
                  <a:cubicBezTo>
                    <a:pt x="5345" y="28886"/>
                    <a:pt x="7008" y="30251"/>
                    <a:pt x="7352" y="30955"/>
                  </a:cubicBezTo>
                  <a:cubicBezTo>
                    <a:pt x="7628" y="31523"/>
                    <a:pt x="7767" y="32178"/>
                    <a:pt x="7622" y="32792"/>
                  </a:cubicBezTo>
                  <a:cubicBezTo>
                    <a:pt x="7589" y="32936"/>
                    <a:pt x="7538" y="33079"/>
                    <a:pt x="7442" y="33191"/>
                  </a:cubicBezTo>
                  <a:cubicBezTo>
                    <a:pt x="7293" y="33363"/>
                    <a:pt x="7103" y="33438"/>
                    <a:pt x="6889" y="33438"/>
                  </a:cubicBezTo>
                  <a:cubicBezTo>
                    <a:pt x="5633" y="33438"/>
                    <a:pt x="3515" y="30863"/>
                    <a:pt x="3512" y="29989"/>
                  </a:cubicBezTo>
                  <a:cubicBezTo>
                    <a:pt x="3508" y="29185"/>
                    <a:pt x="3845" y="28886"/>
                    <a:pt x="4323" y="28886"/>
                  </a:cubicBezTo>
                  <a:close/>
                  <a:moveTo>
                    <a:pt x="16507" y="29031"/>
                  </a:moveTo>
                  <a:cubicBezTo>
                    <a:pt x="17037" y="29031"/>
                    <a:pt x="17412" y="29296"/>
                    <a:pt x="17416" y="30038"/>
                  </a:cubicBezTo>
                  <a:cubicBezTo>
                    <a:pt x="17419" y="30518"/>
                    <a:pt x="17092" y="30929"/>
                    <a:pt x="16774" y="31287"/>
                  </a:cubicBezTo>
                  <a:lnTo>
                    <a:pt x="16773" y="31287"/>
                  </a:lnTo>
                  <a:cubicBezTo>
                    <a:pt x="15524" y="32688"/>
                    <a:pt x="13965" y="34036"/>
                    <a:pt x="12091" y="34126"/>
                  </a:cubicBezTo>
                  <a:cubicBezTo>
                    <a:pt x="12060" y="34128"/>
                    <a:pt x="12028" y="34128"/>
                    <a:pt x="11996" y="34128"/>
                  </a:cubicBezTo>
                  <a:cubicBezTo>
                    <a:pt x="11698" y="34128"/>
                    <a:pt x="11375" y="34056"/>
                    <a:pt x="11242" y="33797"/>
                  </a:cubicBezTo>
                  <a:cubicBezTo>
                    <a:pt x="11155" y="33626"/>
                    <a:pt x="11181" y="33421"/>
                    <a:pt x="11224" y="33234"/>
                  </a:cubicBezTo>
                  <a:cubicBezTo>
                    <a:pt x="11468" y="32169"/>
                    <a:pt x="12194" y="31265"/>
                    <a:pt x="13060" y="30598"/>
                  </a:cubicBezTo>
                  <a:cubicBezTo>
                    <a:pt x="13493" y="30264"/>
                    <a:pt x="15362" y="29031"/>
                    <a:pt x="16507" y="29031"/>
                  </a:cubicBezTo>
                  <a:close/>
                  <a:moveTo>
                    <a:pt x="10611" y="1"/>
                  </a:moveTo>
                  <a:cubicBezTo>
                    <a:pt x="9885" y="990"/>
                    <a:pt x="9231" y="2379"/>
                    <a:pt x="8338" y="3220"/>
                  </a:cubicBezTo>
                  <a:cubicBezTo>
                    <a:pt x="6878" y="4599"/>
                    <a:pt x="5917" y="6497"/>
                    <a:pt x="5674" y="8491"/>
                  </a:cubicBezTo>
                  <a:cubicBezTo>
                    <a:pt x="5594" y="9148"/>
                    <a:pt x="5585" y="9829"/>
                    <a:pt x="5320" y="10435"/>
                  </a:cubicBezTo>
                  <a:cubicBezTo>
                    <a:pt x="4803" y="11623"/>
                    <a:pt x="3408" y="12293"/>
                    <a:pt x="3029" y="13532"/>
                  </a:cubicBezTo>
                  <a:cubicBezTo>
                    <a:pt x="2647" y="14783"/>
                    <a:pt x="3446" y="16094"/>
                    <a:pt x="3383" y="17400"/>
                  </a:cubicBezTo>
                  <a:cubicBezTo>
                    <a:pt x="3259" y="19929"/>
                    <a:pt x="0" y="21985"/>
                    <a:pt x="943" y="24334"/>
                  </a:cubicBezTo>
                  <a:cubicBezTo>
                    <a:pt x="1155" y="24859"/>
                    <a:pt x="1559" y="25283"/>
                    <a:pt x="1834" y="25779"/>
                  </a:cubicBezTo>
                  <a:cubicBezTo>
                    <a:pt x="2567" y="27104"/>
                    <a:pt x="2297" y="28733"/>
                    <a:pt x="2485" y="30236"/>
                  </a:cubicBezTo>
                  <a:cubicBezTo>
                    <a:pt x="2972" y="34125"/>
                    <a:pt x="6427" y="36859"/>
                    <a:pt x="9607" y="39149"/>
                  </a:cubicBezTo>
                  <a:cubicBezTo>
                    <a:pt x="11950" y="38011"/>
                    <a:pt x="15346" y="37482"/>
                    <a:pt x="17222" y="35673"/>
                  </a:cubicBezTo>
                  <a:cubicBezTo>
                    <a:pt x="19096" y="33865"/>
                    <a:pt x="20410" y="31275"/>
                    <a:pt x="20041" y="28695"/>
                  </a:cubicBezTo>
                  <a:cubicBezTo>
                    <a:pt x="19906" y="27757"/>
                    <a:pt x="19555" y="26838"/>
                    <a:pt x="19594" y="25891"/>
                  </a:cubicBezTo>
                  <a:cubicBezTo>
                    <a:pt x="19660" y="24240"/>
                    <a:pt x="20895" y="22698"/>
                    <a:pt x="20556" y="21082"/>
                  </a:cubicBezTo>
                  <a:cubicBezTo>
                    <a:pt x="20195" y="19365"/>
                    <a:pt x="18202" y="18362"/>
                    <a:pt x="17837" y="16644"/>
                  </a:cubicBezTo>
                  <a:cubicBezTo>
                    <a:pt x="17537" y="15232"/>
                    <a:pt x="18444" y="13820"/>
                    <a:pt x="18371" y="12378"/>
                  </a:cubicBezTo>
                  <a:cubicBezTo>
                    <a:pt x="18276" y="10537"/>
                    <a:pt x="16665" y="9170"/>
                    <a:pt x="15940" y="7476"/>
                  </a:cubicBezTo>
                  <a:cubicBezTo>
                    <a:pt x="15540" y="6541"/>
                    <a:pt x="15411" y="5502"/>
                    <a:pt x="14951" y="4595"/>
                  </a:cubicBezTo>
                  <a:cubicBezTo>
                    <a:pt x="13940" y="2602"/>
                    <a:pt x="10981" y="2205"/>
                    <a:pt x="10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3896350" y="2753000"/>
              <a:ext cx="32425" cy="1142775"/>
            </a:xfrm>
            <a:custGeom>
              <a:avLst/>
              <a:gdLst/>
              <a:ahLst/>
              <a:cxnLst/>
              <a:rect l="l" t="t" r="r" b="b"/>
              <a:pathLst>
                <a:path w="1297" h="45711" extrusionOk="0">
                  <a:moveTo>
                    <a:pt x="1297" y="0"/>
                  </a:moveTo>
                  <a:lnTo>
                    <a:pt x="1297" y="0"/>
                  </a:lnTo>
                  <a:cubicBezTo>
                    <a:pt x="865" y="3793"/>
                    <a:pt x="541" y="7597"/>
                    <a:pt x="326" y="11408"/>
                  </a:cubicBezTo>
                  <a:lnTo>
                    <a:pt x="185" y="14267"/>
                  </a:lnTo>
                  <a:lnTo>
                    <a:pt x="84" y="17128"/>
                  </a:lnTo>
                  <a:lnTo>
                    <a:pt x="23" y="19991"/>
                  </a:lnTo>
                  <a:lnTo>
                    <a:pt x="1" y="22854"/>
                  </a:lnTo>
                  <a:lnTo>
                    <a:pt x="19" y="25718"/>
                  </a:lnTo>
                  <a:lnTo>
                    <a:pt x="75" y="28580"/>
                  </a:lnTo>
                  <a:lnTo>
                    <a:pt x="173" y="31441"/>
                  </a:lnTo>
                  <a:lnTo>
                    <a:pt x="309" y="34300"/>
                  </a:lnTo>
                  <a:cubicBezTo>
                    <a:pt x="517" y="38115"/>
                    <a:pt x="834" y="41918"/>
                    <a:pt x="1263" y="45710"/>
                  </a:cubicBezTo>
                  <a:cubicBezTo>
                    <a:pt x="884" y="41911"/>
                    <a:pt x="599" y="38107"/>
                    <a:pt x="409" y="34296"/>
                  </a:cubicBezTo>
                  <a:lnTo>
                    <a:pt x="283" y="31436"/>
                  </a:lnTo>
                  <a:lnTo>
                    <a:pt x="196" y="28577"/>
                  </a:lnTo>
                  <a:lnTo>
                    <a:pt x="143" y="25715"/>
                  </a:lnTo>
                  <a:lnTo>
                    <a:pt x="127" y="22854"/>
                  </a:lnTo>
                  <a:lnTo>
                    <a:pt x="146" y="19993"/>
                  </a:lnTo>
                  <a:lnTo>
                    <a:pt x="202" y="17132"/>
                  </a:lnTo>
                  <a:lnTo>
                    <a:pt x="296" y="14273"/>
                  </a:lnTo>
                  <a:lnTo>
                    <a:pt x="424" y="11414"/>
                  </a:lnTo>
                  <a:cubicBezTo>
                    <a:pt x="624" y="7601"/>
                    <a:pt x="914" y="3797"/>
                    <a:pt x="1297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030000" y="2980325"/>
              <a:ext cx="21400" cy="27400"/>
            </a:xfrm>
            <a:custGeom>
              <a:avLst/>
              <a:gdLst/>
              <a:ahLst/>
              <a:cxnLst/>
              <a:rect l="l" t="t" r="r" b="b"/>
              <a:pathLst>
                <a:path w="856" h="1096" extrusionOk="0">
                  <a:moveTo>
                    <a:pt x="564" y="1"/>
                  </a:moveTo>
                  <a:cubicBezTo>
                    <a:pt x="340" y="1"/>
                    <a:pt x="58" y="331"/>
                    <a:pt x="20" y="578"/>
                  </a:cubicBezTo>
                  <a:cubicBezTo>
                    <a:pt x="1" y="697"/>
                    <a:pt x="13" y="823"/>
                    <a:pt x="74" y="926"/>
                  </a:cubicBezTo>
                  <a:cubicBezTo>
                    <a:pt x="131" y="1024"/>
                    <a:pt x="237" y="1095"/>
                    <a:pt x="349" y="1095"/>
                  </a:cubicBezTo>
                  <a:cubicBezTo>
                    <a:pt x="356" y="1095"/>
                    <a:pt x="363" y="1095"/>
                    <a:pt x="369" y="1095"/>
                  </a:cubicBezTo>
                  <a:cubicBezTo>
                    <a:pt x="528" y="1083"/>
                    <a:pt x="642" y="939"/>
                    <a:pt x="715" y="798"/>
                  </a:cubicBezTo>
                  <a:cubicBezTo>
                    <a:pt x="797" y="639"/>
                    <a:pt x="856" y="458"/>
                    <a:pt x="817" y="284"/>
                  </a:cubicBezTo>
                  <a:cubicBezTo>
                    <a:pt x="770" y="79"/>
                    <a:pt x="67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4060450" y="3006625"/>
              <a:ext cx="17575" cy="25225"/>
            </a:xfrm>
            <a:custGeom>
              <a:avLst/>
              <a:gdLst/>
              <a:ahLst/>
              <a:cxnLst/>
              <a:rect l="l" t="t" r="r" b="b"/>
              <a:pathLst>
                <a:path w="703" h="1009" extrusionOk="0">
                  <a:moveTo>
                    <a:pt x="405" y="1"/>
                  </a:moveTo>
                  <a:cubicBezTo>
                    <a:pt x="336" y="1"/>
                    <a:pt x="269" y="28"/>
                    <a:pt x="237" y="87"/>
                  </a:cubicBezTo>
                  <a:lnTo>
                    <a:pt x="237" y="87"/>
                  </a:lnTo>
                  <a:cubicBezTo>
                    <a:pt x="76" y="218"/>
                    <a:pt x="1" y="453"/>
                    <a:pt x="17" y="666"/>
                  </a:cubicBezTo>
                  <a:cubicBezTo>
                    <a:pt x="24" y="773"/>
                    <a:pt x="55" y="884"/>
                    <a:pt x="137" y="952"/>
                  </a:cubicBezTo>
                  <a:cubicBezTo>
                    <a:pt x="184" y="991"/>
                    <a:pt x="243" y="1009"/>
                    <a:pt x="302" y="1009"/>
                  </a:cubicBezTo>
                  <a:cubicBezTo>
                    <a:pt x="401" y="1009"/>
                    <a:pt x="505" y="961"/>
                    <a:pt x="570" y="884"/>
                  </a:cubicBezTo>
                  <a:cubicBezTo>
                    <a:pt x="676" y="763"/>
                    <a:pt x="703" y="590"/>
                    <a:pt x="700" y="428"/>
                  </a:cubicBezTo>
                  <a:cubicBezTo>
                    <a:pt x="696" y="295"/>
                    <a:pt x="669" y="152"/>
                    <a:pt x="571" y="62"/>
                  </a:cubicBezTo>
                  <a:cubicBezTo>
                    <a:pt x="527" y="22"/>
                    <a:pt x="4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4028600" y="3203875"/>
              <a:ext cx="32525" cy="29600"/>
            </a:xfrm>
            <a:custGeom>
              <a:avLst/>
              <a:gdLst/>
              <a:ahLst/>
              <a:cxnLst/>
              <a:rect l="l" t="t" r="r" b="b"/>
              <a:pathLst>
                <a:path w="1301" h="1184" extrusionOk="0">
                  <a:moveTo>
                    <a:pt x="719" y="0"/>
                  </a:moveTo>
                  <a:cubicBezTo>
                    <a:pt x="653" y="0"/>
                    <a:pt x="580" y="17"/>
                    <a:pt x="502" y="56"/>
                  </a:cubicBezTo>
                  <a:cubicBezTo>
                    <a:pt x="0" y="302"/>
                    <a:pt x="110" y="1131"/>
                    <a:pt x="682" y="1180"/>
                  </a:cubicBezTo>
                  <a:cubicBezTo>
                    <a:pt x="698" y="1182"/>
                    <a:pt x="713" y="1183"/>
                    <a:pt x="729" y="1183"/>
                  </a:cubicBezTo>
                  <a:cubicBezTo>
                    <a:pt x="792" y="1183"/>
                    <a:pt x="854" y="1169"/>
                    <a:pt x="911" y="1141"/>
                  </a:cubicBezTo>
                  <a:cubicBezTo>
                    <a:pt x="977" y="1105"/>
                    <a:pt x="1029" y="1047"/>
                    <a:pt x="1072" y="984"/>
                  </a:cubicBezTo>
                  <a:cubicBezTo>
                    <a:pt x="1301" y="645"/>
                    <a:pt x="1127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944200" y="3294775"/>
              <a:ext cx="22850" cy="22775"/>
            </a:xfrm>
            <a:custGeom>
              <a:avLst/>
              <a:gdLst/>
              <a:ahLst/>
              <a:cxnLst/>
              <a:rect l="l" t="t" r="r" b="b"/>
              <a:pathLst>
                <a:path w="914" h="911" extrusionOk="0">
                  <a:moveTo>
                    <a:pt x="428" y="1"/>
                  </a:moveTo>
                  <a:cubicBezTo>
                    <a:pt x="321" y="1"/>
                    <a:pt x="212" y="51"/>
                    <a:pt x="184" y="147"/>
                  </a:cubicBezTo>
                  <a:lnTo>
                    <a:pt x="184" y="147"/>
                  </a:lnTo>
                  <a:cubicBezTo>
                    <a:pt x="136" y="206"/>
                    <a:pt x="91" y="267"/>
                    <a:pt x="59" y="336"/>
                  </a:cubicBezTo>
                  <a:cubicBezTo>
                    <a:pt x="14" y="433"/>
                    <a:pt x="0" y="549"/>
                    <a:pt x="45" y="646"/>
                  </a:cubicBezTo>
                  <a:cubicBezTo>
                    <a:pt x="88" y="739"/>
                    <a:pt x="180" y="801"/>
                    <a:pt x="273" y="845"/>
                  </a:cubicBezTo>
                  <a:cubicBezTo>
                    <a:pt x="350" y="882"/>
                    <a:pt x="437" y="911"/>
                    <a:pt x="520" y="911"/>
                  </a:cubicBezTo>
                  <a:cubicBezTo>
                    <a:pt x="563" y="911"/>
                    <a:pt x="606" y="903"/>
                    <a:pt x="646" y="886"/>
                  </a:cubicBezTo>
                  <a:cubicBezTo>
                    <a:pt x="744" y="842"/>
                    <a:pt x="809" y="745"/>
                    <a:pt x="840" y="641"/>
                  </a:cubicBezTo>
                  <a:cubicBezTo>
                    <a:pt x="914" y="388"/>
                    <a:pt x="765" y="79"/>
                    <a:pt x="509" y="11"/>
                  </a:cubicBezTo>
                  <a:cubicBezTo>
                    <a:pt x="483" y="4"/>
                    <a:pt x="456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786150" y="3171650"/>
              <a:ext cx="34900" cy="39400"/>
            </a:xfrm>
            <a:custGeom>
              <a:avLst/>
              <a:gdLst/>
              <a:ahLst/>
              <a:cxnLst/>
              <a:rect l="l" t="t" r="r" b="b"/>
              <a:pathLst>
                <a:path w="1396" h="1576" extrusionOk="0">
                  <a:moveTo>
                    <a:pt x="712" y="1"/>
                  </a:moveTo>
                  <a:cubicBezTo>
                    <a:pt x="639" y="1"/>
                    <a:pt x="559" y="23"/>
                    <a:pt x="475" y="73"/>
                  </a:cubicBezTo>
                  <a:cubicBezTo>
                    <a:pt x="0" y="355"/>
                    <a:pt x="124" y="1458"/>
                    <a:pt x="684" y="1569"/>
                  </a:cubicBezTo>
                  <a:cubicBezTo>
                    <a:pt x="708" y="1574"/>
                    <a:pt x="732" y="1576"/>
                    <a:pt x="756" y="1576"/>
                  </a:cubicBezTo>
                  <a:cubicBezTo>
                    <a:pt x="963" y="1576"/>
                    <a:pt x="1154" y="1402"/>
                    <a:pt x="1239" y="1205"/>
                  </a:cubicBezTo>
                  <a:cubicBezTo>
                    <a:pt x="1396" y="843"/>
                    <a:pt x="1165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42875" y="3178225"/>
              <a:ext cx="18125" cy="18700"/>
            </a:xfrm>
            <a:custGeom>
              <a:avLst/>
              <a:gdLst/>
              <a:ahLst/>
              <a:cxnLst/>
              <a:rect l="l" t="t" r="r" b="b"/>
              <a:pathLst>
                <a:path w="725" h="748" extrusionOk="0">
                  <a:moveTo>
                    <a:pt x="367" y="0"/>
                  </a:moveTo>
                  <a:cubicBezTo>
                    <a:pt x="309" y="0"/>
                    <a:pt x="252" y="16"/>
                    <a:pt x="206" y="52"/>
                  </a:cubicBezTo>
                  <a:lnTo>
                    <a:pt x="216" y="29"/>
                  </a:lnTo>
                  <a:lnTo>
                    <a:pt x="216" y="29"/>
                  </a:lnTo>
                  <a:cubicBezTo>
                    <a:pt x="73" y="114"/>
                    <a:pt x="1" y="278"/>
                    <a:pt x="33" y="440"/>
                  </a:cubicBezTo>
                  <a:cubicBezTo>
                    <a:pt x="67" y="602"/>
                    <a:pt x="199" y="724"/>
                    <a:pt x="364" y="745"/>
                  </a:cubicBezTo>
                  <a:cubicBezTo>
                    <a:pt x="378" y="747"/>
                    <a:pt x="392" y="748"/>
                    <a:pt x="406" y="748"/>
                  </a:cubicBezTo>
                  <a:cubicBezTo>
                    <a:pt x="444" y="748"/>
                    <a:pt x="481" y="740"/>
                    <a:pt x="517" y="724"/>
                  </a:cubicBezTo>
                  <a:cubicBezTo>
                    <a:pt x="581" y="694"/>
                    <a:pt x="627" y="633"/>
                    <a:pt x="658" y="568"/>
                  </a:cubicBezTo>
                  <a:cubicBezTo>
                    <a:pt x="724" y="426"/>
                    <a:pt x="721" y="245"/>
                    <a:pt x="624" y="123"/>
                  </a:cubicBezTo>
                  <a:cubicBezTo>
                    <a:pt x="563" y="46"/>
                    <a:pt x="463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848500" y="2995950"/>
              <a:ext cx="28325" cy="39000"/>
            </a:xfrm>
            <a:custGeom>
              <a:avLst/>
              <a:gdLst/>
              <a:ahLst/>
              <a:cxnLst/>
              <a:rect l="l" t="t" r="r" b="b"/>
              <a:pathLst>
                <a:path w="1133" h="1560" extrusionOk="0">
                  <a:moveTo>
                    <a:pt x="522" y="0"/>
                  </a:moveTo>
                  <a:cubicBezTo>
                    <a:pt x="180" y="0"/>
                    <a:pt x="1" y="504"/>
                    <a:pt x="42" y="821"/>
                  </a:cubicBezTo>
                  <a:cubicBezTo>
                    <a:pt x="82" y="1105"/>
                    <a:pt x="251" y="1354"/>
                    <a:pt x="499" y="1495"/>
                  </a:cubicBezTo>
                  <a:cubicBezTo>
                    <a:pt x="559" y="1529"/>
                    <a:pt x="624" y="1555"/>
                    <a:pt x="692" y="1559"/>
                  </a:cubicBezTo>
                  <a:cubicBezTo>
                    <a:pt x="697" y="1560"/>
                    <a:pt x="702" y="1560"/>
                    <a:pt x="707" y="1560"/>
                  </a:cubicBezTo>
                  <a:cubicBezTo>
                    <a:pt x="831" y="1560"/>
                    <a:pt x="949" y="1482"/>
                    <a:pt x="1019" y="1377"/>
                  </a:cubicBezTo>
                  <a:cubicBezTo>
                    <a:pt x="1090" y="1269"/>
                    <a:pt x="1117" y="1136"/>
                    <a:pt x="1123" y="1005"/>
                  </a:cubicBezTo>
                  <a:cubicBezTo>
                    <a:pt x="1132" y="829"/>
                    <a:pt x="1108" y="653"/>
                    <a:pt x="1052" y="486"/>
                  </a:cubicBezTo>
                  <a:cubicBezTo>
                    <a:pt x="998" y="322"/>
                    <a:pt x="906" y="160"/>
                    <a:pt x="756" y="72"/>
                  </a:cubicBezTo>
                  <a:cubicBezTo>
                    <a:pt x="671" y="22"/>
                    <a:pt x="593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4107150" y="3413550"/>
              <a:ext cx="23800" cy="32100"/>
            </a:xfrm>
            <a:custGeom>
              <a:avLst/>
              <a:gdLst/>
              <a:ahLst/>
              <a:cxnLst/>
              <a:rect l="l" t="t" r="r" b="b"/>
              <a:pathLst>
                <a:path w="952" h="1284" extrusionOk="0">
                  <a:moveTo>
                    <a:pt x="597" y="1"/>
                  </a:moveTo>
                  <a:cubicBezTo>
                    <a:pt x="367" y="1"/>
                    <a:pt x="106" y="294"/>
                    <a:pt x="43" y="548"/>
                  </a:cubicBezTo>
                  <a:cubicBezTo>
                    <a:pt x="1" y="711"/>
                    <a:pt x="0" y="891"/>
                    <a:pt x="77" y="1041"/>
                  </a:cubicBezTo>
                  <a:cubicBezTo>
                    <a:pt x="146" y="1179"/>
                    <a:pt x="291" y="1284"/>
                    <a:pt x="443" y="1284"/>
                  </a:cubicBezTo>
                  <a:cubicBezTo>
                    <a:pt x="457" y="1284"/>
                    <a:pt x="471" y="1283"/>
                    <a:pt x="485" y="1281"/>
                  </a:cubicBezTo>
                  <a:cubicBezTo>
                    <a:pt x="725" y="1252"/>
                    <a:pt x="859" y="991"/>
                    <a:pt x="907" y="754"/>
                  </a:cubicBezTo>
                  <a:cubicBezTo>
                    <a:pt x="940" y="595"/>
                    <a:pt x="951" y="426"/>
                    <a:pt x="896" y="274"/>
                  </a:cubicBezTo>
                  <a:cubicBezTo>
                    <a:pt x="824" y="77"/>
                    <a:pt x="71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5850" y="3615400"/>
              <a:ext cx="30850" cy="31725"/>
            </a:xfrm>
            <a:custGeom>
              <a:avLst/>
              <a:gdLst/>
              <a:ahLst/>
              <a:cxnLst/>
              <a:rect l="l" t="t" r="r" b="b"/>
              <a:pathLst>
                <a:path w="1234" h="1269" extrusionOk="0">
                  <a:moveTo>
                    <a:pt x="811" y="0"/>
                  </a:moveTo>
                  <a:cubicBezTo>
                    <a:pt x="582" y="0"/>
                    <a:pt x="303" y="249"/>
                    <a:pt x="184" y="415"/>
                  </a:cubicBezTo>
                  <a:cubicBezTo>
                    <a:pt x="36" y="622"/>
                    <a:pt x="1" y="936"/>
                    <a:pt x="174" y="1124"/>
                  </a:cubicBezTo>
                  <a:cubicBezTo>
                    <a:pt x="264" y="1221"/>
                    <a:pt x="395" y="1269"/>
                    <a:pt x="528" y="1269"/>
                  </a:cubicBezTo>
                  <a:cubicBezTo>
                    <a:pt x="602" y="1269"/>
                    <a:pt x="677" y="1254"/>
                    <a:pt x="745" y="1224"/>
                  </a:cubicBezTo>
                  <a:cubicBezTo>
                    <a:pt x="935" y="1143"/>
                    <a:pt x="1072" y="966"/>
                    <a:pt x="1142" y="772"/>
                  </a:cubicBezTo>
                  <a:cubicBezTo>
                    <a:pt x="1233" y="521"/>
                    <a:pt x="1201" y="68"/>
                    <a:pt x="864" y="5"/>
                  </a:cubicBezTo>
                  <a:cubicBezTo>
                    <a:pt x="847" y="2"/>
                    <a:pt x="829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009850" y="3613225"/>
              <a:ext cx="19425" cy="24525"/>
            </a:xfrm>
            <a:custGeom>
              <a:avLst/>
              <a:gdLst/>
              <a:ahLst/>
              <a:cxnLst/>
              <a:rect l="l" t="t" r="r" b="b"/>
              <a:pathLst>
                <a:path w="777" h="981" extrusionOk="0">
                  <a:moveTo>
                    <a:pt x="429" y="1"/>
                  </a:moveTo>
                  <a:cubicBezTo>
                    <a:pt x="291" y="19"/>
                    <a:pt x="168" y="113"/>
                    <a:pt x="97" y="233"/>
                  </a:cubicBezTo>
                  <a:cubicBezTo>
                    <a:pt x="26" y="353"/>
                    <a:pt x="1" y="497"/>
                    <a:pt x="8" y="637"/>
                  </a:cubicBezTo>
                  <a:cubicBezTo>
                    <a:pt x="10" y="700"/>
                    <a:pt x="20" y="765"/>
                    <a:pt x="48" y="821"/>
                  </a:cubicBezTo>
                  <a:cubicBezTo>
                    <a:pt x="103" y="925"/>
                    <a:pt x="221" y="981"/>
                    <a:pt x="339" y="981"/>
                  </a:cubicBezTo>
                  <a:cubicBezTo>
                    <a:pt x="390" y="981"/>
                    <a:pt x="441" y="970"/>
                    <a:pt x="487" y="949"/>
                  </a:cubicBezTo>
                  <a:cubicBezTo>
                    <a:pt x="639" y="878"/>
                    <a:pt x="733" y="716"/>
                    <a:pt x="758" y="549"/>
                  </a:cubicBezTo>
                  <a:cubicBezTo>
                    <a:pt x="776" y="426"/>
                    <a:pt x="759" y="296"/>
                    <a:pt x="692" y="191"/>
                  </a:cubicBezTo>
                  <a:cubicBezTo>
                    <a:pt x="629" y="92"/>
                    <a:pt x="517" y="21"/>
                    <a:pt x="400" y="21"/>
                  </a:cubicBezTo>
                  <a:cubicBezTo>
                    <a:pt x="393" y="21"/>
                    <a:pt x="386" y="21"/>
                    <a:pt x="380" y="22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3944200" y="3473700"/>
              <a:ext cx="18575" cy="21725"/>
            </a:xfrm>
            <a:custGeom>
              <a:avLst/>
              <a:gdLst/>
              <a:ahLst/>
              <a:cxnLst/>
              <a:rect l="l" t="t" r="r" b="b"/>
              <a:pathLst>
                <a:path w="743" h="869" extrusionOk="0">
                  <a:moveTo>
                    <a:pt x="391" y="0"/>
                  </a:moveTo>
                  <a:cubicBezTo>
                    <a:pt x="348" y="0"/>
                    <a:pt x="306" y="10"/>
                    <a:pt x="268" y="33"/>
                  </a:cubicBezTo>
                  <a:lnTo>
                    <a:pt x="298" y="11"/>
                  </a:lnTo>
                  <a:lnTo>
                    <a:pt x="298" y="11"/>
                  </a:lnTo>
                  <a:cubicBezTo>
                    <a:pt x="191" y="74"/>
                    <a:pt x="108" y="170"/>
                    <a:pt x="61" y="284"/>
                  </a:cubicBezTo>
                  <a:cubicBezTo>
                    <a:pt x="0" y="435"/>
                    <a:pt x="12" y="621"/>
                    <a:pt x="117" y="746"/>
                  </a:cubicBezTo>
                  <a:cubicBezTo>
                    <a:pt x="182" y="824"/>
                    <a:pt x="285" y="869"/>
                    <a:pt x="385" y="869"/>
                  </a:cubicBezTo>
                  <a:cubicBezTo>
                    <a:pt x="446" y="869"/>
                    <a:pt x="506" y="852"/>
                    <a:pt x="556" y="816"/>
                  </a:cubicBezTo>
                  <a:cubicBezTo>
                    <a:pt x="632" y="759"/>
                    <a:pt x="676" y="669"/>
                    <a:pt x="702" y="578"/>
                  </a:cubicBezTo>
                  <a:cubicBezTo>
                    <a:pt x="743" y="434"/>
                    <a:pt x="740" y="270"/>
                    <a:pt x="658" y="146"/>
                  </a:cubicBezTo>
                  <a:cubicBezTo>
                    <a:pt x="600" y="59"/>
                    <a:pt x="494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9"/>
          <p:cNvGrpSpPr/>
          <p:nvPr/>
        </p:nvGrpSpPr>
        <p:grpSpPr>
          <a:xfrm rot="2138574">
            <a:off x="911351" y="509677"/>
            <a:ext cx="977889" cy="1910691"/>
            <a:chOff x="4643000" y="2756025"/>
            <a:chExt cx="504825" cy="986375"/>
          </a:xfrm>
        </p:grpSpPr>
        <p:sp>
          <p:nvSpPr>
            <p:cNvPr id="678" name="Google Shape;678;p29"/>
            <p:cNvSpPr/>
            <p:nvPr/>
          </p:nvSpPr>
          <p:spPr>
            <a:xfrm>
              <a:off x="4643000" y="2756025"/>
              <a:ext cx="504825" cy="865625"/>
            </a:xfrm>
            <a:custGeom>
              <a:avLst/>
              <a:gdLst/>
              <a:ahLst/>
              <a:cxnLst/>
              <a:rect l="l" t="t" r="r" b="b"/>
              <a:pathLst>
                <a:path w="20193" h="34625" extrusionOk="0">
                  <a:moveTo>
                    <a:pt x="10164" y="1"/>
                  </a:moveTo>
                  <a:cubicBezTo>
                    <a:pt x="4978" y="3722"/>
                    <a:pt x="1411" y="9624"/>
                    <a:pt x="527" y="15946"/>
                  </a:cubicBezTo>
                  <a:cubicBezTo>
                    <a:pt x="0" y="19727"/>
                    <a:pt x="420" y="23690"/>
                    <a:pt x="2085" y="27126"/>
                  </a:cubicBezTo>
                  <a:cubicBezTo>
                    <a:pt x="3748" y="30563"/>
                    <a:pt x="6713" y="33425"/>
                    <a:pt x="10337" y="34624"/>
                  </a:cubicBezTo>
                  <a:cubicBezTo>
                    <a:pt x="11487" y="34194"/>
                    <a:pt x="12357" y="33647"/>
                    <a:pt x="13419" y="33033"/>
                  </a:cubicBezTo>
                  <a:cubicBezTo>
                    <a:pt x="15731" y="31699"/>
                    <a:pt x="17516" y="29549"/>
                    <a:pt x="18623" y="27121"/>
                  </a:cubicBezTo>
                  <a:cubicBezTo>
                    <a:pt x="19731" y="24694"/>
                    <a:pt x="20188" y="22002"/>
                    <a:pt x="20189" y="19334"/>
                  </a:cubicBezTo>
                  <a:cubicBezTo>
                    <a:pt x="20192" y="11729"/>
                    <a:pt x="16335" y="4446"/>
                    <a:pt x="10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4879350" y="2756250"/>
              <a:ext cx="39400" cy="986150"/>
            </a:xfrm>
            <a:custGeom>
              <a:avLst/>
              <a:gdLst/>
              <a:ahLst/>
              <a:cxnLst/>
              <a:rect l="l" t="t" r="r" b="b"/>
              <a:pathLst>
                <a:path w="1576" h="39446" extrusionOk="0">
                  <a:moveTo>
                    <a:pt x="669" y="1"/>
                  </a:moveTo>
                  <a:cubicBezTo>
                    <a:pt x="439" y="3288"/>
                    <a:pt x="253" y="6578"/>
                    <a:pt x="135" y="9872"/>
                  </a:cubicBezTo>
                  <a:lnTo>
                    <a:pt x="114" y="10489"/>
                  </a:lnTo>
                  <a:cubicBezTo>
                    <a:pt x="107" y="10695"/>
                    <a:pt x="99" y="10902"/>
                    <a:pt x="94" y="11107"/>
                  </a:cubicBezTo>
                  <a:lnTo>
                    <a:pt x="76" y="11724"/>
                  </a:lnTo>
                  <a:lnTo>
                    <a:pt x="67" y="12034"/>
                  </a:lnTo>
                  <a:lnTo>
                    <a:pt x="61" y="12343"/>
                  </a:lnTo>
                  <a:cubicBezTo>
                    <a:pt x="40" y="13167"/>
                    <a:pt x="24" y="13991"/>
                    <a:pt x="14" y="14814"/>
                  </a:cubicBezTo>
                  <a:cubicBezTo>
                    <a:pt x="11" y="15226"/>
                    <a:pt x="5" y="15638"/>
                    <a:pt x="4" y="16049"/>
                  </a:cubicBezTo>
                  <a:cubicBezTo>
                    <a:pt x="3" y="16462"/>
                    <a:pt x="1" y="16874"/>
                    <a:pt x="2" y="17286"/>
                  </a:cubicBezTo>
                  <a:cubicBezTo>
                    <a:pt x="3" y="17698"/>
                    <a:pt x="3" y="18109"/>
                    <a:pt x="9" y="18522"/>
                  </a:cubicBezTo>
                  <a:lnTo>
                    <a:pt x="14" y="19141"/>
                  </a:lnTo>
                  <a:cubicBezTo>
                    <a:pt x="15" y="19346"/>
                    <a:pt x="20" y="19552"/>
                    <a:pt x="22" y="19758"/>
                  </a:cubicBezTo>
                  <a:cubicBezTo>
                    <a:pt x="35" y="20582"/>
                    <a:pt x="49" y="21406"/>
                    <a:pt x="67" y="22229"/>
                  </a:cubicBezTo>
                  <a:cubicBezTo>
                    <a:pt x="83" y="23053"/>
                    <a:pt x="104" y="23876"/>
                    <a:pt x="133" y="24700"/>
                  </a:cubicBezTo>
                  <a:cubicBezTo>
                    <a:pt x="187" y="26347"/>
                    <a:pt x="262" y="27994"/>
                    <a:pt x="369" y="29638"/>
                  </a:cubicBezTo>
                  <a:cubicBezTo>
                    <a:pt x="478" y="31282"/>
                    <a:pt x="621" y="32925"/>
                    <a:pt x="816" y="34561"/>
                  </a:cubicBezTo>
                  <a:cubicBezTo>
                    <a:pt x="1011" y="36198"/>
                    <a:pt x="1254" y="37829"/>
                    <a:pt x="1575" y="39445"/>
                  </a:cubicBezTo>
                  <a:cubicBezTo>
                    <a:pt x="1280" y="37824"/>
                    <a:pt x="1054" y="36192"/>
                    <a:pt x="875" y="34554"/>
                  </a:cubicBezTo>
                  <a:cubicBezTo>
                    <a:pt x="697" y="32917"/>
                    <a:pt x="567" y="31275"/>
                    <a:pt x="466" y="29632"/>
                  </a:cubicBezTo>
                  <a:cubicBezTo>
                    <a:pt x="268" y="26344"/>
                    <a:pt x="195" y="23050"/>
                    <a:pt x="148" y="19756"/>
                  </a:cubicBezTo>
                  <a:lnTo>
                    <a:pt x="134" y="18521"/>
                  </a:lnTo>
                  <a:cubicBezTo>
                    <a:pt x="128" y="18109"/>
                    <a:pt x="129" y="17697"/>
                    <a:pt x="126" y="17286"/>
                  </a:cubicBezTo>
                  <a:cubicBezTo>
                    <a:pt x="123" y="16874"/>
                    <a:pt x="126" y="16462"/>
                    <a:pt x="126" y="16051"/>
                  </a:cubicBezTo>
                  <a:cubicBezTo>
                    <a:pt x="126" y="15639"/>
                    <a:pt x="132" y="15227"/>
                    <a:pt x="135" y="14815"/>
                  </a:cubicBezTo>
                  <a:cubicBezTo>
                    <a:pt x="142" y="13992"/>
                    <a:pt x="154" y="13169"/>
                    <a:pt x="172" y="12345"/>
                  </a:cubicBezTo>
                  <a:cubicBezTo>
                    <a:pt x="190" y="11521"/>
                    <a:pt x="210" y="10699"/>
                    <a:pt x="235" y="9875"/>
                  </a:cubicBezTo>
                  <a:cubicBezTo>
                    <a:pt x="334" y="6582"/>
                    <a:pt x="493" y="3292"/>
                    <a:pt x="669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916650" y="3076450"/>
              <a:ext cx="136425" cy="44700"/>
            </a:xfrm>
            <a:custGeom>
              <a:avLst/>
              <a:gdLst/>
              <a:ahLst/>
              <a:cxnLst/>
              <a:rect l="l" t="t" r="r" b="b"/>
              <a:pathLst>
                <a:path w="5457" h="1788" extrusionOk="0">
                  <a:moveTo>
                    <a:pt x="4144" y="0"/>
                  </a:moveTo>
                  <a:cubicBezTo>
                    <a:pt x="3122" y="0"/>
                    <a:pt x="2086" y="248"/>
                    <a:pt x="1141" y="599"/>
                  </a:cubicBezTo>
                  <a:cubicBezTo>
                    <a:pt x="784" y="731"/>
                    <a:pt x="423" y="885"/>
                    <a:pt x="155" y="1155"/>
                  </a:cubicBezTo>
                  <a:cubicBezTo>
                    <a:pt x="74" y="1237"/>
                    <a:pt x="1" y="1338"/>
                    <a:pt x="1" y="1453"/>
                  </a:cubicBezTo>
                  <a:cubicBezTo>
                    <a:pt x="1" y="1599"/>
                    <a:pt x="129" y="1720"/>
                    <a:pt x="270" y="1763"/>
                  </a:cubicBezTo>
                  <a:cubicBezTo>
                    <a:pt x="330" y="1781"/>
                    <a:pt x="393" y="1787"/>
                    <a:pt x="455" y="1787"/>
                  </a:cubicBezTo>
                  <a:cubicBezTo>
                    <a:pt x="539" y="1787"/>
                    <a:pt x="624" y="1776"/>
                    <a:pt x="707" y="1764"/>
                  </a:cubicBezTo>
                  <a:cubicBezTo>
                    <a:pt x="1826" y="1610"/>
                    <a:pt x="2945" y="1454"/>
                    <a:pt x="4054" y="1237"/>
                  </a:cubicBezTo>
                  <a:cubicBezTo>
                    <a:pt x="4501" y="1149"/>
                    <a:pt x="4973" y="1037"/>
                    <a:pt x="5296" y="716"/>
                  </a:cubicBezTo>
                  <a:cubicBezTo>
                    <a:pt x="5349" y="663"/>
                    <a:pt x="5399" y="602"/>
                    <a:pt x="5419" y="530"/>
                  </a:cubicBezTo>
                  <a:cubicBezTo>
                    <a:pt x="5456" y="390"/>
                    <a:pt x="5372" y="242"/>
                    <a:pt x="5251" y="162"/>
                  </a:cubicBezTo>
                  <a:cubicBezTo>
                    <a:pt x="5132" y="83"/>
                    <a:pt x="4984" y="58"/>
                    <a:pt x="4841" y="41"/>
                  </a:cubicBezTo>
                  <a:cubicBezTo>
                    <a:pt x="4610" y="13"/>
                    <a:pt x="4377" y="0"/>
                    <a:pt x="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4917500" y="2993775"/>
              <a:ext cx="119075" cy="40500"/>
            </a:xfrm>
            <a:custGeom>
              <a:avLst/>
              <a:gdLst/>
              <a:ahLst/>
              <a:cxnLst/>
              <a:rect l="l" t="t" r="r" b="b"/>
              <a:pathLst>
                <a:path w="4763" h="1620" extrusionOk="0">
                  <a:moveTo>
                    <a:pt x="3772" y="1"/>
                  </a:moveTo>
                  <a:cubicBezTo>
                    <a:pt x="3300" y="1"/>
                    <a:pt x="2771" y="84"/>
                    <a:pt x="2599" y="128"/>
                  </a:cubicBezTo>
                  <a:cubicBezTo>
                    <a:pt x="1857" y="321"/>
                    <a:pt x="596" y="457"/>
                    <a:pt x="81" y="1075"/>
                  </a:cubicBezTo>
                  <a:cubicBezTo>
                    <a:pt x="40" y="1125"/>
                    <a:pt x="3" y="1183"/>
                    <a:pt x="2" y="1246"/>
                  </a:cubicBezTo>
                  <a:cubicBezTo>
                    <a:pt x="1" y="1340"/>
                    <a:pt x="74" y="1418"/>
                    <a:pt x="152" y="1468"/>
                  </a:cubicBezTo>
                  <a:cubicBezTo>
                    <a:pt x="324" y="1583"/>
                    <a:pt x="527" y="1619"/>
                    <a:pt x="736" y="1619"/>
                  </a:cubicBezTo>
                  <a:cubicBezTo>
                    <a:pt x="895" y="1619"/>
                    <a:pt x="1058" y="1598"/>
                    <a:pt x="1213" y="1574"/>
                  </a:cubicBezTo>
                  <a:cubicBezTo>
                    <a:pt x="1812" y="1482"/>
                    <a:pt x="2407" y="1366"/>
                    <a:pt x="2997" y="1226"/>
                  </a:cubicBezTo>
                  <a:cubicBezTo>
                    <a:pt x="3441" y="1121"/>
                    <a:pt x="3891" y="999"/>
                    <a:pt x="4278" y="758"/>
                  </a:cubicBezTo>
                  <a:cubicBezTo>
                    <a:pt x="4389" y="690"/>
                    <a:pt x="4496" y="608"/>
                    <a:pt x="4557" y="495"/>
                  </a:cubicBezTo>
                  <a:cubicBezTo>
                    <a:pt x="4762" y="107"/>
                    <a:pt x="4303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928425" y="2923600"/>
              <a:ext cx="82475" cy="35975"/>
            </a:xfrm>
            <a:custGeom>
              <a:avLst/>
              <a:gdLst/>
              <a:ahLst/>
              <a:cxnLst/>
              <a:rect l="l" t="t" r="r" b="b"/>
              <a:pathLst>
                <a:path w="3299" h="1439" extrusionOk="0">
                  <a:moveTo>
                    <a:pt x="2265" y="0"/>
                  </a:moveTo>
                  <a:cubicBezTo>
                    <a:pt x="2214" y="0"/>
                    <a:pt x="2166" y="2"/>
                    <a:pt x="2124" y="5"/>
                  </a:cubicBezTo>
                  <a:cubicBezTo>
                    <a:pt x="1440" y="55"/>
                    <a:pt x="693" y="494"/>
                    <a:pt x="174" y="916"/>
                  </a:cubicBezTo>
                  <a:cubicBezTo>
                    <a:pt x="120" y="960"/>
                    <a:pt x="64" y="1008"/>
                    <a:pt x="41" y="1074"/>
                  </a:cubicBezTo>
                  <a:cubicBezTo>
                    <a:pt x="1" y="1190"/>
                    <a:pt x="80" y="1322"/>
                    <a:pt x="188" y="1379"/>
                  </a:cubicBezTo>
                  <a:cubicBezTo>
                    <a:pt x="281" y="1430"/>
                    <a:pt x="389" y="1438"/>
                    <a:pt x="496" y="1438"/>
                  </a:cubicBezTo>
                  <a:cubicBezTo>
                    <a:pt x="513" y="1438"/>
                    <a:pt x="530" y="1438"/>
                    <a:pt x="547" y="1438"/>
                  </a:cubicBezTo>
                  <a:cubicBezTo>
                    <a:pt x="1284" y="1420"/>
                    <a:pt x="2011" y="1252"/>
                    <a:pt x="2681" y="941"/>
                  </a:cubicBezTo>
                  <a:cubicBezTo>
                    <a:pt x="2968" y="808"/>
                    <a:pt x="3298" y="506"/>
                    <a:pt x="3000" y="204"/>
                  </a:cubicBezTo>
                  <a:cubicBezTo>
                    <a:pt x="2846" y="46"/>
                    <a:pt x="2517" y="0"/>
                    <a:pt x="2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920600" y="2871250"/>
              <a:ext cx="57400" cy="26300"/>
            </a:xfrm>
            <a:custGeom>
              <a:avLst/>
              <a:gdLst/>
              <a:ahLst/>
              <a:cxnLst/>
              <a:rect l="l" t="t" r="r" b="b"/>
              <a:pathLst>
                <a:path w="2296" h="1052" extrusionOk="0">
                  <a:moveTo>
                    <a:pt x="1824" y="1"/>
                  </a:moveTo>
                  <a:cubicBezTo>
                    <a:pt x="1549" y="1"/>
                    <a:pt x="1244" y="93"/>
                    <a:pt x="1007" y="215"/>
                  </a:cubicBezTo>
                  <a:cubicBezTo>
                    <a:pt x="850" y="296"/>
                    <a:pt x="1" y="957"/>
                    <a:pt x="503" y="1045"/>
                  </a:cubicBezTo>
                  <a:cubicBezTo>
                    <a:pt x="529" y="1049"/>
                    <a:pt x="556" y="1051"/>
                    <a:pt x="582" y="1051"/>
                  </a:cubicBezTo>
                  <a:cubicBezTo>
                    <a:pt x="699" y="1051"/>
                    <a:pt x="815" y="1010"/>
                    <a:pt x="926" y="967"/>
                  </a:cubicBezTo>
                  <a:cubicBezTo>
                    <a:pt x="1235" y="847"/>
                    <a:pt x="2059" y="631"/>
                    <a:pt x="2197" y="294"/>
                  </a:cubicBezTo>
                  <a:cubicBezTo>
                    <a:pt x="2295" y="54"/>
                    <a:pt x="2116" y="17"/>
                    <a:pt x="1899" y="3"/>
                  </a:cubicBezTo>
                  <a:cubicBezTo>
                    <a:pt x="1875" y="2"/>
                    <a:pt x="1850" y="1"/>
                    <a:pt x="1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927725" y="3160750"/>
              <a:ext cx="154050" cy="50900"/>
            </a:xfrm>
            <a:custGeom>
              <a:avLst/>
              <a:gdLst/>
              <a:ahLst/>
              <a:cxnLst/>
              <a:rect l="l" t="t" r="r" b="b"/>
              <a:pathLst>
                <a:path w="6162" h="2036" extrusionOk="0">
                  <a:moveTo>
                    <a:pt x="5210" y="0"/>
                  </a:moveTo>
                  <a:cubicBezTo>
                    <a:pt x="4813" y="0"/>
                    <a:pt x="4385" y="87"/>
                    <a:pt x="4182" y="121"/>
                  </a:cubicBezTo>
                  <a:cubicBezTo>
                    <a:pt x="3182" y="283"/>
                    <a:pt x="2196" y="523"/>
                    <a:pt x="1234" y="840"/>
                  </a:cubicBezTo>
                  <a:cubicBezTo>
                    <a:pt x="900" y="949"/>
                    <a:pt x="563" y="1072"/>
                    <a:pt x="289" y="1292"/>
                  </a:cubicBezTo>
                  <a:cubicBezTo>
                    <a:pt x="137" y="1414"/>
                    <a:pt x="1" y="1634"/>
                    <a:pt x="113" y="1794"/>
                  </a:cubicBezTo>
                  <a:cubicBezTo>
                    <a:pt x="149" y="1846"/>
                    <a:pt x="206" y="1880"/>
                    <a:pt x="262" y="1907"/>
                  </a:cubicBezTo>
                  <a:cubicBezTo>
                    <a:pt x="467" y="2005"/>
                    <a:pt x="691" y="2036"/>
                    <a:pt x="920" y="2036"/>
                  </a:cubicBezTo>
                  <a:cubicBezTo>
                    <a:pt x="1086" y="2036"/>
                    <a:pt x="1255" y="2020"/>
                    <a:pt x="1420" y="2002"/>
                  </a:cubicBezTo>
                  <a:cubicBezTo>
                    <a:pt x="2630" y="1866"/>
                    <a:pt x="3831" y="1659"/>
                    <a:pt x="5017" y="1379"/>
                  </a:cubicBezTo>
                  <a:cubicBezTo>
                    <a:pt x="5331" y="1305"/>
                    <a:pt x="5662" y="1216"/>
                    <a:pt x="5890" y="986"/>
                  </a:cubicBezTo>
                  <a:cubicBezTo>
                    <a:pt x="5972" y="905"/>
                    <a:pt x="6039" y="804"/>
                    <a:pt x="6059" y="691"/>
                  </a:cubicBezTo>
                  <a:cubicBezTo>
                    <a:pt x="6161" y="138"/>
                    <a:pt x="5710" y="0"/>
                    <a:pt x="5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935700" y="3253000"/>
              <a:ext cx="166750" cy="37075"/>
            </a:xfrm>
            <a:custGeom>
              <a:avLst/>
              <a:gdLst/>
              <a:ahLst/>
              <a:cxnLst/>
              <a:rect l="l" t="t" r="r" b="b"/>
              <a:pathLst>
                <a:path w="6670" h="1483" extrusionOk="0">
                  <a:moveTo>
                    <a:pt x="5145" y="0"/>
                  </a:moveTo>
                  <a:cubicBezTo>
                    <a:pt x="5002" y="0"/>
                    <a:pt x="4858" y="7"/>
                    <a:pt x="4710" y="20"/>
                  </a:cubicBezTo>
                  <a:cubicBezTo>
                    <a:pt x="3576" y="113"/>
                    <a:pt x="2448" y="121"/>
                    <a:pt x="1319" y="287"/>
                  </a:cubicBezTo>
                  <a:cubicBezTo>
                    <a:pt x="875" y="352"/>
                    <a:pt x="395" y="452"/>
                    <a:pt x="105" y="794"/>
                  </a:cubicBezTo>
                  <a:cubicBezTo>
                    <a:pt x="57" y="852"/>
                    <a:pt x="14" y="918"/>
                    <a:pt x="11" y="992"/>
                  </a:cubicBezTo>
                  <a:cubicBezTo>
                    <a:pt x="1" y="1185"/>
                    <a:pt x="233" y="1287"/>
                    <a:pt x="422" y="1325"/>
                  </a:cubicBezTo>
                  <a:cubicBezTo>
                    <a:pt x="994" y="1441"/>
                    <a:pt x="1574" y="1482"/>
                    <a:pt x="2157" y="1482"/>
                  </a:cubicBezTo>
                  <a:cubicBezTo>
                    <a:pt x="2899" y="1482"/>
                    <a:pt x="3645" y="1415"/>
                    <a:pt x="4383" y="1347"/>
                  </a:cubicBezTo>
                  <a:cubicBezTo>
                    <a:pt x="4980" y="1293"/>
                    <a:pt x="5604" y="1229"/>
                    <a:pt x="6109" y="905"/>
                  </a:cubicBezTo>
                  <a:cubicBezTo>
                    <a:pt x="6670" y="542"/>
                    <a:pt x="6358" y="166"/>
                    <a:pt x="5846" y="66"/>
                  </a:cubicBezTo>
                  <a:cubicBezTo>
                    <a:pt x="5605" y="19"/>
                    <a:pt x="5376" y="0"/>
                    <a:pt x="5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930100" y="3338375"/>
              <a:ext cx="148825" cy="35375"/>
            </a:xfrm>
            <a:custGeom>
              <a:avLst/>
              <a:gdLst/>
              <a:ahLst/>
              <a:cxnLst/>
              <a:rect l="l" t="t" r="r" b="b"/>
              <a:pathLst>
                <a:path w="5953" h="1415" extrusionOk="0">
                  <a:moveTo>
                    <a:pt x="3023" y="0"/>
                  </a:moveTo>
                  <a:cubicBezTo>
                    <a:pt x="2087" y="0"/>
                    <a:pt x="1136" y="98"/>
                    <a:pt x="342" y="488"/>
                  </a:cubicBezTo>
                  <a:cubicBezTo>
                    <a:pt x="229" y="545"/>
                    <a:pt x="111" y="613"/>
                    <a:pt x="62" y="729"/>
                  </a:cubicBezTo>
                  <a:cubicBezTo>
                    <a:pt x="0" y="882"/>
                    <a:pt x="89" y="1063"/>
                    <a:pt x="225" y="1158"/>
                  </a:cubicBezTo>
                  <a:cubicBezTo>
                    <a:pt x="359" y="1252"/>
                    <a:pt x="529" y="1281"/>
                    <a:pt x="692" y="1302"/>
                  </a:cubicBezTo>
                  <a:cubicBezTo>
                    <a:pt x="1293" y="1383"/>
                    <a:pt x="1897" y="1414"/>
                    <a:pt x="2503" y="1414"/>
                  </a:cubicBezTo>
                  <a:cubicBezTo>
                    <a:pt x="3278" y="1414"/>
                    <a:pt x="4054" y="1362"/>
                    <a:pt x="4826" y="1294"/>
                  </a:cubicBezTo>
                  <a:cubicBezTo>
                    <a:pt x="5150" y="1266"/>
                    <a:pt x="5497" y="1225"/>
                    <a:pt x="5744" y="1012"/>
                  </a:cubicBezTo>
                  <a:cubicBezTo>
                    <a:pt x="5863" y="911"/>
                    <a:pt x="5953" y="759"/>
                    <a:pt x="5929" y="605"/>
                  </a:cubicBezTo>
                  <a:cubicBezTo>
                    <a:pt x="5900" y="416"/>
                    <a:pt x="5715" y="292"/>
                    <a:pt x="5537" y="223"/>
                  </a:cubicBezTo>
                  <a:cubicBezTo>
                    <a:pt x="5234" y="106"/>
                    <a:pt x="4904" y="78"/>
                    <a:pt x="4579" y="60"/>
                  </a:cubicBezTo>
                  <a:cubicBezTo>
                    <a:pt x="4087" y="32"/>
                    <a:pt x="3557" y="0"/>
                    <a:pt x="3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4932875" y="3498725"/>
              <a:ext cx="77850" cy="23100"/>
            </a:xfrm>
            <a:custGeom>
              <a:avLst/>
              <a:gdLst/>
              <a:ahLst/>
              <a:cxnLst/>
              <a:rect l="l" t="t" r="r" b="b"/>
              <a:pathLst>
                <a:path w="3114" h="924" extrusionOk="0">
                  <a:moveTo>
                    <a:pt x="1282" y="0"/>
                  </a:moveTo>
                  <a:cubicBezTo>
                    <a:pt x="989" y="0"/>
                    <a:pt x="701" y="31"/>
                    <a:pt x="437" y="92"/>
                  </a:cubicBezTo>
                  <a:cubicBezTo>
                    <a:pt x="275" y="128"/>
                    <a:pt x="97" y="191"/>
                    <a:pt x="27" y="342"/>
                  </a:cubicBezTo>
                  <a:cubicBezTo>
                    <a:pt x="10" y="378"/>
                    <a:pt x="1" y="422"/>
                    <a:pt x="16" y="461"/>
                  </a:cubicBezTo>
                  <a:cubicBezTo>
                    <a:pt x="37" y="515"/>
                    <a:pt x="98" y="541"/>
                    <a:pt x="153" y="559"/>
                  </a:cubicBezTo>
                  <a:cubicBezTo>
                    <a:pt x="762" y="767"/>
                    <a:pt x="1397" y="889"/>
                    <a:pt x="2040" y="918"/>
                  </a:cubicBezTo>
                  <a:cubicBezTo>
                    <a:pt x="2107" y="921"/>
                    <a:pt x="2174" y="924"/>
                    <a:pt x="2242" y="924"/>
                  </a:cubicBezTo>
                  <a:cubicBezTo>
                    <a:pt x="2471" y="924"/>
                    <a:pt x="2700" y="899"/>
                    <a:pt x="2908" y="810"/>
                  </a:cubicBezTo>
                  <a:cubicBezTo>
                    <a:pt x="3008" y="767"/>
                    <a:pt x="3113" y="689"/>
                    <a:pt x="3109" y="582"/>
                  </a:cubicBezTo>
                  <a:cubicBezTo>
                    <a:pt x="3104" y="482"/>
                    <a:pt x="3009" y="414"/>
                    <a:pt x="2921" y="368"/>
                  </a:cubicBezTo>
                  <a:cubicBezTo>
                    <a:pt x="2449" y="119"/>
                    <a:pt x="1856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4922950" y="3419725"/>
              <a:ext cx="131450" cy="35350"/>
            </a:xfrm>
            <a:custGeom>
              <a:avLst/>
              <a:gdLst/>
              <a:ahLst/>
              <a:cxnLst/>
              <a:rect l="l" t="t" r="r" b="b"/>
              <a:pathLst>
                <a:path w="5258" h="1414" extrusionOk="0">
                  <a:moveTo>
                    <a:pt x="2862" y="0"/>
                  </a:moveTo>
                  <a:cubicBezTo>
                    <a:pt x="2439" y="0"/>
                    <a:pt x="2017" y="42"/>
                    <a:pt x="1604" y="126"/>
                  </a:cubicBezTo>
                  <a:cubicBezTo>
                    <a:pt x="1283" y="191"/>
                    <a:pt x="564" y="274"/>
                    <a:pt x="324" y="527"/>
                  </a:cubicBezTo>
                  <a:cubicBezTo>
                    <a:pt x="0" y="871"/>
                    <a:pt x="588" y="1109"/>
                    <a:pt x="866" y="1164"/>
                  </a:cubicBezTo>
                  <a:cubicBezTo>
                    <a:pt x="1663" y="1323"/>
                    <a:pt x="2476" y="1413"/>
                    <a:pt x="3289" y="1413"/>
                  </a:cubicBezTo>
                  <a:cubicBezTo>
                    <a:pt x="3384" y="1413"/>
                    <a:pt x="3479" y="1412"/>
                    <a:pt x="3574" y="1410"/>
                  </a:cubicBezTo>
                  <a:cubicBezTo>
                    <a:pt x="3986" y="1399"/>
                    <a:pt x="4408" y="1363"/>
                    <a:pt x="4786" y="1199"/>
                  </a:cubicBezTo>
                  <a:cubicBezTo>
                    <a:pt x="5017" y="1098"/>
                    <a:pt x="5257" y="883"/>
                    <a:pt x="5194" y="640"/>
                  </a:cubicBezTo>
                  <a:cubicBezTo>
                    <a:pt x="5145" y="445"/>
                    <a:pt x="4930" y="348"/>
                    <a:pt x="4739" y="287"/>
                  </a:cubicBezTo>
                  <a:cubicBezTo>
                    <a:pt x="4133" y="95"/>
                    <a:pt x="3497" y="0"/>
                    <a:pt x="2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4811575" y="2873325"/>
              <a:ext cx="54675" cy="31875"/>
            </a:xfrm>
            <a:custGeom>
              <a:avLst/>
              <a:gdLst/>
              <a:ahLst/>
              <a:cxnLst/>
              <a:rect l="l" t="t" r="r" b="b"/>
              <a:pathLst>
                <a:path w="2187" h="1275" extrusionOk="0">
                  <a:moveTo>
                    <a:pt x="621" y="1"/>
                  </a:moveTo>
                  <a:cubicBezTo>
                    <a:pt x="371" y="1"/>
                    <a:pt x="157" y="77"/>
                    <a:pt x="55" y="283"/>
                  </a:cubicBezTo>
                  <a:cubicBezTo>
                    <a:pt x="0" y="392"/>
                    <a:pt x="23" y="527"/>
                    <a:pt x="86" y="630"/>
                  </a:cubicBezTo>
                  <a:cubicBezTo>
                    <a:pt x="149" y="734"/>
                    <a:pt x="247" y="811"/>
                    <a:pt x="349" y="877"/>
                  </a:cubicBezTo>
                  <a:cubicBezTo>
                    <a:pt x="740" y="1131"/>
                    <a:pt x="1206" y="1249"/>
                    <a:pt x="1671" y="1273"/>
                  </a:cubicBezTo>
                  <a:cubicBezTo>
                    <a:pt x="1695" y="1274"/>
                    <a:pt x="1720" y="1275"/>
                    <a:pt x="1745" y="1275"/>
                  </a:cubicBezTo>
                  <a:cubicBezTo>
                    <a:pt x="1862" y="1275"/>
                    <a:pt x="1981" y="1257"/>
                    <a:pt x="2065" y="1180"/>
                  </a:cubicBezTo>
                  <a:cubicBezTo>
                    <a:pt x="2165" y="1089"/>
                    <a:pt x="2187" y="933"/>
                    <a:pt x="2147" y="804"/>
                  </a:cubicBezTo>
                  <a:cubicBezTo>
                    <a:pt x="2107" y="674"/>
                    <a:pt x="2015" y="567"/>
                    <a:pt x="1915" y="475"/>
                  </a:cubicBezTo>
                  <a:cubicBezTo>
                    <a:pt x="1702" y="278"/>
                    <a:pt x="1096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4770600" y="2944025"/>
              <a:ext cx="84300" cy="36075"/>
            </a:xfrm>
            <a:custGeom>
              <a:avLst/>
              <a:gdLst/>
              <a:ahLst/>
              <a:cxnLst/>
              <a:rect l="l" t="t" r="r" b="b"/>
              <a:pathLst>
                <a:path w="3372" h="1443" extrusionOk="0">
                  <a:moveTo>
                    <a:pt x="1069" y="1"/>
                  </a:moveTo>
                  <a:cubicBezTo>
                    <a:pt x="665" y="1"/>
                    <a:pt x="290" y="110"/>
                    <a:pt x="190" y="508"/>
                  </a:cubicBezTo>
                  <a:cubicBezTo>
                    <a:pt x="1" y="1263"/>
                    <a:pt x="2058" y="1406"/>
                    <a:pt x="2551" y="1437"/>
                  </a:cubicBezTo>
                  <a:cubicBezTo>
                    <a:pt x="2603" y="1440"/>
                    <a:pt x="2657" y="1442"/>
                    <a:pt x="2711" y="1442"/>
                  </a:cubicBezTo>
                  <a:cubicBezTo>
                    <a:pt x="2929" y="1442"/>
                    <a:pt x="3151" y="1404"/>
                    <a:pt x="3287" y="1243"/>
                  </a:cubicBezTo>
                  <a:cubicBezTo>
                    <a:pt x="3337" y="1183"/>
                    <a:pt x="3372" y="1108"/>
                    <a:pt x="3367" y="1030"/>
                  </a:cubicBezTo>
                  <a:cubicBezTo>
                    <a:pt x="3361" y="933"/>
                    <a:pt x="3299" y="849"/>
                    <a:pt x="3234" y="778"/>
                  </a:cubicBezTo>
                  <a:cubicBezTo>
                    <a:pt x="2914" y="429"/>
                    <a:pt x="2460" y="224"/>
                    <a:pt x="1996" y="126"/>
                  </a:cubicBezTo>
                  <a:cubicBezTo>
                    <a:pt x="1763" y="77"/>
                    <a:pt x="1406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731400" y="3008350"/>
              <a:ext cx="118075" cy="36150"/>
            </a:xfrm>
            <a:custGeom>
              <a:avLst/>
              <a:gdLst/>
              <a:ahLst/>
              <a:cxnLst/>
              <a:rect l="l" t="t" r="r" b="b"/>
              <a:pathLst>
                <a:path w="4723" h="1446" extrusionOk="0">
                  <a:moveTo>
                    <a:pt x="835" y="1"/>
                  </a:moveTo>
                  <a:cubicBezTo>
                    <a:pt x="464" y="1"/>
                    <a:pt x="116" y="89"/>
                    <a:pt x="40" y="456"/>
                  </a:cubicBezTo>
                  <a:cubicBezTo>
                    <a:pt x="0" y="649"/>
                    <a:pt x="116" y="846"/>
                    <a:pt x="276" y="960"/>
                  </a:cubicBezTo>
                  <a:cubicBezTo>
                    <a:pt x="436" y="1072"/>
                    <a:pt x="634" y="1119"/>
                    <a:pt x="826" y="1158"/>
                  </a:cubicBezTo>
                  <a:cubicBezTo>
                    <a:pt x="1694" y="1339"/>
                    <a:pt x="2580" y="1445"/>
                    <a:pt x="3467" y="1445"/>
                  </a:cubicBezTo>
                  <a:cubicBezTo>
                    <a:pt x="3654" y="1445"/>
                    <a:pt x="3841" y="1441"/>
                    <a:pt x="4028" y="1431"/>
                  </a:cubicBezTo>
                  <a:cubicBezTo>
                    <a:pt x="4297" y="1417"/>
                    <a:pt x="4636" y="1333"/>
                    <a:pt x="4678" y="1064"/>
                  </a:cubicBezTo>
                  <a:cubicBezTo>
                    <a:pt x="4722" y="788"/>
                    <a:pt x="4404" y="605"/>
                    <a:pt x="4138" y="518"/>
                  </a:cubicBezTo>
                  <a:cubicBezTo>
                    <a:pt x="3324" y="256"/>
                    <a:pt x="2496" y="132"/>
                    <a:pt x="1646" y="72"/>
                  </a:cubicBezTo>
                  <a:cubicBezTo>
                    <a:pt x="1446" y="58"/>
                    <a:pt x="1133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710500" y="3088850"/>
              <a:ext cx="124825" cy="38775"/>
            </a:xfrm>
            <a:custGeom>
              <a:avLst/>
              <a:gdLst/>
              <a:ahLst/>
              <a:cxnLst/>
              <a:rect l="l" t="t" r="r" b="b"/>
              <a:pathLst>
                <a:path w="4993" h="1551" extrusionOk="0">
                  <a:moveTo>
                    <a:pt x="1629" y="0"/>
                  </a:moveTo>
                  <a:cubicBezTo>
                    <a:pt x="1166" y="0"/>
                    <a:pt x="673" y="47"/>
                    <a:pt x="335" y="253"/>
                  </a:cubicBezTo>
                  <a:cubicBezTo>
                    <a:pt x="194" y="338"/>
                    <a:pt x="61" y="466"/>
                    <a:pt x="38" y="630"/>
                  </a:cubicBezTo>
                  <a:cubicBezTo>
                    <a:pt x="0" y="916"/>
                    <a:pt x="303" y="1127"/>
                    <a:pt x="577" y="1221"/>
                  </a:cubicBezTo>
                  <a:cubicBezTo>
                    <a:pt x="985" y="1360"/>
                    <a:pt x="1419" y="1406"/>
                    <a:pt x="1848" y="1449"/>
                  </a:cubicBezTo>
                  <a:cubicBezTo>
                    <a:pt x="2341" y="1500"/>
                    <a:pt x="2838" y="1550"/>
                    <a:pt x="3332" y="1550"/>
                  </a:cubicBezTo>
                  <a:cubicBezTo>
                    <a:pt x="3636" y="1550"/>
                    <a:pt x="3939" y="1531"/>
                    <a:pt x="4240" y="1481"/>
                  </a:cubicBezTo>
                  <a:cubicBezTo>
                    <a:pt x="4424" y="1451"/>
                    <a:pt x="4616" y="1404"/>
                    <a:pt x="4760" y="1286"/>
                  </a:cubicBezTo>
                  <a:cubicBezTo>
                    <a:pt x="4906" y="1167"/>
                    <a:pt x="4992" y="956"/>
                    <a:pt x="4915" y="786"/>
                  </a:cubicBezTo>
                  <a:cubicBezTo>
                    <a:pt x="4848" y="639"/>
                    <a:pt x="4689" y="563"/>
                    <a:pt x="4540" y="504"/>
                  </a:cubicBezTo>
                  <a:cubicBezTo>
                    <a:pt x="3830" y="221"/>
                    <a:pt x="3079" y="58"/>
                    <a:pt x="2316" y="23"/>
                  </a:cubicBezTo>
                  <a:cubicBezTo>
                    <a:pt x="2114" y="13"/>
                    <a:pt x="1876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698525" y="3182500"/>
              <a:ext cx="150300" cy="40675"/>
            </a:xfrm>
            <a:custGeom>
              <a:avLst/>
              <a:gdLst/>
              <a:ahLst/>
              <a:cxnLst/>
              <a:rect l="l" t="t" r="r" b="b"/>
              <a:pathLst>
                <a:path w="6012" h="1627" extrusionOk="0">
                  <a:moveTo>
                    <a:pt x="1940" y="0"/>
                  </a:moveTo>
                  <a:cubicBezTo>
                    <a:pt x="1457" y="0"/>
                    <a:pt x="975" y="51"/>
                    <a:pt x="526" y="240"/>
                  </a:cubicBezTo>
                  <a:cubicBezTo>
                    <a:pt x="294" y="339"/>
                    <a:pt x="52" y="505"/>
                    <a:pt x="23" y="755"/>
                  </a:cubicBezTo>
                  <a:cubicBezTo>
                    <a:pt x="0" y="961"/>
                    <a:pt x="139" y="1160"/>
                    <a:pt x="318" y="1266"/>
                  </a:cubicBezTo>
                  <a:cubicBezTo>
                    <a:pt x="496" y="1373"/>
                    <a:pt x="707" y="1406"/>
                    <a:pt x="913" y="1434"/>
                  </a:cubicBezTo>
                  <a:cubicBezTo>
                    <a:pt x="1986" y="1578"/>
                    <a:pt x="3070" y="1626"/>
                    <a:pt x="4153" y="1626"/>
                  </a:cubicBezTo>
                  <a:cubicBezTo>
                    <a:pt x="4420" y="1626"/>
                    <a:pt x="4686" y="1623"/>
                    <a:pt x="4953" y="1618"/>
                  </a:cubicBezTo>
                  <a:cubicBezTo>
                    <a:pt x="5190" y="1614"/>
                    <a:pt x="5435" y="1606"/>
                    <a:pt x="5645" y="1494"/>
                  </a:cubicBezTo>
                  <a:cubicBezTo>
                    <a:pt x="5853" y="1384"/>
                    <a:pt x="6011" y="1138"/>
                    <a:pt x="5941" y="913"/>
                  </a:cubicBezTo>
                  <a:cubicBezTo>
                    <a:pt x="5877" y="700"/>
                    <a:pt x="5651" y="586"/>
                    <a:pt x="5441" y="508"/>
                  </a:cubicBezTo>
                  <a:cubicBezTo>
                    <a:pt x="4632" y="207"/>
                    <a:pt x="3770" y="93"/>
                    <a:pt x="2911" y="42"/>
                  </a:cubicBezTo>
                  <a:cubicBezTo>
                    <a:pt x="2592" y="23"/>
                    <a:pt x="2266" y="0"/>
                    <a:pt x="1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694900" y="3266575"/>
              <a:ext cx="149300" cy="34850"/>
            </a:xfrm>
            <a:custGeom>
              <a:avLst/>
              <a:gdLst/>
              <a:ahLst/>
              <a:cxnLst/>
              <a:rect l="l" t="t" r="r" b="b"/>
              <a:pathLst>
                <a:path w="5972" h="1394" extrusionOk="0">
                  <a:moveTo>
                    <a:pt x="4035" y="1"/>
                  </a:moveTo>
                  <a:cubicBezTo>
                    <a:pt x="3708" y="1"/>
                    <a:pt x="3380" y="22"/>
                    <a:pt x="3054" y="44"/>
                  </a:cubicBezTo>
                  <a:cubicBezTo>
                    <a:pt x="2266" y="94"/>
                    <a:pt x="1496" y="43"/>
                    <a:pt x="713" y="184"/>
                  </a:cubicBezTo>
                  <a:cubicBezTo>
                    <a:pt x="426" y="235"/>
                    <a:pt x="83" y="360"/>
                    <a:pt x="43" y="649"/>
                  </a:cubicBezTo>
                  <a:cubicBezTo>
                    <a:pt x="1" y="952"/>
                    <a:pt x="331" y="1171"/>
                    <a:pt x="627" y="1250"/>
                  </a:cubicBezTo>
                  <a:cubicBezTo>
                    <a:pt x="933" y="1331"/>
                    <a:pt x="1251" y="1353"/>
                    <a:pt x="1567" y="1369"/>
                  </a:cubicBezTo>
                  <a:cubicBezTo>
                    <a:pt x="1911" y="1386"/>
                    <a:pt x="2254" y="1394"/>
                    <a:pt x="2597" y="1394"/>
                  </a:cubicBezTo>
                  <a:cubicBezTo>
                    <a:pt x="3467" y="1394"/>
                    <a:pt x="4337" y="1341"/>
                    <a:pt x="5202" y="1235"/>
                  </a:cubicBezTo>
                  <a:cubicBezTo>
                    <a:pt x="5373" y="1214"/>
                    <a:pt x="5550" y="1189"/>
                    <a:pt x="5700" y="1104"/>
                  </a:cubicBezTo>
                  <a:cubicBezTo>
                    <a:pt x="5851" y="1019"/>
                    <a:pt x="5971" y="857"/>
                    <a:pt x="5959" y="685"/>
                  </a:cubicBezTo>
                  <a:cubicBezTo>
                    <a:pt x="5941" y="447"/>
                    <a:pt x="5695" y="298"/>
                    <a:pt x="5471" y="217"/>
                  </a:cubicBezTo>
                  <a:cubicBezTo>
                    <a:pt x="5005" y="49"/>
                    <a:pt x="4522" y="1"/>
                    <a:pt x="4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4721500" y="3351525"/>
              <a:ext cx="120925" cy="34200"/>
            </a:xfrm>
            <a:custGeom>
              <a:avLst/>
              <a:gdLst/>
              <a:ahLst/>
              <a:cxnLst/>
              <a:rect l="l" t="t" r="r" b="b"/>
              <a:pathLst>
                <a:path w="4837" h="1368" extrusionOk="0">
                  <a:moveTo>
                    <a:pt x="3336" y="1"/>
                  </a:moveTo>
                  <a:cubicBezTo>
                    <a:pt x="2609" y="1"/>
                    <a:pt x="1868" y="151"/>
                    <a:pt x="1167" y="270"/>
                  </a:cubicBezTo>
                  <a:cubicBezTo>
                    <a:pt x="857" y="323"/>
                    <a:pt x="535" y="380"/>
                    <a:pt x="280" y="565"/>
                  </a:cubicBezTo>
                  <a:cubicBezTo>
                    <a:pt x="128" y="676"/>
                    <a:pt x="1" y="860"/>
                    <a:pt x="47" y="1043"/>
                  </a:cubicBezTo>
                  <a:cubicBezTo>
                    <a:pt x="113" y="1301"/>
                    <a:pt x="449" y="1357"/>
                    <a:pt x="716" y="1362"/>
                  </a:cubicBezTo>
                  <a:cubicBezTo>
                    <a:pt x="918" y="1365"/>
                    <a:pt x="1120" y="1367"/>
                    <a:pt x="1322" y="1367"/>
                  </a:cubicBezTo>
                  <a:cubicBezTo>
                    <a:pt x="2342" y="1367"/>
                    <a:pt x="3367" y="1308"/>
                    <a:pt x="4335" y="997"/>
                  </a:cubicBezTo>
                  <a:cubicBezTo>
                    <a:pt x="4566" y="922"/>
                    <a:pt x="4836" y="773"/>
                    <a:pt x="4824" y="530"/>
                  </a:cubicBezTo>
                  <a:cubicBezTo>
                    <a:pt x="4814" y="300"/>
                    <a:pt x="4557" y="172"/>
                    <a:pt x="4333" y="116"/>
                  </a:cubicBezTo>
                  <a:cubicBezTo>
                    <a:pt x="4007" y="33"/>
                    <a:pt x="3673" y="1"/>
                    <a:pt x="3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753625" y="3419725"/>
              <a:ext cx="103950" cy="43500"/>
            </a:xfrm>
            <a:custGeom>
              <a:avLst/>
              <a:gdLst/>
              <a:ahLst/>
              <a:cxnLst/>
              <a:rect l="l" t="t" r="r" b="b"/>
              <a:pathLst>
                <a:path w="4158" h="1740" extrusionOk="0">
                  <a:moveTo>
                    <a:pt x="3455" y="0"/>
                  </a:moveTo>
                  <a:cubicBezTo>
                    <a:pt x="3376" y="0"/>
                    <a:pt x="3300" y="8"/>
                    <a:pt x="3232" y="20"/>
                  </a:cubicBezTo>
                  <a:cubicBezTo>
                    <a:pt x="2668" y="124"/>
                    <a:pt x="2086" y="186"/>
                    <a:pt x="1530" y="324"/>
                  </a:cubicBezTo>
                  <a:cubicBezTo>
                    <a:pt x="945" y="470"/>
                    <a:pt x="357" y="765"/>
                    <a:pt x="59" y="1290"/>
                  </a:cubicBezTo>
                  <a:cubicBezTo>
                    <a:pt x="29" y="1345"/>
                    <a:pt x="0" y="1407"/>
                    <a:pt x="13" y="1468"/>
                  </a:cubicBezTo>
                  <a:cubicBezTo>
                    <a:pt x="26" y="1524"/>
                    <a:pt x="71" y="1568"/>
                    <a:pt x="119" y="1602"/>
                  </a:cubicBezTo>
                  <a:cubicBezTo>
                    <a:pt x="265" y="1705"/>
                    <a:pt x="437" y="1740"/>
                    <a:pt x="616" y="1740"/>
                  </a:cubicBezTo>
                  <a:cubicBezTo>
                    <a:pt x="805" y="1740"/>
                    <a:pt x="1003" y="1700"/>
                    <a:pt x="1187" y="1659"/>
                  </a:cubicBezTo>
                  <a:lnTo>
                    <a:pt x="3299" y="1175"/>
                  </a:lnTo>
                  <a:cubicBezTo>
                    <a:pt x="3493" y="1131"/>
                    <a:pt x="3690" y="1085"/>
                    <a:pt x="3858" y="978"/>
                  </a:cubicBezTo>
                  <a:cubicBezTo>
                    <a:pt x="4025" y="871"/>
                    <a:pt x="4158" y="689"/>
                    <a:pt x="4151" y="491"/>
                  </a:cubicBezTo>
                  <a:cubicBezTo>
                    <a:pt x="4138" y="119"/>
                    <a:pt x="3775" y="0"/>
                    <a:pt x="3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788550" y="3489875"/>
              <a:ext cx="67750" cy="36850"/>
            </a:xfrm>
            <a:custGeom>
              <a:avLst/>
              <a:gdLst/>
              <a:ahLst/>
              <a:cxnLst/>
              <a:rect l="l" t="t" r="r" b="b"/>
              <a:pathLst>
                <a:path w="2710" h="1474" extrusionOk="0">
                  <a:moveTo>
                    <a:pt x="2109" y="1"/>
                  </a:moveTo>
                  <a:cubicBezTo>
                    <a:pt x="1494" y="1"/>
                    <a:pt x="790" y="373"/>
                    <a:pt x="313" y="696"/>
                  </a:cubicBezTo>
                  <a:cubicBezTo>
                    <a:pt x="184" y="784"/>
                    <a:pt x="50" y="895"/>
                    <a:pt x="29" y="1049"/>
                  </a:cubicBezTo>
                  <a:cubicBezTo>
                    <a:pt x="1" y="1250"/>
                    <a:pt x="191" y="1429"/>
                    <a:pt x="391" y="1464"/>
                  </a:cubicBezTo>
                  <a:cubicBezTo>
                    <a:pt x="429" y="1470"/>
                    <a:pt x="467" y="1473"/>
                    <a:pt x="505" y="1473"/>
                  </a:cubicBezTo>
                  <a:cubicBezTo>
                    <a:pt x="668" y="1473"/>
                    <a:pt x="829" y="1419"/>
                    <a:pt x="985" y="1366"/>
                  </a:cubicBezTo>
                  <a:lnTo>
                    <a:pt x="2042" y="999"/>
                  </a:lnTo>
                  <a:cubicBezTo>
                    <a:pt x="2318" y="904"/>
                    <a:pt x="2694" y="750"/>
                    <a:pt x="2703" y="401"/>
                  </a:cubicBezTo>
                  <a:cubicBezTo>
                    <a:pt x="2710" y="127"/>
                    <a:pt x="2501" y="35"/>
                    <a:pt x="2260" y="9"/>
                  </a:cubicBezTo>
                  <a:cubicBezTo>
                    <a:pt x="2211" y="3"/>
                    <a:pt x="2160" y="1"/>
                    <a:pt x="2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837900" y="3546225"/>
              <a:ext cx="44075" cy="21400"/>
            </a:xfrm>
            <a:custGeom>
              <a:avLst/>
              <a:gdLst/>
              <a:ahLst/>
              <a:cxnLst/>
              <a:rect l="l" t="t" r="r" b="b"/>
              <a:pathLst>
                <a:path w="1763" h="856" extrusionOk="0">
                  <a:moveTo>
                    <a:pt x="1068" y="0"/>
                  </a:moveTo>
                  <a:cubicBezTo>
                    <a:pt x="685" y="0"/>
                    <a:pt x="1" y="493"/>
                    <a:pt x="316" y="793"/>
                  </a:cubicBezTo>
                  <a:cubicBezTo>
                    <a:pt x="364" y="839"/>
                    <a:pt x="435" y="855"/>
                    <a:pt x="503" y="855"/>
                  </a:cubicBezTo>
                  <a:cubicBezTo>
                    <a:pt x="508" y="855"/>
                    <a:pt x="513" y="855"/>
                    <a:pt x="517" y="855"/>
                  </a:cubicBezTo>
                  <a:cubicBezTo>
                    <a:pt x="824" y="848"/>
                    <a:pt x="1762" y="243"/>
                    <a:pt x="1181" y="19"/>
                  </a:cubicBezTo>
                  <a:cubicBezTo>
                    <a:pt x="1148" y="6"/>
                    <a:pt x="1110" y="0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29"/>
          <p:cNvGrpSpPr/>
          <p:nvPr/>
        </p:nvGrpSpPr>
        <p:grpSpPr>
          <a:xfrm rot="6736121">
            <a:off x="2664529" y="53628"/>
            <a:ext cx="306547" cy="1778472"/>
            <a:chOff x="2185225" y="2735800"/>
            <a:chExt cx="189350" cy="1098600"/>
          </a:xfrm>
        </p:grpSpPr>
        <p:sp>
          <p:nvSpPr>
            <p:cNvPr id="700" name="Google Shape;700;p29"/>
            <p:cNvSpPr/>
            <p:nvPr/>
          </p:nvSpPr>
          <p:spPr>
            <a:xfrm>
              <a:off x="2203225" y="2735800"/>
              <a:ext cx="158175" cy="907425"/>
            </a:xfrm>
            <a:custGeom>
              <a:avLst/>
              <a:gdLst/>
              <a:ahLst/>
              <a:cxnLst/>
              <a:rect l="l" t="t" r="r" b="b"/>
              <a:pathLst>
                <a:path w="6327" h="36297" extrusionOk="0">
                  <a:moveTo>
                    <a:pt x="3663" y="1"/>
                  </a:moveTo>
                  <a:cubicBezTo>
                    <a:pt x="3402" y="609"/>
                    <a:pt x="3155" y="1224"/>
                    <a:pt x="2919" y="1843"/>
                  </a:cubicBezTo>
                  <a:cubicBezTo>
                    <a:pt x="2688" y="3087"/>
                    <a:pt x="2501" y="4362"/>
                    <a:pt x="2191" y="5554"/>
                  </a:cubicBezTo>
                  <a:cubicBezTo>
                    <a:pt x="2098" y="5914"/>
                    <a:pt x="2002" y="6277"/>
                    <a:pt x="1826" y="6605"/>
                  </a:cubicBezTo>
                  <a:cubicBezTo>
                    <a:pt x="1717" y="6809"/>
                    <a:pt x="1577" y="6996"/>
                    <a:pt x="1473" y="7204"/>
                  </a:cubicBezTo>
                  <a:cubicBezTo>
                    <a:pt x="1317" y="7522"/>
                    <a:pt x="1250" y="7876"/>
                    <a:pt x="1198" y="8226"/>
                  </a:cubicBezTo>
                  <a:cubicBezTo>
                    <a:pt x="1073" y="9088"/>
                    <a:pt x="1029" y="9961"/>
                    <a:pt x="1068" y="10831"/>
                  </a:cubicBezTo>
                  <a:cubicBezTo>
                    <a:pt x="1082" y="11155"/>
                    <a:pt x="1107" y="11484"/>
                    <a:pt x="1024" y="11797"/>
                  </a:cubicBezTo>
                  <a:cubicBezTo>
                    <a:pt x="939" y="12115"/>
                    <a:pt x="749" y="12394"/>
                    <a:pt x="614" y="12696"/>
                  </a:cubicBezTo>
                  <a:cubicBezTo>
                    <a:pt x="0" y="14078"/>
                    <a:pt x="652" y="15669"/>
                    <a:pt x="622" y="17183"/>
                  </a:cubicBezTo>
                  <a:cubicBezTo>
                    <a:pt x="612" y="17732"/>
                    <a:pt x="510" y="18276"/>
                    <a:pt x="485" y="18824"/>
                  </a:cubicBezTo>
                  <a:cubicBezTo>
                    <a:pt x="420" y="20266"/>
                    <a:pt x="888" y="21676"/>
                    <a:pt x="1051" y="23111"/>
                  </a:cubicBezTo>
                  <a:cubicBezTo>
                    <a:pt x="1134" y="23840"/>
                    <a:pt x="1137" y="24576"/>
                    <a:pt x="1178" y="25308"/>
                  </a:cubicBezTo>
                  <a:cubicBezTo>
                    <a:pt x="1232" y="26308"/>
                    <a:pt x="1355" y="27303"/>
                    <a:pt x="1478" y="28297"/>
                  </a:cubicBezTo>
                  <a:cubicBezTo>
                    <a:pt x="1702" y="30114"/>
                    <a:pt x="1926" y="31933"/>
                    <a:pt x="2150" y="33751"/>
                  </a:cubicBezTo>
                  <a:cubicBezTo>
                    <a:pt x="2362" y="34599"/>
                    <a:pt x="2574" y="35448"/>
                    <a:pt x="2786" y="36297"/>
                  </a:cubicBezTo>
                  <a:cubicBezTo>
                    <a:pt x="3702" y="34392"/>
                    <a:pt x="4600" y="32440"/>
                    <a:pt x="5310" y="30441"/>
                  </a:cubicBezTo>
                  <a:cubicBezTo>
                    <a:pt x="5414" y="29706"/>
                    <a:pt x="5412" y="28945"/>
                    <a:pt x="5524" y="28208"/>
                  </a:cubicBezTo>
                  <a:cubicBezTo>
                    <a:pt x="5728" y="26872"/>
                    <a:pt x="6327" y="25592"/>
                    <a:pt x="6299" y="24242"/>
                  </a:cubicBezTo>
                  <a:cubicBezTo>
                    <a:pt x="6287" y="23676"/>
                    <a:pt x="6166" y="23121"/>
                    <a:pt x="6101" y="22558"/>
                  </a:cubicBezTo>
                  <a:cubicBezTo>
                    <a:pt x="6021" y="21863"/>
                    <a:pt x="6030" y="21161"/>
                    <a:pt x="6041" y="20460"/>
                  </a:cubicBezTo>
                  <a:lnTo>
                    <a:pt x="6097" y="16180"/>
                  </a:lnTo>
                  <a:cubicBezTo>
                    <a:pt x="6107" y="15349"/>
                    <a:pt x="6118" y="14520"/>
                    <a:pt x="6118" y="13690"/>
                  </a:cubicBezTo>
                  <a:cubicBezTo>
                    <a:pt x="6118" y="12778"/>
                    <a:pt x="6105" y="11866"/>
                    <a:pt x="6091" y="10954"/>
                  </a:cubicBezTo>
                  <a:cubicBezTo>
                    <a:pt x="6085" y="10489"/>
                    <a:pt x="6078" y="10021"/>
                    <a:pt x="6024" y="9559"/>
                  </a:cubicBezTo>
                  <a:cubicBezTo>
                    <a:pt x="5919" y="8658"/>
                    <a:pt x="5636" y="7789"/>
                    <a:pt x="5391" y="6914"/>
                  </a:cubicBezTo>
                  <a:cubicBezTo>
                    <a:pt x="4864" y="5030"/>
                    <a:pt x="4507" y="3103"/>
                    <a:pt x="4172" y="1175"/>
                  </a:cubicBezTo>
                  <a:cubicBezTo>
                    <a:pt x="4010" y="777"/>
                    <a:pt x="3842" y="383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185225" y="2781875"/>
              <a:ext cx="90950" cy="797700"/>
            </a:xfrm>
            <a:custGeom>
              <a:avLst/>
              <a:gdLst/>
              <a:ahLst/>
              <a:cxnLst/>
              <a:rect l="l" t="t" r="r" b="b"/>
              <a:pathLst>
                <a:path w="3638" h="31908" extrusionOk="0">
                  <a:moveTo>
                    <a:pt x="3638" y="0"/>
                  </a:moveTo>
                  <a:lnTo>
                    <a:pt x="3638" y="0"/>
                  </a:lnTo>
                  <a:cubicBezTo>
                    <a:pt x="1144" y="6533"/>
                    <a:pt x="0" y="13646"/>
                    <a:pt x="1125" y="20532"/>
                  </a:cubicBezTo>
                  <a:cubicBezTo>
                    <a:pt x="1310" y="21663"/>
                    <a:pt x="1555" y="22785"/>
                    <a:pt x="1643" y="23928"/>
                  </a:cubicBezTo>
                  <a:cubicBezTo>
                    <a:pt x="1712" y="24807"/>
                    <a:pt x="1686" y="25692"/>
                    <a:pt x="1758" y="26571"/>
                  </a:cubicBezTo>
                  <a:cubicBezTo>
                    <a:pt x="1864" y="27878"/>
                    <a:pt x="2183" y="29157"/>
                    <a:pt x="2501" y="30429"/>
                  </a:cubicBezTo>
                  <a:lnTo>
                    <a:pt x="2869" y="31908"/>
                  </a:lnTo>
                  <a:cubicBezTo>
                    <a:pt x="2645" y="30090"/>
                    <a:pt x="2421" y="28271"/>
                    <a:pt x="2197" y="26454"/>
                  </a:cubicBezTo>
                  <a:cubicBezTo>
                    <a:pt x="2074" y="25460"/>
                    <a:pt x="1951" y="24465"/>
                    <a:pt x="1897" y="23465"/>
                  </a:cubicBezTo>
                  <a:cubicBezTo>
                    <a:pt x="1856" y="22733"/>
                    <a:pt x="1853" y="21997"/>
                    <a:pt x="1769" y="21268"/>
                  </a:cubicBezTo>
                  <a:cubicBezTo>
                    <a:pt x="1607" y="19832"/>
                    <a:pt x="1138" y="18423"/>
                    <a:pt x="1204" y="16981"/>
                  </a:cubicBezTo>
                  <a:cubicBezTo>
                    <a:pt x="1230" y="16432"/>
                    <a:pt x="1331" y="15889"/>
                    <a:pt x="1342" y="15340"/>
                  </a:cubicBezTo>
                  <a:cubicBezTo>
                    <a:pt x="1371" y="13826"/>
                    <a:pt x="719" y="12234"/>
                    <a:pt x="1333" y="10851"/>
                  </a:cubicBezTo>
                  <a:cubicBezTo>
                    <a:pt x="1467" y="10551"/>
                    <a:pt x="1658" y="10272"/>
                    <a:pt x="1744" y="9953"/>
                  </a:cubicBezTo>
                  <a:cubicBezTo>
                    <a:pt x="1826" y="9641"/>
                    <a:pt x="1801" y="9311"/>
                    <a:pt x="1786" y="8988"/>
                  </a:cubicBezTo>
                  <a:cubicBezTo>
                    <a:pt x="1748" y="8118"/>
                    <a:pt x="1792" y="7245"/>
                    <a:pt x="1917" y="6383"/>
                  </a:cubicBezTo>
                  <a:cubicBezTo>
                    <a:pt x="1969" y="6033"/>
                    <a:pt x="2035" y="5678"/>
                    <a:pt x="2193" y="5360"/>
                  </a:cubicBezTo>
                  <a:cubicBezTo>
                    <a:pt x="2296" y="5153"/>
                    <a:pt x="2435" y="4966"/>
                    <a:pt x="2545" y="4760"/>
                  </a:cubicBezTo>
                  <a:cubicBezTo>
                    <a:pt x="2721" y="4434"/>
                    <a:pt x="2816" y="4071"/>
                    <a:pt x="2910" y="3710"/>
                  </a:cubicBezTo>
                  <a:cubicBezTo>
                    <a:pt x="3220" y="2519"/>
                    <a:pt x="3406" y="1244"/>
                    <a:pt x="3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07525" y="2765175"/>
              <a:ext cx="67050" cy="731675"/>
            </a:xfrm>
            <a:custGeom>
              <a:avLst/>
              <a:gdLst/>
              <a:ahLst/>
              <a:cxnLst/>
              <a:rect l="l" t="t" r="r" b="b"/>
              <a:pathLst>
                <a:path w="2682" h="29267" extrusionOk="0">
                  <a:moveTo>
                    <a:pt x="0" y="0"/>
                  </a:moveTo>
                  <a:cubicBezTo>
                    <a:pt x="335" y="1928"/>
                    <a:pt x="692" y="3855"/>
                    <a:pt x="1219" y="5739"/>
                  </a:cubicBezTo>
                  <a:cubicBezTo>
                    <a:pt x="1464" y="6613"/>
                    <a:pt x="1746" y="7483"/>
                    <a:pt x="1852" y="8384"/>
                  </a:cubicBezTo>
                  <a:cubicBezTo>
                    <a:pt x="1906" y="8848"/>
                    <a:pt x="1913" y="9314"/>
                    <a:pt x="1919" y="9779"/>
                  </a:cubicBezTo>
                  <a:cubicBezTo>
                    <a:pt x="1932" y="10691"/>
                    <a:pt x="1945" y="11603"/>
                    <a:pt x="1945" y="12515"/>
                  </a:cubicBezTo>
                  <a:cubicBezTo>
                    <a:pt x="1945" y="13344"/>
                    <a:pt x="1935" y="14174"/>
                    <a:pt x="1924" y="15005"/>
                  </a:cubicBezTo>
                  <a:lnTo>
                    <a:pt x="1867" y="19285"/>
                  </a:lnTo>
                  <a:cubicBezTo>
                    <a:pt x="1858" y="19985"/>
                    <a:pt x="1849" y="20688"/>
                    <a:pt x="1928" y="21383"/>
                  </a:cubicBezTo>
                  <a:cubicBezTo>
                    <a:pt x="1993" y="21946"/>
                    <a:pt x="2114" y="22501"/>
                    <a:pt x="2126" y="23067"/>
                  </a:cubicBezTo>
                  <a:cubicBezTo>
                    <a:pt x="2154" y="24417"/>
                    <a:pt x="1556" y="25697"/>
                    <a:pt x="1351" y="27031"/>
                  </a:cubicBezTo>
                  <a:cubicBezTo>
                    <a:pt x="1239" y="27770"/>
                    <a:pt x="1240" y="28530"/>
                    <a:pt x="1136" y="29266"/>
                  </a:cubicBezTo>
                  <a:cubicBezTo>
                    <a:pt x="1971" y="26913"/>
                    <a:pt x="2544" y="24497"/>
                    <a:pt x="2565" y="22009"/>
                  </a:cubicBezTo>
                  <a:cubicBezTo>
                    <a:pt x="2576" y="20835"/>
                    <a:pt x="2456" y="19663"/>
                    <a:pt x="2415" y="18488"/>
                  </a:cubicBezTo>
                  <a:cubicBezTo>
                    <a:pt x="2314" y="15618"/>
                    <a:pt x="2681" y="12739"/>
                    <a:pt x="2437" y="9878"/>
                  </a:cubicBezTo>
                  <a:cubicBezTo>
                    <a:pt x="2221" y="7341"/>
                    <a:pt x="1528" y="4872"/>
                    <a:pt x="840" y="2420"/>
                  </a:cubicBezTo>
                  <a:cubicBezTo>
                    <a:pt x="612" y="1609"/>
                    <a:pt x="324" y="79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277850" y="3367625"/>
              <a:ext cx="86825" cy="66900"/>
            </a:xfrm>
            <a:custGeom>
              <a:avLst/>
              <a:gdLst/>
              <a:ahLst/>
              <a:cxnLst/>
              <a:rect l="l" t="t" r="r" b="b"/>
              <a:pathLst>
                <a:path w="3473" h="2676" extrusionOk="0">
                  <a:moveTo>
                    <a:pt x="3473" y="0"/>
                  </a:moveTo>
                  <a:lnTo>
                    <a:pt x="3473" y="0"/>
                  </a:lnTo>
                  <a:cubicBezTo>
                    <a:pt x="3194" y="239"/>
                    <a:pt x="2917" y="478"/>
                    <a:pt x="2636" y="711"/>
                  </a:cubicBezTo>
                  <a:cubicBezTo>
                    <a:pt x="2356" y="946"/>
                    <a:pt x="2071" y="1173"/>
                    <a:pt x="1781" y="1396"/>
                  </a:cubicBezTo>
                  <a:cubicBezTo>
                    <a:pt x="1493" y="1618"/>
                    <a:pt x="1198" y="1835"/>
                    <a:pt x="902" y="2048"/>
                  </a:cubicBezTo>
                  <a:cubicBezTo>
                    <a:pt x="605" y="2261"/>
                    <a:pt x="303" y="2467"/>
                    <a:pt x="1" y="2675"/>
                  </a:cubicBezTo>
                  <a:cubicBezTo>
                    <a:pt x="328" y="2511"/>
                    <a:pt x="648" y="2329"/>
                    <a:pt x="957" y="2130"/>
                  </a:cubicBezTo>
                  <a:cubicBezTo>
                    <a:pt x="1266" y="1932"/>
                    <a:pt x="1567" y="1721"/>
                    <a:pt x="1859" y="1497"/>
                  </a:cubicBezTo>
                  <a:cubicBezTo>
                    <a:pt x="2151" y="1271"/>
                    <a:pt x="2431" y="1035"/>
                    <a:pt x="2702" y="787"/>
                  </a:cubicBezTo>
                  <a:cubicBezTo>
                    <a:pt x="2973" y="538"/>
                    <a:pt x="3230" y="276"/>
                    <a:pt x="3473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280650" y="3238300"/>
              <a:ext cx="84375" cy="68425"/>
            </a:xfrm>
            <a:custGeom>
              <a:avLst/>
              <a:gdLst/>
              <a:ahLst/>
              <a:cxnLst/>
              <a:rect l="l" t="t" r="r" b="b"/>
              <a:pathLst>
                <a:path w="3375" h="2737" extrusionOk="0">
                  <a:moveTo>
                    <a:pt x="3374" y="1"/>
                  </a:moveTo>
                  <a:lnTo>
                    <a:pt x="3374" y="1"/>
                  </a:lnTo>
                  <a:cubicBezTo>
                    <a:pt x="3104" y="244"/>
                    <a:pt x="2835" y="487"/>
                    <a:pt x="2563" y="725"/>
                  </a:cubicBezTo>
                  <a:cubicBezTo>
                    <a:pt x="2290" y="963"/>
                    <a:pt x="2013" y="1196"/>
                    <a:pt x="1732" y="1425"/>
                  </a:cubicBezTo>
                  <a:cubicBezTo>
                    <a:pt x="1452" y="1653"/>
                    <a:pt x="1166" y="1873"/>
                    <a:pt x="877" y="2092"/>
                  </a:cubicBezTo>
                  <a:cubicBezTo>
                    <a:pt x="588" y="2311"/>
                    <a:pt x="294" y="2523"/>
                    <a:pt x="0" y="2737"/>
                  </a:cubicBezTo>
                  <a:cubicBezTo>
                    <a:pt x="321" y="2565"/>
                    <a:pt x="633" y="2377"/>
                    <a:pt x="935" y="2173"/>
                  </a:cubicBezTo>
                  <a:cubicBezTo>
                    <a:pt x="1237" y="1969"/>
                    <a:pt x="1529" y="1752"/>
                    <a:pt x="1812" y="1523"/>
                  </a:cubicBezTo>
                  <a:cubicBezTo>
                    <a:pt x="2096" y="1293"/>
                    <a:pt x="2368" y="1052"/>
                    <a:pt x="2629" y="798"/>
                  </a:cubicBezTo>
                  <a:cubicBezTo>
                    <a:pt x="2892" y="546"/>
                    <a:pt x="3140" y="280"/>
                    <a:pt x="3374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283700" y="3115950"/>
              <a:ext cx="83800" cy="71175"/>
            </a:xfrm>
            <a:custGeom>
              <a:avLst/>
              <a:gdLst/>
              <a:ahLst/>
              <a:cxnLst/>
              <a:rect l="l" t="t" r="r" b="b"/>
              <a:pathLst>
                <a:path w="3352" h="2847" extrusionOk="0">
                  <a:moveTo>
                    <a:pt x="3351" y="0"/>
                  </a:moveTo>
                  <a:cubicBezTo>
                    <a:pt x="3091" y="262"/>
                    <a:pt x="2831" y="521"/>
                    <a:pt x="2565" y="773"/>
                  </a:cubicBezTo>
                  <a:cubicBezTo>
                    <a:pt x="2299" y="1026"/>
                    <a:pt x="2025" y="1270"/>
                    <a:pt x="1747" y="1507"/>
                  </a:cubicBezTo>
                  <a:cubicBezTo>
                    <a:pt x="1468" y="1745"/>
                    <a:pt x="1182" y="1974"/>
                    <a:pt x="890" y="2196"/>
                  </a:cubicBezTo>
                  <a:cubicBezTo>
                    <a:pt x="599" y="2419"/>
                    <a:pt x="301" y="2633"/>
                    <a:pt x="1" y="2847"/>
                  </a:cubicBezTo>
                  <a:cubicBezTo>
                    <a:pt x="328" y="2677"/>
                    <a:pt x="644" y="2486"/>
                    <a:pt x="949" y="2277"/>
                  </a:cubicBezTo>
                  <a:cubicBezTo>
                    <a:pt x="1558" y="1859"/>
                    <a:pt x="2124" y="1379"/>
                    <a:pt x="2635" y="844"/>
                  </a:cubicBezTo>
                  <a:cubicBezTo>
                    <a:pt x="2890" y="578"/>
                    <a:pt x="3129" y="296"/>
                    <a:pt x="3351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286325" y="3000375"/>
              <a:ext cx="77175" cy="69325"/>
            </a:xfrm>
            <a:custGeom>
              <a:avLst/>
              <a:gdLst/>
              <a:ahLst/>
              <a:cxnLst/>
              <a:rect l="l" t="t" r="r" b="b"/>
              <a:pathLst>
                <a:path w="3087" h="2773" extrusionOk="0">
                  <a:moveTo>
                    <a:pt x="3086" y="1"/>
                  </a:moveTo>
                  <a:lnTo>
                    <a:pt x="3086" y="1"/>
                  </a:lnTo>
                  <a:cubicBezTo>
                    <a:pt x="2838" y="244"/>
                    <a:pt x="2594" y="489"/>
                    <a:pt x="2345" y="729"/>
                  </a:cubicBezTo>
                  <a:cubicBezTo>
                    <a:pt x="2096" y="969"/>
                    <a:pt x="1843" y="1203"/>
                    <a:pt x="1586" y="1434"/>
                  </a:cubicBezTo>
                  <a:cubicBezTo>
                    <a:pt x="1329" y="1665"/>
                    <a:pt x="1068" y="1891"/>
                    <a:pt x="803" y="2114"/>
                  </a:cubicBezTo>
                  <a:cubicBezTo>
                    <a:pt x="539" y="2336"/>
                    <a:pt x="270" y="2553"/>
                    <a:pt x="1" y="2773"/>
                  </a:cubicBezTo>
                  <a:cubicBezTo>
                    <a:pt x="299" y="2595"/>
                    <a:pt x="588" y="2400"/>
                    <a:pt x="865" y="2190"/>
                  </a:cubicBezTo>
                  <a:cubicBezTo>
                    <a:pt x="1142" y="1982"/>
                    <a:pt x="1412" y="1761"/>
                    <a:pt x="1671" y="1529"/>
                  </a:cubicBezTo>
                  <a:cubicBezTo>
                    <a:pt x="1930" y="1296"/>
                    <a:pt x="2179" y="1052"/>
                    <a:pt x="2416" y="799"/>
                  </a:cubicBezTo>
                  <a:cubicBezTo>
                    <a:pt x="2653" y="545"/>
                    <a:pt x="2878" y="278"/>
                    <a:pt x="3086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2288500" y="2895750"/>
              <a:ext cx="54775" cy="44675"/>
            </a:xfrm>
            <a:custGeom>
              <a:avLst/>
              <a:gdLst/>
              <a:ahLst/>
              <a:cxnLst/>
              <a:rect l="l" t="t" r="r" b="b"/>
              <a:pathLst>
                <a:path w="2191" h="1787" extrusionOk="0">
                  <a:moveTo>
                    <a:pt x="2190" y="0"/>
                  </a:moveTo>
                  <a:cubicBezTo>
                    <a:pt x="2010" y="157"/>
                    <a:pt x="1835" y="314"/>
                    <a:pt x="1658" y="468"/>
                  </a:cubicBezTo>
                  <a:cubicBezTo>
                    <a:pt x="1480" y="622"/>
                    <a:pt x="1301" y="775"/>
                    <a:pt x="1120" y="923"/>
                  </a:cubicBezTo>
                  <a:cubicBezTo>
                    <a:pt x="937" y="1072"/>
                    <a:pt x="752" y="1216"/>
                    <a:pt x="566" y="1359"/>
                  </a:cubicBezTo>
                  <a:cubicBezTo>
                    <a:pt x="379" y="1503"/>
                    <a:pt x="189" y="1642"/>
                    <a:pt x="0" y="1787"/>
                  </a:cubicBezTo>
                  <a:cubicBezTo>
                    <a:pt x="216" y="1686"/>
                    <a:pt x="423" y="1570"/>
                    <a:pt x="623" y="1441"/>
                  </a:cubicBezTo>
                  <a:cubicBezTo>
                    <a:pt x="1023" y="1182"/>
                    <a:pt x="1392" y="880"/>
                    <a:pt x="1726" y="541"/>
                  </a:cubicBezTo>
                  <a:cubicBezTo>
                    <a:pt x="1894" y="372"/>
                    <a:pt x="2048" y="192"/>
                    <a:pt x="2190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2205800" y="3121100"/>
              <a:ext cx="76000" cy="65750"/>
            </a:xfrm>
            <a:custGeom>
              <a:avLst/>
              <a:gdLst/>
              <a:ahLst/>
              <a:cxnLst/>
              <a:rect l="l" t="t" r="r" b="b"/>
              <a:pathLst>
                <a:path w="3040" h="2630" extrusionOk="0">
                  <a:moveTo>
                    <a:pt x="1" y="1"/>
                  </a:moveTo>
                  <a:cubicBezTo>
                    <a:pt x="200" y="273"/>
                    <a:pt x="417" y="532"/>
                    <a:pt x="649" y="777"/>
                  </a:cubicBezTo>
                  <a:cubicBezTo>
                    <a:pt x="1112" y="1269"/>
                    <a:pt x="1624" y="1713"/>
                    <a:pt x="2178" y="2101"/>
                  </a:cubicBezTo>
                  <a:cubicBezTo>
                    <a:pt x="2453" y="2295"/>
                    <a:pt x="2742" y="2471"/>
                    <a:pt x="3039" y="2630"/>
                  </a:cubicBezTo>
                  <a:cubicBezTo>
                    <a:pt x="2769" y="2428"/>
                    <a:pt x="2500" y="2227"/>
                    <a:pt x="2237" y="2020"/>
                  </a:cubicBezTo>
                  <a:cubicBezTo>
                    <a:pt x="1973" y="1814"/>
                    <a:pt x="1715" y="1602"/>
                    <a:pt x="1461" y="1382"/>
                  </a:cubicBezTo>
                  <a:cubicBezTo>
                    <a:pt x="1209" y="1164"/>
                    <a:pt x="962" y="938"/>
                    <a:pt x="719" y="707"/>
                  </a:cubicBezTo>
                  <a:cubicBezTo>
                    <a:pt x="475" y="477"/>
                    <a:pt x="239" y="239"/>
                    <a:pt x="1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2216200" y="3009275"/>
              <a:ext cx="68350" cy="56125"/>
            </a:xfrm>
            <a:custGeom>
              <a:avLst/>
              <a:gdLst/>
              <a:ahLst/>
              <a:cxnLst/>
              <a:rect l="l" t="t" r="r" b="b"/>
              <a:pathLst>
                <a:path w="2734" h="2245" extrusionOk="0">
                  <a:moveTo>
                    <a:pt x="1" y="1"/>
                  </a:moveTo>
                  <a:lnTo>
                    <a:pt x="1" y="1"/>
                  </a:lnTo>
                  <a:cubicBezTo>
                    <a:pt x="128" y="272"/>
                    <a:pt x="305" y="521"/>
                    <a:pt x="507" y="746"/>
                  </a:cubicBezTo>
                  <a:cubicBezTo>
                    <a:pt x="711" y="968"/>
                    <a:pt x="936" y="1171"/>
                    <a:pt x="1177" y="1351"/>
                  </a:cubicBezTo>
                  <a:cubicBezTo>
                    <a:pt x="1418" y="1531"/>
                    <a:pt x="1670" y="1697"/>
                    <a:pt x="1929" y="1849"/>
                  </a:cubicBezTo>
                  <a:cubicBezTo>
                    <a:pt x="2057" y="1926"/>
                    <a:pt x="2188" y="1998"/>
                    <a:pt x="2319" y="2070"/>
                  </a:cubicBezTo>
                  <a:cubicBezTo>
                    <a:pt x="2385" y="2105"/>
                    <a:pt x="2451" y="2142"/>
                    <a:pt x="2519" y="2174"/>
                  </a:cubicBezTo>
                  <a:cubicBezTo>
                    <a:pt x="2553" y="2189"/>
                    <a:pt x="2589" y="2204"/>
                    <a:pt x="2624" y="2216"/>
                  </a:cubicBezTo>
                  <a:cubicBezTo>
                    <a:pt x="2660" y="2229"/>
                    <a:pt x="2698" y="2238"/>
                    <a:pt x="2734" y="2245"/>
                  </a:cubicBezTo>
                  <a:cubicBezTo>
                    <a:pt x="2593" y="2193"/>
                    <a:pt x="2474" y="2103"/>
                    <a:pt x="2352" y="2018"/>
                  </a:cubicBezTo>
                  <a:lnTo>
                    <a:pt x="1982" y="1764"/>
                  </a:lnTo>
                  <a:cubicBezTo>
                    <a:pt x="1735" y="1598"/>
                    <a:pt x="1491" y="1429"/>
                    <a:pt x="1254" y="1251"/>
                  </a:cubicBezTo>
                  <a:cubicBezTo>
                    <a:pt x="1017" y="1074"/>
                    <a:pt x="792" y="882"/>
                    <a:pt x="579" y="677"/>
                  </a:cubicBezTo>
                  <a:cubicBezTo>
                    <a:pt x="366" y="470"/>
                    <a:pt x="172" y="243"/>
                    <a:pt x="1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242025" y="2893725"/>
              <a:ext cx="46525" cy="44450"/>
            </a:xfrm>
            <a:custGeom>
              <a:avLst/>
              <a:gdLst/>
              <a:ahLst/>
              <a:cxnLst/>
              <a:rect l="l" t="t" r="r" b="b"/>
              <a:pathLst>
                <a:path w="1861" h="1778" extrusionOk="0">
                  <a:moveTo>
                    <a:pt x="0" y="0"/>
                  </a:moveTo>
                  <a:lnTo>
                    <a:pt x="0" y="0"/>
                  </a:lnTo>
                  <a:cubicBezTo>
                    <a:pt x="105" y="191"/>
                    <a:pt x="224" y="373"/>
                    <a:pt x="358" y="545"/>
                  </a:cubicBezTo>
                  <a:cubicBezTo>
                    <a:pt x="626" y="889"/>
                    <a:pt x="943" y="1192"/>
                    <a:pt x="1301" y="1445"/>
                  </a:cubicBezTo>
                  <a:cubicBezTo>
                    <a:pt x="1477" y="1570"/>
                    <a:pt x="1665" y="1682"/>
                    <a:pt x="1861" y="1777"/>
                  </a:cubicBezTo>
                  <a:cubicBezTo>
                    <a:pt x="1693" y="1639"/>
                    <a:pt x="1525" y="1504"/>
                    <a:pt x="1361" y="1366"/>
                  </a:cubicBezTo>
                  <a:cubicBezTo>
                    <a:pt x="1197" y="1227"/>
                    <a:pt x="1038" y="1085"/>
                    <a:pt x="884" y="938"/>
                  </a:cubicBezTo>
                  <a:cubicBezTo>
                    <a:pt x="729" y="790"/>
                    <a:pt x="580" y="637"/>
                    <a:pt x="434" y="480"/>
                  </a:cubicBezTo>
                  <a:cubicBezTo>
                    <a:pt x="289" y="324"/>
                    <a:pt x="147" y="161"/>
                    <a:pt x="0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228550" y="3394975"/>
              <a:ext cx="45500" cy="37400"/>
            </a:xfrm>
            <a:custGeom>
              <a:avLst/>
              <a:gdLst/>
              <a:ahLst/>
              <a:cxnLst/>
              <a:rect l="l" t="t" r="r" b="b"/>
              <a:pathLst>
                <a:path w="1820" h="1496" extrusionOk="0">
                  <a:moveTo>
                    <a:pt x="0" y="0"/>
                  </a:moveTo>
                  <a:cubicBezTo>
                    <a:pt x="12" y="50"/>
                    <a:pt x="31" y="98"/>
                    <a:pt x="57" y="142"/>
                  </a:cubicBezTo>
                  <a:cubicBezTo>
                    <a:pt x="83" y="186"/>
                    <a:pt x="113" y="228"/>
                    <a:pt x="146" y="267"/>
                  </a:cubicBezTo>
                  <a:cubicBezTo>
                    <a:pt x="178" y="307"/>
                    <a:pt x="215" y="343"/>
                    <a:pt x="249" y="379"/>
                  </a:cubicBezTo>
                  <a:cubicBezTo>
                    <a:pt x="283" y="416"/>
                    <a:pt x="319" y="451"/>
                    <a:pt x="354" y="486"/>
                  </a:cubicBezTo>
                  <a:cubicBezTo>
                    <a:pt x="495" y="627"/>
                    <a:pt x="641" y="764"/>
                    <a:pt x="788" y="900"/>
                  </a:cubicBezTo>
                  <a:lnTo>
                    <a:pt x="900" y="1000"/>
                  </a:lnTo>
                  <a:cubicBezTo>
                    <a:pt x="937" y="1031"/>
                    <a:pt x="974" y="1065"/>
                    <a:pt x="1012" y="1098"/>
                  </a:cubicBezTo>
                  <a:cubicBezTo>
                    <a:pt x="1089" y="1164"/>
                    <a:pt x="1169" y="1228"/>
                    <a:pt x="1251" y="1286"/>
                  </a:cubicBezTo>
                  <a:cubicBezTo>
                    <a:pt x="1336" y="1345"/>
                    <a:pt x="1426" y="1394"/>
                    <a:pt x="1521" y="1434"/>
                  </a:cubicBezTo>
                  <a:cubicBezTo>
                    <a:pt x="1615" y="1472"/>
                    <a:pt x="1717" y="1493"/>
                    <a:pt x="1819" y="1496"/>
                  </a:cubicBezTo>
                  <a:cubicBezTo>
                    <a:pt x="1723" y="1468"/>
                    <a:pt x="1633" y="1428"/>
                    <a:pt x="1549" y="1377"/>
                  </a:cubicBezTo>
                  <a:cubicBezTo>
                    <a:pt x="1465" y="1327"/>
                    <a:pt x="1387" y="1268"/>
                    <a:pt x="1312" y="1205"/>
                  </a:cubicBezTo>
                  <a:cubicBezTo>
                    <a:pt x="1238" y="1143"/>
                    <a:pt x="1165" y="1077"/>
                    <a:pt x="1092" y="1008"/>
                  </a:cubicBezTo>
                  <a:lnTo>
                    <a:pt x="984" y="906"/>
                  </a:lnTo>
                  <a:lnTo>
                    <a:pt x="874" y="805"/>
                  </a:lnTo>
                  <a:cubicBezTo>
                    <a:pt x="726" y="671"/>
                    <a:pt x="575" y="539"/>
                    <a:pt x="422" y="412"/>
                  </a:cubicBezTo>
                  <a:cubicBezTo>
                    <a:pt x="382" y="380"/>
                    <a:pt x="344" y="349"/>
                    <a:pt x="305" y="317"/>
                  </a:cubicBezTo>
                  <a:cubicBezTo>
                    <a:pt x="266" y="287"/>
                    <a:pt x="228" y="256"/>
                    <a:pt x="191" y="223"/>
                  </a:cubicBezTo>
                  <a:cubicBezTo>
                    <a:pt x="115" y="160"/>
                    <a:pt x="49" y="89"/>
                    <a:pt x="0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208850" y="3244125"/>
              <a:ext cx="67950" cy="63225"/>
            </a:xfrm>
            <a:custGeom>
              <a:avLst/>
              <a:gdLst/>
              <a:ahLst/>
              <a:cxnLst/>
              <a:rect l="l" t="t" r="r" b="b"/>
              <a:pathLst>
                <a:path w="2718" h="2529" extrusionOk="0">
                  <a:moveTo>
                    <a:pt x="1" y="1"/>
                  </a:moveTo>
                  <a:cubicBezTo>
                    <a:pt x="16" y="37"/>
                    <a:pt x="35" y="73"/>
                    <a:pt x="50" y="107"/>
                  </a:cubicBezTo>
                  <a:lnTo>
                    <a:pt x="76" y="160"/>
                  </a:lnTo>
                  <a:cubicBezTo>
                    <a:pt x="85" y="178"/>
                    <a:pt x="95" y="195"/>
                    <a:pt x="104" y="212"/>
                  </a:cubicBezTo>
                  <a:cubicBezTo>
                    <a:pt x="124" y="246"/>
                    <a:pt x="143" y="280"/>
                    <a:pt x="162" y="315"/>
                  </a:cubicBezTo>
                  <a:lnTo>
                    <a:pt x="224" y="416"/>
                  </a:lnTo>
                  <a:lnTo>
                    <a:pt x="255" y="466"/>
                  </a:lnTo>
                  <a:lnTo>
                    <a:pt x="289" y="515"/>
                  </a:lnTo>
                  <a:lnTo>
                    <a:pt x="357" y="612"/>
                  </a:lnTo>
                  <a:cubicBezTo>
                    <a:pt x="380" y="643"/>
                    <a:pt x="404" y="675"/>
                    <a:pt x="428" y="706"/>
                  </a:cubicBezTo>
                  <a:cubicBezTo>
                    <a:pt x="440" y="722"/>
                    <a:pt x="453" y="738"/>
                    <a:pt x="465" y="754"/>
                  </a:cubicBezTo>
                  <a:lnTo>
                    <a:pt x="502" y="799"/>
                  </a:lnTo>
                  <a:cubicBezTo>
                    <a:pt x="528" y="829"/>
                    <a:pt x="553" y="860"/>
                    <a:pt x="579" y="889"/>
                  </a:cubicBezTo>
                  <a:lnTo>
                    <a:pt x="658" y="978"/>
                  </a:lnTo>
                  <a:cubicBezTo>
                    <a:pt x="685" y="1007"/>
                    <a:pt x="712" y="1035"/>
                    <a:pt x="739" y="1063"/>
                  </a:cubicBezTo>
                  <a:cubicBezTo>
                    <a:pt x="767" y="1092"/>
                    <a:pt x="794" y="1121"/>
                    <a:pt x="822" y="1148"/>
                  </a:cubicBezTo>
                  <a:cubicBezTo>
                    <a:pt x="934" y="1260"/>
                    <a:pt x="1051" y="1364"/>
                    <a:pt x="1169" y="1468"/>
                  </a:cubicBezTo>
                  <a:cubicBezTo>
                    <a:pt x="1408" y="1673"/>
                    <a:pt x="1656" y="1865"/>
                    <a:pt x="1906" y="2053"/>
                  </a:cubicBezTo>
                  <a:cubicBezTo>
                    <a:pt x="2030" y="2148"/>
                    <a:pt x="2158" y="2242"/>
                    <a:pt x="2293" y="2325"/>
                  </a:cubicBezTo>
                  <a:cubicBezTo>
                    <a:pt x="2427" y="2407"/>
                    <a:pt x="2569" y="2480"/>
                    <a:pt x="2718" y="2528"/>
                  </a:cubicBezTo>
                  <a:cubicBezTo>
                    <a:pt x="2440" y="2381"/>
                    <a:pt x="2206" y="2179"/>
                    <a:pt x="1968" y="1975"/>
                  </a:cubicBezTo>
                  <a:cubicBezTo>
                    <a:pt x="1731" y="1772"/>
                    <a:pt x="1488" y="1574"/>
                    <a:pt x="1253" y="1372"/>
                  </a:cubicBezTo>
                  <a:cubicBezTo>
                    <a:pt x="1194" y="1322"/>
                    <a:pt x="1134" y="1271"/>
                    <a:pt x="1077" y="1218"/>
                  </a:cubicBezTo>
                  <a:cubicBezTo>
                    <a:pt x="1049" y="1192"/>
                    <a:pt x="1019" y="1167"/>
                    <a:pt x="991" y="1140"/>
                  </a:cubicBezTo>
                  <a:lnTo>
                    <a:pt x="906" y="1061"/>
                  </a:lnTo>
                  <a:cubicBezTo>
                    <a:pt x="793" y="955"/>
                    <a:pt x="681" y="847"/>
                    <a:pt x="578" y="733"/>
                  </a:cubicBezTo>
                  <a:cubicBezTo>
                    <a:pt x="524" y="678"/>
                    <a:pt x="475" y="617"/>
                    <a:pt x="422" y="561"/>
                  </a:cubicBezTo>
                  <a:lnTo>
                    <a:pt x="348" y="471"/>
                  </a:lnTo>
                  <a:lnTo>
                    <a:pt x="311" y="427"/>
                  </a:lnTo>
                  <a:lnTo>
                    <a:pt x="276" y="381"/>
                  </a:lnTo>
                  <a:lnTo>
                    <a:pt x="204" y="288"/>
                  </a:lnTo>
                  <a:cubicBezTo>
                    <a:pt x="181" y="257"/>
                    <a:pt x="158" y="225"/>
                    <a:pt x="135" y="193"/>
                  </a:cubicBezTo>
                  <a:cubicBezTo>
                    <a:pt x="124" y="178"/>
                    <a:pt x="111" y="162"/>
                    <a:pt x="100" y="146"/>
                  </a:cubicBezTo>
                  <a:lnTo>
                    <a:pt x="67" y="98"/>
                  </a:lnTo>
                  <a:cubicBezTo>
                    <a:pt x="45" y="65"/>
                    <a:pt x="23" y="33"/>
                    <a:pt x="1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2305425" y="3320000"/>
              <a:ext cx="30575" cy="39025"/>
            </a:xfrm>
            <a:custGeom>
              <a:avLst/>
              <a:gdLst/>
              <a:ahLst/>
              <a:cxnLst/>
              <a:rect l="l" t="t" r="r" b="b"/>
              <a:pathLst>
                <a:path w="1223" h="1561" extrusionOk="0">
                  <a:moveTo>
                    <a:pt x="948" y="0"/>
                  </a:moveTo>
                  <a:cubicBezTo>
                    <a:pt x="872" y="0"/>
                    <a:pt x="776" y="36"/>
                    <a:pt x="665" y="120"/>
                  </a:cubicBezTo>
                  <a:cubicBezTo>
                    <a:pt x="351" y="358"/>
                    <a:pt x="124" y="720"/>
                    <a:pt x="35" y="1102"/>
                  </a:cubicBezTo>
                  <a:cubicBezTo>
                    <a:pt x="14" y="1191"/>
                    <a:pt x="1" y="1285"/>
                    <a:pt x="32" y="1370"/>
                  </a:cubicBezTo>
                  <a:cubicBezTo>
                    <a:pt x="70" y="1471"/>
                    <a:pt x="171" y="1543"/>
                    <a:pt x="278" y="1558"/>
                  </a:cubicBezTo>
                  <a:cubicBezTo>
                    <a:pt x="293" y="1560"/>
                    <a:pt x="307" y="1561"/>
                    <a:pt x="322" y="1561"/>
                  </a:cubicBezTo>
                  <a:cubicBezTo>
                    <a:pt x="415" y="1561"/>
                    <a:pt x="508" y="1522"/>
                    <a:pt x="578" y="1461"/>
                  </a:cubicBezTo>
                  <a:cubicBezTo>
                    <a:pt x="696" y="1357"/>
                    <a:pt x="751" y="1201"/>
                    <a:pt x="811" y="1055"/>
                  </a:cubicBezTo>
                  <a:cubicBezTo>
                    <a:pt x="879" y="889"/>
                    <a:pt x="960" y="727"/>
                    <a:pt x="1052" y="572"/>
                  </a:cubicBezTo>
                  <a:cubicBezTo>
                    <a:pt x="1223" y="286"/>
                    <a:pt x="1163" y="0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321125" y="3230900"/>
              <a:ext cx="11425" cy="13775"/>
            </a:xfrm>
            <a:custGeom>
              <a:avLst/>
              <a:gdLst/>
              <a:ahLst/>
              <a:cxnLst/>
              <a:rect l="l" t="t" r="r" b="b"/>
              <a:pathLst>
                <a:path w="457" h="551" extrusionOk="0">
                  <a:moveTo>
                    <a:pt x="222" y="0"/>
                  </a:moveTo>
                  <a:cubicBezTo>
                    <a:pt x="164" y="58"/>
                    <a:pt x="112" y="122"/>
                    <a:pt x="69" y="191"/>
                  </a:cubicBezTo>
                  <a:cubicBezTo>
                    <a:pt x="35" y="247"/>
                    <a:pt x="5" y="308"/>
                    <a:pt x="3" y="374"/>
                  </a:cubicBezTo>
                  <a:cubicBezTo>
                    <a:pt x="0" y="440"/>
                    <a:pt x="31" y="510"/>
                    <a:pt x="92" y="538"/>
                  </a:cubicBezTo>
                  <a:cubicBezTo>
                    <a:pt x="110" y="546"/>
                    <a:pt x="130" y="550"/>
                    <a:pt x="150" y="550"/>
                  </a:cubicBezTo>
                  <a:cubicBezTo>
                    <a:pt x="213" y="550"/>
                    <a:pt x="279" y="510"/>
                    <a:pt x="328" y="463"/>
                  </a:cubicBezTo>
                  <a:cubicBezTo>
                    <a:pt x="397" y="397"/>
                    <a:pt x="455" y="309"/>
                    <a:pt x="456" y="212"/>
                  </a:cubicBezTo>
                  <a:cubicBezTo>
                    <a:pt x="457" y="115"/>
                    <a:pt x="385" y="15"/>
                    <a:pt x="289" y="9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2239525" y="3201175"/>
              <a:ext cx="30625" cy="31875"/>
            </a:xfrm>
            <a:custGeom>
              <a:avLst/>
              <a:gdLst/>
              <a:ahLst/>
              <a:cxnLst/>
              <a:rect l="l" t="t" r="r" b="b"/>
              <a:pathLst>
                <a:path w="1225" h="1275" extrusionOk="0">
                  <a:moveTo>
                    <a:pt x="265" y="0"/>
                  </a:moveTo>
                  <a:cubicBezTo>
                    <a:pt x="0" y="0"/>
                    <a:pt x="40" y="257"/>
                    <a:pt x="140" y="454"/>
                  </a:cubicBezTo>
                  <a:cubicBezTo>
                    <a:pt x="235" y="645"/>
                    <a:pt x="349" y="825"/>
                    <a:pt x="481" y="993"/>
                  </a:cubicBezTo>
                  <a:cubicBezTo>
                    <a:pt x="556" y="1088"/>
                    <a:pt x="639" y="1180"/>
                    <a:pt x="747" y="1234"/>
                  </a:cubicBezTo>
                  <a:cubicBezTo>
                    <a:pt x="800" y="1260"/>
                    <a:pt x="860" y="1275"/>
                    <a:pt x="919" y="1275"/>
                  </a:cubicBezTo>
                  <a:cubicBezTo>
                    <a:pt x="981" y="1275"/>
                    <a:pt x="1041" y="1258"/>
                    <a:pt x="1091" y="1221"/>
                  </a:cubicBezTo>
                  <a:cubicBezTo>
                    <a:pt x="1211" y="1129"/>
                    <a:pt x="1225" y="952"/>
                    <a:pt x="1195" y="804"/>
                  </a:cubicBezTo>
                  <a:cubicBezTo>
                    <a:pt x="1111" y="390"/>
                    <a:pt x="739" y="51"/>
                    <a:pt x="319" y="4"/>
                  </a:cubicBezTo>
                  <a:cubicBezTo>
                    <a:pt x="299" y="1"/>
                    <a:pt x="281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2228025" y="3062575"/>
              <a:ext cx="26500" cy="28525"/>
            </a:xfrm>
            <a:custGeom>
              <a:avLst/>
              <a:gdLst/>
              <a:ahLst/>
              <a:cxnLst/>
              <a:rect l="l" t="t" r="r" b="b"/>
              <a:pathLst>
                <a:path w="1060" h="1141" extrusionOk="0">
                  <a:moveTo>
                    <a:pt x="472" y="1"/>
                  </a:moveTo>
                  <a:cubicBezTo>
                    <a:pt x="1" y="1"/>
                    <a:pt x="296" y="829"/>
                    <a:pt x="470" y="1013"/>
                  </a:cubicBezTo>
                  <a:cubicBezTo>
                    <a:pt x="523" y="1069"/>
                    <a:pt x="587" y="1120"/>
                    <a:pt x="664" y="1136"/>
                  </a:cubicBezTo>
                  <a:cubicBezTo>
                    <a:pt x="680" y="1139"/>
                    <a:pt x="697" y="1141"/>
                    <a:pt x="713" y="1141"/>
                  </a:cubicBezTo>
                  <a:cubicBezTo>
                    <a:pt x="843" y="1141"/>
                    <a:pt x="966" y="1035"/>
                    <a:pt x="1010" y="908"/>
                  </a:cubicBezTo>
                  <a:cubicBezTo>
                    <a:pt x="1059" y="766"/>
                    <a:pt x="1030" y="608"/>
                    <a:pt x="979" y="466"/>
                  </a:cubicBezTo>
                  <a:cubicBezTo>
                    <a:pt x="939" y="351"/>
                    <a:pt x="882" y="241"/>
                    <a:pt x="799" y="152"/>
                  </a:cubicBezTo>
                  <a:cubicBezTo>
                    <a:pt x="714" y="64"/>
                    <a:pt x="598" y="3"/>
                    <a:pt x="477" y="1"/>
                  </a:cubicBezTo>
                  <a:cubicBezTo>
                    <a:pt x="475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2262350" y="2968300"/>
              <a:ext cx="16075" cy="23800"/>
            </a:xfrm>
            <a:custGeom>
              <a:avLst/>
              <a:gdLst/>
              <a:ahLst/>
              <a:cxnLst/>
              <a:rect l="l" t="t" r="r" b="b"/>
              <a:pathLst>
                <a:path w="643" h="952" extrusionOk="0">
                  <a:moveTo>
                    <a:pt x="285" y="0"/>
                  </a:moveTo>
                  <a:cubicBezTo>
                    <a:pt x="205" y="0"/>
                    <a:pt x="127" y="59"/>
                    <a:pt x="74" y="206"/>
                  </a:cubicBezTo>
                  <a:cubicBezTo>
                    <a:pt x="3" y="405"/>
                    <a:pt x="0" y="952"/>
                    <a:pt x="246" y="952"/>
                  </a:cubicBezTo>
                  <a:cubicBezTo>
                    <a:pt x="298" y="952"/>
                    <a:pt x="362" y="927"/>
                    <a:pt x="439" y="868"/>
                  </a:cubicBezTo>
                  <a:cubicBezTo>
                    <a:pt x="546" y="786"/>
                    <a:pt x="597" y="648"/>
                    <a:pt x="613" y="514"/>
                  </a:cubicBezTo>
                  <a:cubicBezTo>
                    <a:pt x="643" y="272"/>
                    <a:pt x="45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311775" y="2976275"/>
              <a:ext cx="15075" cy="16175"/>
            </a:xfrm>
            <a:custGeom>
              <a:avLst/>
              <a:gdLst/>
              <a:ahLst/>
              <a:cxnLst/>
              <a:rect l="l" t="t" r="r" b="b"/>
              <a:pathLst>
                <a:path w="603" h="647" extrusionOk="0">
                  <a:moveTo>
                    <a:pt x="328" y="1"/>
                  </a:moveTo>
                  <a:cubicBezTo>
                    <a:pt x="314" y="1"/>
                    <a:pt x="299" y="3"/>
                    <a:pt x="284" y="9"/>
                  </a:cubicBezTo>
                  <a:lnTo>
                    <a:pt x="265" y="26"/>
                  </a:lnTo>
                  <a:cubicBezTo>
                    <a:pt x="127" y="153"/>
                    <a:pt x="34" y="325"/>
                    <a:pt x="6" y="511"/>
                  </a:cubicBezTo>
                  <a:cubicBezTo>
                    <a:pt x="0" y="535"/>
                    <a:pt x="1" y="560"/>
                    <a:pt x="9" y="584"/>
                  </a:cubicBezTo>
                  <a:cubicBezTo>
                    <a:pt x="25" y="621"/>
                    <a:pt x="69" y="637"/>
                    <a:pt x="109" y="642"/>
                  </a:cubicBezTo>
                  <a:cubicBezTo>
                    <a:pt x="127" y="645"/>
                    <a:pt x="145" y="646"/>
                    <a:pt x="163" y="646"/>
                  </a:cubicBezTo>
                  <a:cubicBezTo>
                    <a:pt x="418" y="646"/>
                    <a:pt x="603" y="385"/>
                    <a:pt x="502" y="139"/>
                  </a:cubicBezTo>
                  <a:cubicBezTo>
                    <a:pt x="472" y="66"/>
                    <a:pt x="40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320375" y="3058400"/>
              <a:ext cx="22025" cy="29325"/>
            </a:xfrm>
            <a:custGeom>
              <a:avLst/>
              <a:gdLst/>
              <a:ahLst/>
              <a:cxnLst/>
              <a:rect l="l" t="t" r="r" b="b"/>
              <a:pathLst>
                <a:path w="881" h="1173" extrusionOk="0">
                  <a:moveTo>
                    <a:pt x="605" y="1"/>
                  </a:moveTo>
                  <a:cubicBezTo>
                    <a:pt x="504" y="1"/>
                    <a:pt x="397" y="39"/>
                    <a:pt x="326" y="96"/>
                  </a:cubicBezTo>
                  <a:cubicBezTo>
                    <a:pt x="174" y="218"/>
                    <a:pt x="59" y="478"/>
                    <a:pt x="24" y="662"/>
                  </a:cubicBezTo>
                  <a:cubicBezTo>
                    <a:pt x="0" y="781"/>
                    <a:pt x="3" y="912"/>
                    <a:pt x="64" y="1018"/>
                  </a:cubicBezTo>
                  <a:cubicBezTo>
                    <a:pt x="115" y="1107"/>
                    <a:pt x="214" y="1172"/>
                    <a:pt x="314" y="1172"/>
                  </a:cubicBezTo>
                  <a:cubicBezTo>
                    <a:pt x="333" y="1172"/>
                    <a:pt x="351" y="1170"/>
                    <a:pt x="370" y="1165"/>
                  </a:cubicBezTo>
                  <a:cubicBezTo>
                    <a:pt x="472" y="1139"/>
                    <a:pt x="543" y="1047"/>
                    <a:pt x="598" y="957"/>
                  </a:cubicBezTo>
                  <a:cubicBezTo>
                    <a:pt x="707" y="779"/>
                    <a:pt x="790" y="586"/>
                    <a:pt x="845" y="385"/>
                  </a:cubicBezTo>
                  <a:cubicBezTo>
                    <a:pt x="864" y="314"/>
                    <a:pt x="880" y="240"/>
                    <a:pt x="859" y="170"/>
                  </a:cubicBezTo>
                  <a:cubicBezTo>
                    <a:pt x="823" y="48"/>
                    <a:pt x="718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2314850" y="3105975"/>
              <a:ext cx="11775" cy="12525"/>
            </a:xfrm>
            <a:custGeom>
              <a:avLst/>
              <a:gdLst/>
              <a:ahLst/>
              <a:cxnLst/>
              <a:rect l="l" t="t" r="r" b="b"/>
              <a:pathLst>
                <a:path w="471" h="501" extrusionOk="0">
                  <a:moveTo>
                    <a:pt x="219" y="1"/>
                  </a:moveTo>
                  <a:cubicBezTo>
                    <a:pt x="170" y="1"/>
                    <a:pt x="121" y="16"/>
                    <a:pt x="84" y="47"/>
                  </a:cubicBezTo>
                  <a:lnTo>
                    <a:pt x="131" y="21"/>
                  </a:lnTo>
                  <a:lnTo>
                    <a:pt x="131" y="21"/>
                  </a:lnTo>
                  <a:cubicBezTo>
                    <a:pt x="54" y="102"/>
                    <a:pt x="10" y="208"/>
                    <a:pt x="4" y="318"/>
                  </a:cubicBezTo>
                  <a:cubicBezTo>
                    <a:pt x="0" y="352"/>
                    <a:pt x="6" y="386"/>
                    <a:pt x="19" y="417"/>
                  </a:cubicBezTo>
                  <a:cubicBezTo>
                    <a:pt x="47" y="474"/>
                    <a:pt x="113" y="500"/>
                    <a:pt x="177" y="500"/>
                  </a:cubicBezTo>
                  <a:cubicBezTo>
                    <a:pt x="183" y="500"/>
                    <a:pt x="189" y="500"/>
                    <a:pt x="195" y="500"/>
                  </a:cubicBezTo>
                  <a:cubicBezTo>
                    <a:pt x="300" y="492"/>
                    <a:pt x="391" y="426"/>
                    <a:pt x="432" y="331"/>
                  </a:cubicBezTo>
                  <a:cubicBezTo>
                    <a:pt x="470" y="236"/>
                    <a:pt x="443" y="118"/>
                    <a:pt x="365" y="52"/>
                  </a:cubicBezTo>
                  <a:cubicBezTo>
                    <a:pt x="325" y="18"/>
                    <a:pt x="27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250925" y="3257425"/>
              <a:ext cx="12100" cy="13800"/>
            </a:xfrm>
            <a:custGeom>
              <a:avLst/>
              <a:gdLst/>
              <a:ahLst/>
              <a:cxnLst/>
              <a:rect l="l" t="t" r="r" b="b"/>
              <a:pathLst>
                <a:path w="484" h="552" extrusionOk="0">
                  <a:moveTo>
                    <a:pt x="206" y="1"/>
                  </a:moveTo>
                  <a:cubicBezTo>
                    <a:pt x="98" y="1"/>
                    <a:pt x="0" y="128"/>
                    <a:pt x="57" y="222"/>
                  </a:cubicBezTo>
                  <a:lnTo>
                    <a:pt x="85" y="158"/>
                  </a:lnTo>
                  <a:lnTo>
                    <a:pt x="85" y="158"/>
                  </a:lnTo>
                  <a:cubicBezTo>
                    <a:pt x="59" y="252"/>
                    <a:pt x="69" y="352"/>
                    <a:pt x="113" y="439"/>
                  </a:cubicBezTo>
                  <a:cubicBezTo>
                    <a:pt x="130" y="477"/>
                    <a:pt x="158" y="509"/>
                    <a:pt x="193" y="531"/>
                  </a:cubicBezTo>
                  <a:cubicBezTo>
                    <a:pt x="216" y="545"/>
                    <a:pt x="242" y="551"/>
                    <a:pt x="268" y="551"/>
                  </a:cubicBezTo>
                  <a:cubicBezTo>
                    <a:pt x="333" y="551"/>
                    <a:pt x="399" y="514"/>
                    <a:pt x="434" y="459"/>
                  </a:cubicBezTo>
                  <a:cubicBezTo>
                    <a:pt x="484" y="380"/>
                    <a:pt x="479" y="277"/>
                    <a:pt x="445" y="191"/>
                  </a:cubicBezTo>
                  <a:cubicBezTo>
                    <a:pt x="405" y="91"/>
                    <a:pt x="315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291375" y="3453125"/>
              <a:ext cx="28475" cy="28275"/>
            </a:xfrm>
            <a:custGeom>
              <a:avLst/>
              <a:gdLst/>
              <a:ahLst/>
              <a:cxnLst/>
              <a:rect l="l" t="t" r="r" b="b"/>
              <a:pathLst>
                <a:path w="1139" h="1131" extrusionOk="0">
                  <a:moveTo>
                    <a:pt x="836" y="1"/>
                  </a:moveTo>
                  <a:cubicBezTo>
                    <a:pt x="814" y="1"/>
                    <a:pt x="790" y="3"/>
                    <a:pt x="766" y="8"/>
                  </a:cubicBezTo>
                  <a:cubicBezTo>
                    <a:pt x="529" y="59"/>
                    <a:pt x="314" y="296"/>
                    <a:pt x="178" y="479"/>
                  </a:cubicBezTo>
                  <a:cubicBezTo>
                    <a:pt x="127" y="550"/>
                    <a:pt x="75" y="625"/>
                    <a:pt x="55" y="709"/>
                  </a:cubicBezTo>
                  <a:cubicBezTo>
                    <a:pt x="0" y="937"/>
                    <a:pt x="179" y="1130"/>
                    <a:pt x="386" y="1130"/>
                  </a:cubicBezTo>
                  <a:cubicBezTo>
                    <a:pt x="437" y="1130"/>
                    <a:pt x="490" y="1118"/>
                    <a:pt x="541" y="1092"/>
                  </a:cubicBezTo>
                  <a:cubicBezTo>
                    <a:pt x="606" y="1060"/>
                    <a:pt x="657" y="1008"/>
                    <a:pt x="709" y="957"/>
                  </a:cubicBezTo>
                  <a:cubicBezTo>
                    <a:pt x="873" y="792"/>
                    <a:pt x="1044" y="616"/>
                    <a:pt x="1094" y="389"/>
                  </a:cubicBezTo>
                  <a:cubicBezTo>
                    <a:pt x="1139" y="183"/>
                    <a:pt x="103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2239725" y="3443750"/>
              <a:ext cx="13750" cy="11275"/>
            </a:xfrm>
            <a:custGeom>
              <a:avLst/>
              <a:gdLst/>
              <a:ahLst/>
              <a:cxnLst/>
              <a:rect l="l" t="t" r="r" b="b"/>
              <a:pathLst>
                <a:path w="550" h="451" extrusionOk="0">
                  <a:moveTo>
                    <a:pt x="133" y="1"/>
                  </a:moveTo>
                  <a:cubicBezTo>
                    <a:pt x="110" y="1"/>
                    <a:pt x="89" y="5"/>
                    <a:pt x="68" y="16"/>
                  </a:cubicBezTo>
                  <a:cubicBezTo>
                    <a:pt x="15" y="43"/>
                    <a:pt x="1" y="134"/>
                    <a:pt x="55" y="158"/>
                  </a:cubicBezTo>
                  <a:lnTo>
                    <a:pt x="26" y="154"/>
                  </a:lnTo>
                  <a:lnTo>
                    <a:pt x="26" y="154"/>
                  </a:lnTo>
                  <a:cubicBezTo>
                    <a:pt x="57" y="269"/>
                    <a:pt x="166" y="341"/>
                    <a:pt x="267" y="405"/>
                  </a:cubicBezTo>
                  <a:cubicBezTo>
                    <a:pt x="302" y="426"/>
                    <a:pt x="339" y="449"/>
                    <a:pt x="379" y="451"/>
                  </a:cubicBezTo>
                  <a:cubicBezTo>
                    <a:pt x="381" y="451"/>
                    <a:pt x="383" y="451"/>
                    <a:pt x="385" y="451"/>
                  </a:cubicBezTo>
                  <a:cubicBezTo>
                    <a:pt x="491" y="451"/>
                    <a:pt x="550" y="304"/>
                    <a:pt x="502" y="207"/>
                  </a:cubicBezTo>
                  <a:cubicBezTo>
                    <a:pt x="455" y="109"/>
                    <a:pt x="346" y="59"/>
                    <a:pt x="242" y="24"/>
                  </a:cubicBezTo>
                  <a:cubicBezTo>
                    <a:pt x="207" y="12"/>
                    <a:pt x="169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2247725" y="3353275"/>
              <a:ext cx="11275" cy="15600"/>
            </a:xfrm>
            <a:custGeom>
              <a:avLst/>
              <a:gdLst/>
              <a:ahLst/>
              <a:cxnLst/>
              <a:rect l="l" t="t" r="r" b="b"/>
              <a:pathLst>
                <a:path w="451" h="624" extrusionOk="0">
                  <a:moveTo>
                    <a:pt x="151" y="1"/>
                  </a:moveTo>
                  <a:cubicBezTo>
                    <a:pt x="97" y="1"/>
                    <a:pt x="45" y="20"/>
                    <a:pt x="9" y="62"/>
                  </a:cubicBezTo>
                  <a:lnTo>
                    <a:pt x="17" y="87"/>
                  </a:lnTo>
                  <a:cubicBezTo>
                    <a:pt x="2" y="191"/>
                    <a:pt x="1" y="299"/>
                    <a:pt x="37" y="397"/>
                  </a:cubicBezTo>
                  <a:cubicBezTo>
                    <a:pt x="72" y="496"/>
                    <a:pt x="147" y="583"/>
                    <a:pt x="248" y="615"/>
                  </a:cubicBezTo>
                  <a:cubicBezTo>
                    <a:pt x="265" y="620"/>
                    <a:pt x="283" y="623"/>
                    <a:pt x="301" y="623"/>
                  </a:cubicBezTo>
                  <a:cubicBezTo>
                    <a:pt x="325" y="623"/>
                    <a:pt x="348" y="617"/>
                    <a:pt x="365" y="601"/>
                  </a:cubicBezTo>
                  <a:cubicBezTo>
                    <a:pt x="383" y="582"/>
                    <a:pt x="394" y="559"/>
                    <a:pt x="399" y="534"/>
                  </a:cubicBezTo>
                  <a:cubicBezTo>
                    <a:pt x="438" y="396"/>
                    <a:pt x="450" y="239"/>
                    <a:pt x="373" y="119"/>
                  </a:cubicBezTo>
                  <a:cubicBezTo>
                    <a:pt x="326" y="46"/>
                    <a:pt x="23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2309175" y="2887000"/>
              <a:ext cx="7700" cy="7850"/>
            </a:xfrm>
            <a:custGeom>
              <a:avLst/>
              <a:gdLst/>
              <a:ahLst/>
              <a:cxnLst/>
              <a:rect l="l" t="t" r="r" b="b"/>
              <a:pathLst>
                <a:path w="308" h="314" extrusionOk="0">
                  <a:moveTo>
                    <a:pt x="197" y="1"/>
                  </a:moveTo>
                  <a:cubicBezTo>
                    <a:pt x="157" y="1"/>
                    <a:pt x="118" y="23"/>
                    <a:pt x="112" y="62"/>
                  </a:cubicBezTo>
                  <a:lnTo>
                    <a:pt x="100" y="21"/>
                  </a:lnTo>
                  <a:cubicBezTo>
                    <a:pt x="47" y="105"/>
                    <a:pt x="1" y="226"/>
                    <a:pt x="76" y="290"/>
                  </a:cubicBezTo>
                  <a:cubicBezTo>
                    <a:pt x="96" y="306"/>
                    <a:pt x="122" y="313"/>
                    <a:pt x="148" y="313"/>
                  </a:cubicBezTo>
                  <a:cubicBezTo>
                    <a:pt x="172" y="313"/>
                    <a:pt x="196" y="307"/>
                    <a:pt x="217" y="294"/>
                  </a:cubicBezTo>
                  <a:cubicBezTo>
                    <a:pt x="259" y="266"/>
                    <a:pt x="288" y="221"/>
                    <a:pt x="296" y="171"/>
                  </a:cubicBezTo>
                  <a:cubicBezTo>
                    <a:pt x="307" y="115"/>
                    <a:pt x="295" y="49"/>
                    <a:pt x="247" y="16"/>
                  </a:cubicBezTo>
                  <a:cubicBezTo>
                    <a:pt x="233" y="5"/>
                    <a:pt x="215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270125" y="2740075"/>
              <a:ext cx="23300" cy="1094325"/>
            </a:xfrm>
            <a:custGeom>
              <a:avLst/>
              <a:gdLst/>
              <a:ahLst/>
              <a:cxnLst/>
              <a:rect l="l" t="t" r="r" b="b"/>
              <a:pathLst>
                <a:path w="932" h="43773" extrusionOk="0">
                  <a:moveTo>
                    <a:pt x="932" y="0"/>
                  </a:moveTo>
                  <a:cubicBezTo>
                    <a:pt x="818" y="3647"/>
                    <a:pt x="711" y="7295"/>
                    <a:pt x="612" y="10942"/>
                  </a:cubicBezTo>
                  <a:lnTo>
                    <a:pt x="464" y="16415"/>
                  </a:lnTo>
                  <a:lnTo>
                    <a:pt x="324" y="21887"/>
                  </a:lnTo>
                  <a:lnTo>
                    <a:pt x="192" y="27359"/>
                  </a:lnTo>
                  <a:lnTo>
                    <a:pt x="66" y="32832"/>
                  </a:lnTo>
                  <a:cubicBezTo>
                    <a:pt x="47" y="33743"/>
                    <a:pt x="28" y="34656"/>
                    <a:pt x="17" y="35569"/>
                  </a:cubicBezTo>
                  <a:cubicBezTo>
                    <a:pt x="5" y="36481"/>
                    <a:pt x="1" y="37393"/>
                    <a:pt x="10" y="38306"/>
                  </a:cubicBezTo>
                  <a:cubicBezTo>
                    <a:pt x="29" y="40131"/>
                    <a:pt x="100" y="41956"/>
                    <a:pt x="275" y="43773"/>
                  </a:cubicBezTo>
                  <a:cubicBezTo>
                    <a:pt x="128" y="41954"/>
                    <a:pt x="74" y="40129"/>
                    <a:pt x="72" y="38306"/>
                  </a:cubicBezTo>
                  <a:cubicBezTo>
                    <a:pt x="71" y="37393"/>
                    <a:pt x="81" y="36482"/>
                    <a:pt x="99" y="35570"/>
                  </a:cubicBezTo>
                  <a:cubicBezTo>
                    <a:pt x="118" y="34658"/>
                    <a:pt x="140" y="33746"/>
                    <a:pt x="165" y="32834"/>
                  </a:cubicBezTo>
                  <a:lnTo>
                    <a:pt x="312" y="27363"/>
                  </a:lnTo>
                  <a:lnTo>
                    <a:pt x="452" y="21889"/>
                  </a:lnTo>
                  <a:lnTo>
                    <a:pt x="583" y="16417"/>
                  </a:lnTo>
                  <a:lnTo>
                    <a:pt x="708" y="10945"/>
                  </a:lnTo>
                  <a:cubicBezTo>
                    <a:pt x="793" y="7297"/>
                    <a:pt x="867" y="3648"/>
                    <a:pt x="932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29"/>
          <p:cNvGrpSpPr/>
          <p:nvPr/>
        </p:nvGrpSpPr>
        <p:grpSpPr>
          <a:xfrm rot="4017304">
            <a:off x="2473560" y="2284804"/>
            <a:ext cx="438415" cy="1456520"/>
            <a:chOff x="3319475" y="2751925"/>
            <a:chExt cx="185775" cy="617175"/>
          </a:xfrm>
        </p:grpSpPr>
        <p:sp>
          <p:nvSpPr>
            <p:cNvPr id="728" name="Google Shape;728;p29"/>
            <p:cNvSpPr/>
            <p:nvPr/>
          </p:nvSpPr>
          <p:spPr>
            <a:xfrm>
              <a:off x="3319475" y="2751925"/>
              <a:ext cx="185775" cy="536075"/>
            </a:xfrm>
            <a:custGeom>
              <a:avLst/>
              <a:gdLst/>
              <a:ahLst/>
              <a:cxnLst/>
              <a:rect l="l" t="t" r="r" b="b"/>
              <a:pathLst>
                <a:path w="7431" h="21443" extrusionOk="0">
                  <a:moveTo>
                    <a:pt x="2844" y="0"/>
                  </a:moveTo>
                  <a:cubicBezTo>
                    <a:pt x="2747" y="1968"/>
                    <a:pt x="1846" y="3790"/>
                    <a:pt x="1160" y="5636"/>
                  </a:cubicBezTo>
                  <a:cubicBezTo>
                    <a:pt x="474" y="7483"/>
                    <a:pt x="1" y="9569"/>
                    <a:pt x="750" y="11390"/>
                  </a:cubicBezTo>
                  <a:cubicBezTo>
                    <a:pt x="944" y="11861"/>
                    <a:pt x="1216" y="12301"/>
                    <a:pt x="1361" y="12789"/>
                  </a:cubicBezTo>
                  <a:cubicBezTo>
                    <a:pt x="1592" y="13569"/>
                    <a:pt x="1483" y="14405"/>
                    <a:pt x="1336" y="15205"/>
                  </a:cubicBezTo>
                  <a:cubicBezTo>
                    <a:pt x="1210" y="15901"/>
                    <a:pt x="1068" y="16668"/>
                    <a:pt x="1422" y="17281"/>
                  </a:cubicBezTo>
                  <a:cubicBezTo>
                    <a:pt x="1641" y="17659"/>
                    <a:pt x="2027" y="17931"/>
                    <a:pt x="2197" y="18334"/>
                  </a:cubicBezTo>
                  <a:cubicBezTo>
                    <a:pt x="2397" y="18809"/>
                    <a:pt x="2257" y="19374"/>
                    <a:pt x="2455" y="19850"/>
                  </a:cubicBezTo>
                  <a:cubicBezTo>
                    <a:pt x="2736" y="20522"/>
                    <a:pt x="3587" y="20794"/>
                    <a:pt x="3917" y="21442"/>
                  </a:cubicBezTo>
                  <a:cubicBezTo>
                    <a:pt x="4269" y="21428"/>
                    <a:pt x="4566" y="21405"/>
                    <a:pt x="4725" y="21091"/>
                  </a:cubicBezTo>
                  <a:cubicBezTo>
                    <a:pt x="4883" y="20777"/>
                    <a:pt x="4960" y="20426"/>
                    <a:pt x="5135" y="20120"/>
                  </a:cubicBezTo>
                  <a:cubicBezTo>
                    <a:pt x="5446" y="19578"/>
                    <a:pt x="6064" y="19161"/>
                    <a:pt x="6077" y="18536"/>
                  </a:cubicBezTo>
                  <a:cubicBezTo>
                    <a:pt x="6084" y="18260"/>
                    <a:pt x="5963" y="17997"/>
                    <a:pt x="5908" y="17726"/>
                  </a:cubicBezTo>
                  <a:cubicBezTo>
                    <a:pt x="5788" y="17140"/>
                    <a:pt x="5977" y="16533"/>
                    <a:pt x="6242" y="15996"/>
                  </a:cubicBezTo>
                  <a:cubicBezTo>
                    <a:pt x="6505" y="15458"/>
                    <a:pt x="6848" y="14960"/>
                    <a:pt x="7069" y="14405"/>
                  </a:cubicBezTo>
                  <a:cubicBezTo>
                    <a:pt x="7371" y="13645"/>
                    <a:pt x="7431" y="12811"/>
                    <a:pt x="7423" y="11994"/>
                  </a:cubicBezTo>
                  <a:cubicBezTo>
                    <a:pt x="7380" y="7597"/>
                    <a:pt x="5442" y="3549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400075" y="3287300"/>
              <a:ext cx="29850" cy="81800"/>
            </a:xfrm>
            <a:custGeom>
              <a:avLst/>
              <a:gdLst/>
              <a:ahLst/>
              <a:cxnLst/>
              <a:rect l="l" t="t" r="r" b="b"/>
              <a:pathLst>
                <a:path w="1194" h="3272" extrusionOk="0">
                  <a:moveTo>
                    <a:pt x="1008" y="0"/>
                  </a:moveTo>
                  <a:lnTo>
                    <a:pt x="1008" y="0"/>
                  </a:lnTo>
                  <a:cubicBezTo>
                    <a:pt x="764" y="15"/>
                    <a:pt x="704" y="73"/>
                    <a:pt x="677" y="309"/>
                  </a:cubicBezTo>
                  <a:cubicBezTo>
                    <a:pt x="644" y="587"/>
                    <a:pt x="606" y="863"/>
                    <a:pt x="550" y="1138"/>
                  </a:cubicBezTo>
                  <a:cubicBezTo>
                    <a:pt x="443" y="1667"/>
                    <a:pt x="283" y="2184"/>
                    <a:pt x="71" y="2682"/>
                  </a:cubicBezTo>
                  <a:cubicBezTo>
                    <a:pt x="37" y="2763"/>
                    <a:pt x="1" y="2849"/>
                    <a:pt x="10" y="2938"/>
                  </a:cubicBezTo>
                  <a:cubicBezTo>
                    <a:pt x="22" y="3052"/>
                    <a:pt x="113" y="3145"/>
                    <a:pt x="216" y="3195"/>
                  </a:cubicBezTo>
                  <a:cubicBezTo>
                    <a:pt x="320" y="3243"/>
                    <a:pt x="436" y="3257"/>
                    <a:pt x="550" y="3269"/>
                  </a:cubicBezTo>
                  <a:cubicBezTo>
                    <a:pt x="561" y="3270"/>
                    <a:pt x="572" y="3271"/>
                    <a:pt x="584" y="3271"/>
                  </a:cubicBezTo>
                  <a:cubicBezTo>
                    <a:pt x="601" y="3271"/>
                    <a:pt x="618" y="3269"/>
                    <a:pt x="632" y="3259"/>
                  </a:cubicBezTo>
                  <a:cubicBezTo>
                    <a:pt x="658" y="3243"/>
                    <a:pt x="669" y="3211"/>
                    <a:pt x="678" y="3182"/>
                  </a:cubicBezTo>
                  <a:cubicBezTo>
                    <a:pt x="960" y="2216"/>
                    <a:pt x="1193" y="1004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394375" y="2758850"/>
              <a:ext cx="34525" cy="528325"/>
            </a:xfrm>
            <a:custGeom>
              <a:avLst/>
              <a:gdLst/>
              <a:ahLst/>
              <a:cxnLst/>
              <a:rect l="l" t="t" r="r" b="b"/>
              <a:pathLst>
                <a:path w="1381" h="21133" extrusionOk="0">
                  <a:moveTo>
                    <a:pt x="0" y="1"/>
                  </a:moveTo>
                  <a:lnTo>
                    <a:pt x="126" y="1319"/>
                  </a:lnTo>
                  <a:lnTo>
                    <a:pt x="188" y="1978"/>
                  </a:lnTo>
                  <a:lnTo>
                    <a:pt x="248" y="2639"/>
                  </a:lnTo>
                  <a:lnTo>
                    <a:pt x="280" y="2968"/>
                  </a:lnTo>
                  <a:lnTo>
                    <a:pt x="309" y="3298"/>
                  </a:lnTo>
                  <a:lnTo>
                    <a:pt x="368" y="3960"/>
                  </a:lnTo>
                  <a:cubicBezTo>
                    <a:pt x="405" y="4399"/>
                    <a:pt x="445" y="4839"/>
                    <a:pt x="481" y="5279"/>
                  </a:cubicBezTo>
                  <a:cubicBezTo>
                    <a:pt x="632" y="7038"/>
                    <a:pt x="769" y="8800"/>
                    <a:pt x="890" y="10561"/>
                  </a:cubicBezTo>
                  <a:lnTo>
                    <a:pt x="914" y="10891"/>
                  </a:lnTo>
                  <a:lnTo>
                    <a:pt x="936" y="11222"/>
                  </a:lnTo>
                  <a:lnTo>
                    <a:pt x="981" y="11883"/>
                  </a:lnTo>
                  <a:lnTo>
                    <a:pt x="1064" y="13205"/>
                  </a:lnTo>
                  <a:cubicBezTo>
                    <a:pt x="1120" y="14086"/>
                    <a:pt x="1168" y="14967"/>
                    <a:pt x="1218" y="15850"/>
                  </a:cubicBezTo>
                  <a:cubicBezTo>
                    <a:pt x="1243" y="16290"/>
                    <a:pt x="1265" y="16731"/>
                    <a:pt x="1283" y="17171"/>
                  </a:cubicBezTo>
                  <a:cubicBezTo>
                    <a:pt x="1301" y="17612"/>
                    <a:pt x="1311" y="18054"/>
                    <a:pt x="1311" y="18494"/>
                  </a:cubicBezTo>
                  <a:cubicBezTo>
                    <a:pt x="1311" y="19377"/>
                    <a:pt x="1262" y="20259"/>
                    <a:pt x="1127" y="21133"/>
                  </a:cubicBezTo>
                  <a:cubicBezTo>
                    <a:pt x="1291" y="20264"/>
                    <a:pt x="1356" y="19379"/>
                    <a:pt x="1373" y="18496"/>
                  </a:cubicBezTo>
                  <a:cubicBezTo>
                    <a:pt x="1381" y="18053"/>
                    <a:pt x="1377" y="17610"/>
                    <a:pt x="1366" y="17169"/>
                  </a:cubicBezTo>
                  <a:cubicBezTo>
                    <a:pt x="1356" y="16727"/>
                    <a:pt x="1338" y="16287"/>
                    <a:pt x="1318" y="15845"/>
                  </a:cubicBezTo>
                  <a:cubicBezTo>
                    <a:pt x="1297" y="15403"/>
                    <a:pt x="1279" y="14962"/>
                    <a:pt x="1256" y="14521"/>
                  </a:cubicBezTo>
                  <a:lnTo>
                    <a:pt x="1221" y="13858"/>
                  </a:lnTo>
                  <a:lnTo>
                    <a:pt x="1185" y="13197"/>
                  </a:lnTo>
                  <a:cubicBezTo>
                    <a:pt x="1173" y="12975"/>
                    <a:pt x="1160" y="12755"/>
                    <a:pt x="1145" y="12534"/>
                  </a:cubicBezTo>
                  <a:lnTo>
                    <a:pt x="1105" y="11873"/>
                  </a:lnTo>
                  <a:lnTo>
                    <a:pt x="1062" y="11212"/>
                  </a:lnTo>
                  <a:lnTo>
                    <a:pt x="1040" y="10881"/>
                  </a:lnTo>
                  <a:lnTo>
                    <a:pt x="1017" y="10551"/>
                  </a:lnTo>
                  <a:lnTo>
                    <a:pt x="969" y="9890"/>
                  </a:lnTo>
                  <a:lnTo>
                    <a:pt x="920" y="9229"/>
                  </a:lnTo>
                  <a:lnTo>
                    <a:pt x="895" y="8899"/>
                  </a:lnTo>
                  <a:lnTo>
                    <a:pt x="869" y="8569"/>
                  </a:lnTo>
                  <a:lnTo>
                    <a:pt x="816" y="7908"/>
                  </a:lnTo>
                  <a:lnTo>
                    <a:pt x="760" y="7248"/>
                  </a:lnTo>
                  <a:lnTo>
                    <a:pt x="732" y="6919"/>
                  </a:lnTo>
                  <a:lnTo>
                    <a:pt x="702" y="6587"/>
                  </a:lnTo>
                  <a:lnTo>
                    <a:pt x="643" y="5928"/>
                  </a:lnTo>
                  <a:lnTo>
                    <a:pt x="581" y="5268"/>
                  </a:lnTo>
                  <a:lnTo>
                    <a:pt x="549" y="4939"/>
                  </a:lnTo>
                  <a:lnTo>
                    <a:pt x="516" y="4609"/>
                  </a:lnTo>
                  <a:lnTo>
                    <a:pt x="450" y="3949"/>
                  </a:lnTo>
                  <a:lnTo>
                    <a:pt x="381" y="3291"/>
                  </a:lnTo>
                  <a:lnTo>
                    <a:pt x="346" y="2961"/>
                  </a:lnTo>
                  <a:lnTo>
                    <a:pt x="310" y="2632"/>
                  </a:lnTo>
                  <a:lnTo>
                    <a:pt x="237" y="1974"/>
                  </a:lnTo>
                  <a:lnTo>
                    <a:pt x="160" y="1316"/>
                  </a:lnTo>
                  <a:cubicBezTo>
                    <a:pt x="111" y="876"/>
                    <a:pt x="54" y="439"/>
                    <a:pt x="0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45550" y="3100400"/>
              <a:ext cx="27350" cy="42125"/>
            </a:xfrm>
            <a:custGeom>
              <a:avLst/>
              <a:gdLst/>
              <a:ahLst/>
              <a:cxnLst/>
              <a:rect l="l" t="t" r="r" b="b"/>
              <a:pathLst>
                <a:path w="1094" h="1685" extrusionOk="0">
                  <a:moveTo>
                    <a:pt x="826" y="0"/>
                  </a:moveTo>
                  <a:cubicBezTo>
                    <a:pt x="673" y="0"/>
                    <a:pt x="497" y="89"/>
                    <a:pt x="414" y="176"/>
                  </a:cubicBezTo>
                  <a:cubicBezTo>
                    <a:pt x="179" y="424"/>
                    <a:pt x="53" y="843"/>
                    <a:pt x="15" y="1175"/>
                  </a:cubicBezTo>
                  <a:cubicBezTo>
                    <a:pt x="4" y="1276"/>
                    <a:pt x="1" y="1382"/>
                    <a:pt x="35" y="1479"/>
                  </a:cubicBezTo>
                  <a:cubicBezTo>
                    <a:pt x="68" y="1576"/>
                    <a:pt x="147" y="1661"/>
                    <a:pt x="248" y="1681"/>
                  </a:cubicBezTo>
                  <a:cubicBezTo>
                    <a:pt x="262" y="1683"/>
                    <a:pt x="276" y="1684"/>
                    <a:pt x="291" y="1684"/>
                  </a:cubicBezTo>
                  <a:cubicBezTo>
                    <a:pt x="405" y="1684"/>
                    <a:pt x="510" y="1605"/>
                    <a:pt x="592" y="1520"/>
                  </a:cubicBezTo>
                  <a:cubicBezTo>
                    <a:pt x="918" y="1181"/>
                    <a:pt x="1094" y="727"/>
                    <a:pt x="1083" y="257"/>
                  </a:cubicBezTo>
                  <a:cubicBezTo>
                    <a:pt x="1082" y="209"/>
                    <a:pt x="1077" y="158"/>
                    <a:pt x="1052" y="116"/>
                  </a:cubicBezTo>
                  <a:cubicBezTo>
                    <a:pt x="1002" y="32"/>
                    <a:pt x="918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441650" y="3039850"/>
              <a:ext cx="14250" cy="24725"/>
            </a:xfrm>
            <a:custGeom>
              <a:avLst/>
              <a:gdLst/>
              <a:ahLst/>
              <a:cxnLst/>
              <a:rect l="l" t="t" r="r" b="b"/>
              <a:pathLst>
                <a:path w="570" h="989" extrusionOk="0">
                  <a:moveTo>
                    <a:pt x="338" y="0"/>
                  </a:moveTo>
                  <a:cubicBezTo>
                    <a:pt x="278" y="0"/>
                    <a:pt x="216" y="35"/>
                    <a:pt x="200" y="92"/>
                  </a:cubicBezTo>
                  <a:lnTo>
                    <a:pt x="231" y="100"/>
                  </a:lnTo>
                  <a:cubicBezTo>
                    <a:pt x="87" y="191"/>
                    <a:pt x="37" y="377"/>
                    <a:pt x="17" y="547"/>
                  </a:cubicBezTo>
                  <a:cubicBezTo>
                    <a:pt x="6" y="636"/>
                    <a:pt x="0" y="729"/>
                    <a:pt x="29" y="814"/>
                  </a:cubicBezTo>
                  <a:cubicBezTo>
                    <a:pt x="58" y="899"/>
                    <a:pt x="128" y="975"/>
                    <a:pt x="218" y="987"/>
                  </a:cubicBezTo>
                  <a:cubicBezTo>
                    <a:pt x="223" y="988"/>
                    <a:pt x="229" y="988"/>
                    <a:pt x="235" y="988"/>
                  </a:cubicBezTo>
                  <a:cubicBezTo>
                    <a:pt x="252" y="988"/>
                    <a:pt x="269" y="984"/>
                    <a:pt x="284" y="975"/>
                  </a:cubicBezTo>
                  <a:cubicBezTo>
                    <a:pt x="307" y="961"/>
                    <a:pt x="318" y="936"/>
                    <a:pt x="328" y="911"/>
                  </a:cubicBezTo>
                  <a:cubicBezTo>
                    <a:pt x="388" y="775"/>
                    <a:pt x="448" y="639"/>
                    <a:pt x="506" y="503"/>
                  </a:cubicBezTo>
                  <a:cubicBezTo>
                    <a:pt x="532" y="443"/>
                    <a:pt x="558" y="383"/>
                    <a:pt x="565" y="318"/>
                  </a:cubicBezTo>
                  <a:cubicBezTo>
                    <a:pt x="569" y="252"/>
                    <a:pt x="555" y="185"/>
                    <a:pt x="521" y="128"/>
                  </a:cubicBezTo>
                  <a:cubicBezTo>
                    <a:pt x="487" y="68"/>
                    <a:pt x="433" y="16"/>
                    <a:pt x="365" y="3"/>
                  </a:cubicBezTo>
                  <a:cubicBezTo>
                    <a:pt x="356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467150" y="3062975"/>
              <a:ext cx="12175" cy="13825"/>
            </a:xfrm>
            <a:custGeom>
              <a:avLst/>
              <a:gdLst/>
              <a:ahLst/>
              <a:cxnLst/>
              <a:rect l="l" t="t" r="r" b="b"/>
              <a:pathLst>
                <a:path w="487" h="553" extrusionOk="0">
                  <a:moveTo>
                    <a:pt x="230" y="1"/>
                  </a:moveTo>
                  <a:cubicBezTo>
                    <a:pt x="123" y="40"/>
                    <a:pt x="36" y="135"/>
                    <a:pt x="18" y="248"/>
                  </a:cubicBezTo>
                  <a:cubicBezTo>
                    <a:pt x="0" y="359"/>
                    <a:pt x="55" y="483"/>
                    <a:pt x="158" y="532"/>
                  </a:cubicBezTo>
                  <a:cubicBezTo>
                    <a:pt x="187" y="546"/>
                    <a:pt x="220" y="553"/>
                    <a:pt x="253" y="553"/>
                  </a:cubicBezTo>
                  <a:cubicBezTo>
                    <a:pt x="333" y="553"/>
                    <a:pt x="414" y="512"/>
                    <a:pt x="451" y="440"/>
                  </a:cubicBezTo>
                  <a:cubicBezTo>
                    <a:pt x="469" y="403"/>
                    <a:pt x="479" y="362"/>
                    <a:pt x="480" y="322"/>
                  </a:cubicBezTo>
                  <a:cubicBezTo>
                    <a:pt x="487" y="236"/>
                    <a:pt x="473" y="145"/>
                    <a:pt x="419" y="78"/>
                  </a:cubicBezTo>
                  <a:cubicBezTo>
                    <a:pt x="383" y="35"/>
                    <a:pt x="325" y="6"/>
                    <a:pt x="268" y="6"/>
                  </a:cubicBezTo>
                  <a:cubicBezTo>
                    <a:pt x="241" y="6"/>
                    <a:pt x="214" y="13"/>
                    <a:pt x="190" y="28"/>
                  </a:cubicBez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466525" y="3002675"/>
              <a:ext cx="12475" cy="9450"/>
            </a:xfrm>
            <a:custGeom>
              <a:avLst/>
              <a:gdLst/>
              <a:ahLst/>
              <a:cxnLst/>
              <a:rect l="l" t="t" r="r" b="b"/>
              <a:pathLst>
                <a:path w="499" h="37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43" y="64"/>
                    <a:pt x="2" y="153"/>
                    <a:pt x="0" y="248"/>
                  </a:cubicBezTo>
                  <a:cubicBezTo>
                    <a:pt x="0" y="279"/>
                    <a:pt x="6" y="313"/>
                    <a:pt x="28" y="334"/>
                  </a:cubicBezTo>
                  <a:cubicBezTo>
                    <a:pt x="46" y="347"/>
                    <a:pt x="68" y="355"/>
                    <a:pt x="90" y="357"/>
                  </a:cubicBezTo>
                  <a:cubicBezTo>
                    <a:pt x="143" y="368"/>
                    <a:pt x="197" y="378"/>
                    <a:pt x="250" y="378"/>
                  </a:cubicBezTo>
                  <a:cubicBezTo>
                    <a:pt x="282" y="378"/>
                    <a:pt x="315" y="374"/>
                    <a:pt x="346" y="364"/>
                  </a:cubicBezTo>
                  <a:cubicBezTo>
                    <a:pt x="428" y="337"/>
                    <a:pt x="498" y="252"/>
                    <a:pt x="478" y="169"/>
                  </a:cubicBezTo>
                  <a:cubicBezTo>
                    <a:pt x="468" y="126"/>
                    <a:pt x="436" y="91"/>
                    <a:pt x="400" y="64"/>
                  </a:cubicBezTo>
                  <a:cubicBezTo>
                    <a:pt x="353" y="28"/>
                    <a:pt x="295" y="2"/>
                    <a:pt x="236" y="2"/>
                  </a:cubicBezTo>
                  <a:cubicBezTo>
                    <a:pt x="230" y="2"/>
                    <a:pt x="224" y="2"/>
                    <a:pt x="219" y="2"/>
                  </a:cubicBezTo>
                  <a:cubicBezTo>
                    <a:pt x="162" y="7"/>
                    <a:pt x="104" y="45"/>
                    <a:pt x="84" y="98"/>
                  </a:cubicBezTo>
                  <a:lnTo>
                    <a:pt x="84" y="9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450375" y="2956475"/>
              <a:ext cx="14650" cy="21425"/>
            </a:xfrm>
            <a:custGeom>
              <a:avLst/>
              <a:gdLst/>
              <a:ahLst/>
              <a:cxnLst/>
              <a:rect l="l" t="t" r="r" b="b"/>
              <a:pathLst>
                <a:path w="586" h="857" extrusionOk="0">
                  <a:moveTo>
                    <a:pt x="264" y="10"/>
                  </a:moveTo>
                  <a:lnTo>
                    <a:pt x="262" y="12"/>
                  </a:lnTo>
                  <a:lnTo>
                    <a:pt x="262" y="12"/>
                  </a:lnTo>
                  <a:cubicBezTo>
                    <a:pt x="262" y="12"/>
                    <a:pt x="262" y="12"/>
                    <a:pt x="263" y="12"/>
                  </a:cubicBezTo>
                  <a:lnTo>
                    <a:pt x="263" y="12"/>
                  </a:lnTo>
                  <a:cubicBezTo>
                    <a:pt x="263" y="11"/>
                    <a:pt x="264" y="11"/>
                    <a:pt x="264" y="10"/>
                  </a:cubicBezTo>
                  <a:close/>
                  <a:moveTo>
                    <a:pt x="262" y="12"/>
                  </a:moveTo>
                  <a:cubicBezTo>
                    <a:pt x="210" y="31"/>
                    <a:pt x="167" y="73"/>
                    <a:pt x="157" y="127"/>
                  </a:cubicBezTo>
                  <a:lnTo>
                    <a:pt x="262" y="12"/>
                  </a:lnTo>
                  <a:close/>
                  <a:moveTo>
                    <a:pt x="325" y="1"/>
                  </a:moveTo>
                  <a:cubicBezTo>
                    <a:pt x="304" y="1"/>
                    <a:pt x="283" y="5"/>
                    <a:pt x="263" y="12"/>
                  </a:cubicBezTo>
                  <a:lnTo>
                    <a:pt x="263" y="12"/>
                  </a:lnTo>
                  <a:cubicBezTo>
                    <a:pt x="185" y="111"/>
                    <a:pt x="107" y="210"/>
                    <a:pt x="60" y="326"/>
                  </a:cubicBezTo>
                  <a:cubicBezTo>
                    <a:pt x="13" y="442"/>
                    <a:pt x="1" y="578"/>
                    <a:pt x="55" y="691"/>
                  </a:cubicBezTo>
                  <a:cubicBezTo>
                    <a:pt x="101" y="786"/>
                    <a:pt x="202" y="856"/>
                    <a:pt x="306" y="856"/>
                  </a:cubicBezTo>
                  <a:cubicBezTo>
                    <a:pt x="325" y="856"/>
                    <a:pt x="345" y="854"/>
                    <a:pt x="365" y="848"/>
                  </a:cubicBezTo>
                  <a:cubicBezTo>
                    <a:pt x="532" y="801"/>
                    <a:pt x="585" y="589"/>
                    <a:pt x="584" y="415"/>
                  </a:cubicBezTo>
                  <a:cubicBezTo>
                    <a:pt x="584" y="329"/>
                    <a:pt x="576" y="241"/>
                    <a:pt x="541" y="162"/>
                  </a:cubicBezTo>
                  <a:cubicBezTo>
                    <a:pt x="507" y="84"/>
                    <a:pt x="438" y="17"/>
                    <a:pt x="353" y="3"/>
                  </a:cubicBezTo>
                  <a:cubicBezTo>
                    <a:pt x="344" y="2"/>
                    <a:pt x="335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354725" y="2954600"/>
              <a:ext cx="15000" cy="24350"/>
            </a:xfrm>
            <a:custGeom>
              <a:avLst/>
              <a:gdLst/>
              <a:ahLst/>
              <a:cxnLst/>
              <a:rect l="l" t="t" r="r" b="b"/>
              <a:pathLst>
                <a:path w="600" h="974" extrusionOk="0">
                  <a:moveTo>
                    <a:pt x="254" y="0"/>
                  </a:moveTo>
                  <a:cubicBezTo>
                    <a:pt x="225" y="0"/>
                    <a:pt x="192" y="13"/>
                    <a:pt x="155" y="43"/>
                  </a:cubicBezTo>
                  <a:cubicBezTo>
                    <a:pt x="48" y="131"/>
                    <a:pt x="11" y="543"/>
                    <a:pt x="5" y="668"/>
                  </a:cubicBezTo>
                  <a:cubicBezTo>
                    <a:pt x="1" y="762"/>
                    <a:pt x="14" y="872"/>
                    <a:pt x="90" y="930"/>
                  </a:cubicBezTo>
                  <a:cubicBezTo>
                    <a:pt x="135" y="964"/>
                    <a:pt x="193" y="973"/>
                    <a:pt x="249" y="973"/>
                  </a:cubicBezTo>
                  <a:cubicBezTo>
                    <a:pt x="338" y="972"/>
                    <a:pt x="430" y="946"/>
                    <a:pt x="490" y="881"/>
                  </a:cubicBezTo>
                  <a:cubicBezTo>
                    <a:pt x="599" y="759"/>
                    <a:pt x="549" y="568"/>
                    <a:pt x="494" y="415"/>
                  </a:cubicBezTo>
                  <a:cubicBezTo>
                    <a:pt x="454" y="303"/>
                    <a:pt x="395" y="0"/>
                    <a:pt x="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377725" y="3034050"/>
              <a:ext cx="26025" cy="34525"/>
            </a:xfrm>
            <a:custGeom>
              <a:avLst/>
              <a:gdLst/>
              <a:ahLst/>
              <a:cxnLst/>
              <a:rect l="l" t="t" r="r" b="b"/>
              <a:pathLst>
                <a:path w="1041" h="1381" extrusionOk="0">
                  <a:moveTo>
                    <a:pt x="382" y="1"/>
                  </a:moveTo>
                  <a:cubicBezTo>
                    <a:pt x="303" y="1"/>
                    <a:pt x="226" y="62"/>
                    <a:pt x="157" y="224"/>
                  </a:cubicBezTo>
                  <a:cubicBezTo>
                    <a:pt x="0" y="589"/>
                    <a:pt x="327" y="1093"/>
                    <a:pt x="608" y="1302"/>
                  </a:cubicBezTo>
                  <a:cubicBezTo>
                    <a:pt x="663" y="1344"/>
                    <a:pt x="727" y="1380"/>
                    <a:pt x="795" y="1380"/>
                  </a:cubicBezTo>
                  <a:cubicBezTo>
                    <a:pt x="800" y="1380"/>
                    <a:pt x="806" y="1380"/>
                    <a:pt x="812" y="1380"/>
                  </a:cubicBezTo>
                  <a:cubicBezTo>
                    <a:pt x="928" y="1368"/>
                    <a:pt x="1001" y="1246"/>
                    <a:pt x="1021" y="1132"/>
                  </a:cubicBezTo>
                  <a:cubicBezTo>
                    <a:pt x="1040" y="1020"/>
                    <a:pt x="1029" y="906"/>
                    <a:pt x="987" y="803"/>
                  </a:cubicBezTo>
                  <a:cubicBezTo>
                    <a:pt x="955" y="719"/>
                    <a:pt x="903" y="645"/>
                    <a:pt x="866" y="565"/>
                  </a:cubicBezTo>
                  <a:cubicBezTo>
                    <a:pt x="783" y="392"/>
                    <a:pt x="580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381800" y="3096525"/>
              <a:ext cx="22425" cy="32325"/>
            </a:xfrm>
            <a:custGeom>
              <a:avLst/>
              <a:gdLst/>
              <a:ahLst/>
              <a:cxnLst/>
              <a:rect l="l" t="t" r="r" b="b"/>
              <a:pathLst>
                <a:path w="897" h="1293" extrusionOk="0">
                  <a:moveTo>
                    <a:pt x="310" y="0"/>
                  </a:moveTo>
                  <a:cubicBezTo>
                    <a:pt x="66" y="0"/>
                    <a:pt x="1" y="641"/>
                    <a:pt x="59" y="821"/>
                  </a:cubicBezTo>
                  <a:cubicBezTo>
                    <a:pt x="144" y="1081"/>
                    <a:pt x="393" y="1292"/>
                    <a:pt x="663" y="1292"/>
                  </a:cubicBezTo>
                  <a:cubicBezTo>
                    <a:pt x="675" y="1292"/>
                    <a:pt x="687" y="1292"/>
                    <a:pt x="698" y="1291"/>
                  </a:cubicBezTo>
                  <a:cubicBezTo>
                    <a:pt x="721" y="1291"/>
                    <a:pt x="743" y="1284"/>
                    <a:pt x="764" y="1273"/>
                  </a:cubicBezTo>
                  <a:cubicBezTo>
                    <a:pt x="785" y="1257"/>
                    <a:pt x="795" y="1231"/>
                    <a:pt x="804" y="1208"/>
                  </a:cubicBezTo>
                  <a:cubicBezTo>
                    <a:pt x="866" y="1035"/>
                    <a:pt x="897" y="839"/>
                    <a:pt x="818" y="675"/>
                  </a:cubicBezTo>
                  <a:cubicBezTo>
                    <a:pt x="759" y="551"/>
                    <a:pt x="644" y="458"/>
                    <a:pt x="592" y="330"/>
                  </a:cubicBezTo>
                  <a:cubicBezTo>
                    <a:pt x="562" y="253"/>
                    <a:pt x="553" y="163"/>
                    <a:pt x="495" y="103"/>
                  </a:cubicBezTo>
                  <a:cubicBezTo>
                    <a:pt x="425" y="31"/>
                    <a:pt x="363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3379525" y="3151875"/>
              <a:ext cx="10750" cy="15425"/>
            </a:xfrm>
            <a:custGeom>
              <a:avLst/>
              <a:gdLst/>
              <a:ahLst/>
              <a:cxnLst/>
              <a:rect l="l" t="t" r="r" b="b"/>
              <a:pathLst>
                <a:path w="430" h="617" extrusionOk="0">
                  <a:moveTo>
                    <a:pt x="218" y="1"/>
                  </a:moveTo>
                  <a:cubicBezTo>
                    <a:pt x="215" y="1"/>
                    <a:pt x="211" y="1"/>
                    <a:pt x="208" y="1"/>
                  </a:cubicBezTo>
                  <a:cubicBezTo>
                    <a:pt x="148" y="5"/>
                    <a:pt x="95" y="57"/>
                    <a:pt x="85" y="113"/>
                  </a:cubicBezTo>
                  <a:lnTo>
                    <a:pt x="85" y="113"/>
                  </a:lnTo>
                  <a:lnTo>
                    <a:pt x="81" y="89"/>
                  </a:lnTo>
                  <a:cubicBezTo>
                    <a:pt x="39" y="210"/>
                    <a:pt x="0" y="343"/>
                    <a:pt x="43" y="463"/>
                  </a:cubicBezTo>
                  <a:cubicBezTo>
                    <a:pt x="75" y="550"/>
                    <a:pt x="168" y="616"/>
                    <a:pt x="255" y="616"/>
                  </a:cubicBezTo>
                  <a:cubicBezTo>
                    <a:pt x="288" y="616"/>
                    <a:pt x="320" y="606"/>
                    <a:pt x="347" y="584"/>
                  </a:cubicBezTo>
                  <a:cubicBezTo>
                    <a:pt x="407" y="534"/>
                    <a:pt x="421" y="450"/>
                    <a:pt x="425" y="372"/>
                  </a:cubicBezTo>
                  <a:cubicBezTo>
                    <a:pt x="430" y="291"/>
                    <a:pt x="430" y="206"/>
                    <a:pt x="397" y="132"/>
                  </a:cubicBezTo>
                  <a:cubicBezTo>
                    <a:pt x="365" y="61"/>
                    <a:pt x="295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3358825" y="3039125"/>
              <a:ext cx="9000" cy="12800"/>
            </a:xfrm>
            <a:custGeom>
              <a:avLst/>
              <a:gdLst/>
              <a:ahLst/>
              <a:cxnLst/>
              <a:rect l="l" t="t" r="r" b="b"/>
              <a:pathLst>
                <a:path w="360" h="512" extrusionOk="0">
                  <a:moveTo>
                    <a:pt x="211" y="1"/>
                  </a:moveTo>
                  <a:cubicBezTo>
                    <a:pt x="155" y="1"/>
                    <a:pt x="100" y="53"/>
                    <a:pt x="110" y="107"/>
                  </a:cubicBezTo>
                  <a:lnTo>
                    <a:pt x="97" y="78"/>
                  </a:lnTo>
                  <a:cubicBezTo>
                    <a:pt x="51" y="155"/>
                    <a:pt x="3" y="236"/>
                    <a:pt x="1" y="325"/>
                  </a:cubicBezTo>
                  <a:cubicBezTo>
                    <a:pt x="0" y="414"/>
                    <a:pt x="63" y="511"/>
                    <a:pt x="153" y="512"/>
                  </a:cubicBezTo>
                  <a:cubicBezTo>
                    <a:pt x="154" y="512"/>
                    <a:pt x="154" y="512"/>
                    <a:pt x="155" y="512"/>
                  </a:cubicBezTo>
                  <a:cubicBezTo>
                    <a:pt x="259" y="512"/>
                    <a:pt x="319" y="392"/>
                    <a:pt x="340" y="289"/>
                  </a:cubicBezTo>
                  <a:cubicBezTo>
                    <a:pt x="352" y="231"/>
                    <a:pt x="360" y="170"/>
                    <a:pt x="342" y="114"/>
                  </a:cubicBezTo>
                  <a:cubicBezTo>
                    <a:pt x="325" y="58"/>
                    <a:pt x="278" y="7"/>
                    <a:pt x="220" y="1"/>
                  </a:cubicBezTo>
                  <a:cubicBezTo>
                    <a:pt x="217" y="1"/>
                    <a:pt x="214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3391250" y="3001100"/>
              <a:ext cx="9350" cy="8575"/>
            </a:xfrm>
            <a:custGeom>
              <a:avLst/>
              <a:gdLst/>
              <a:ahLst/>
              <a:cxnLst/>
              <a:rect l="l" t="t" r="r" b="b"/>
              <a:pathLst>
                <a:path w="374" h="343" extrusionOk="0">
                  <a:moveTo>
                    <a:pt x="111" y="1"/>
                  </a:moveTo>
                  <a:cubicBezTo>
                    <a:pt x="103" y="1"/>
                    <a:pt x="95" y="2"/>
                    <a:pt x="87" y="3"/>
                  </a:cubicBezTo>
                  <a:cubicBezTo>
                    <a:pt x="40" y="12"/>
                    <a:pt x="1" y="68"/>
                    <a:pt x="21" y="111"/>
                  </a:cubicBezTo>
                  <a:lnTo>
                    <a:pt x="21" y="111"/>
                  </a:lnTo>
                  <a:cubicBezTo>
                    <a:pt x="13" y="167"/>
                    <a:pt x="25" y="226"/>
                    <a:pt x="59" y="271"/>
                  </a:cubicBezTo>
                  <a:cubicBezTo>
                    <a:pt x="92" y="315"/>
                    <a:pt x="148" y="343"/>
                    <a:pt x="202" y="343"/>
                  </a:cubicBezTo>
                  <a:cubicBezTo>
                    <a:pt x="224" y="343"/>
                    <a:pt x="244" y="339"/>
                    <a:pt x="264" y="330"/>
                  </a:cubicBezTo>
                  <a:cubicBezTo>
                    <a:pt x="335" y="300"/>
                    <a:pt x="373" y="207"/>
                    <a:pt x="339" y="137"/>
                  </a:cubicBezTo>
                  <a:cubicBezTo>
                    <a:pt x="318" y="95"/>
                    <a:pt x="274" y="66"/>
                    <a:pt x="231" y="43"/>
                  </a:cubicBezTo>
                  <a:cubicBezTo>
                    <a:pt x="194" y="21"/>
                    <a:pt x="154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3386475" y="2891675"/>
              <a:ext cx="9925" cy="13500"/>
            </a:xfrm>
            <a:custGeom>
              <a:avLst/>
              <a:gdLst/>
              <a:ahLst/>
              <a:cxnLst/>
              <a:rect l="l" t="t" r="r" b="b"/>
              <a:pathLst>
                <a:path w="397" h="540" extrusionOk="0">
                  <a:moveTo>
                    <a:pt x="178" y="1"/>
                  </a:moveTo>
                  <a:cubicBezTo>
                    <a:pt x="124" y="1"/>
                    <a:pt x="70" y="24"/>
                    <a:pt x="42" y="71"/>
                  </a:cubicBezTo>
                  <a:lnTo>
                    <a:pt x="96" y="57"/>
                  </a:lnTo>
                  <a:lnTo>
                    <a:pt x="96" y="57"/>
                  </a:lnTo>
                  <a:cubicBezTo>
                    <a:pt x="22" y="127"/>
                    <a:pt x="1" y="244"/>
                    <a:pt x="38" y="340"/>
                  </a:cubicBezTo>
                  <a:cubicBezTo>
                    <a:pt x="74" y="435"/>
                    <a:pt x="162" y="507"/>
                    <a:pt x="260" y="534"/>
                  </a:cubicBezTo>
                  <a:cubicBezTo>
                    <a:pt x="271" y="537"/>
                    <a:pt x="284" y="540"/>
                    <a:pt x="295" y="540"/>
                  </a:cubicBezTo>
                  <a:cubicBezTo>
                    <a:pt x="306" y="540"/>
                    <a:pt x="316" y="538"/>
                    <a:pt x="324" y="532"/>
                  </a:cubicBezTo>
                  <a:cubicBezTo>
                    <a:pt x="343" y="519"/>
                    <a:pt x="349" y="499"/>
                    <a:pt x="355" y="479"/>
                  </a:cubicBezTo>
                  <a:cubicBezTo>
                    <a:pt x="377" y="398"/>
                    <a:pt x="396" y="314"/>
                    <a:pt x="387" y="231"/>
                  </a:cubicBezTo>
                  <a:cubicBezTo>
                    <a:pt x="378" y="148"/>
                    <a:pt x="338" y="63"/>
                    <a:pt x="264" y="22"/>
                  </a:cubicBezTo>
                  <a:cubicBezTo>
                    <a:pt x="238" y="8"/>
                    <a:pt x="208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441375" y="2881025"/>
              <a:ext cx="7375" cy="8350"/>
            </a:xfrm>
            <a:custGeom>
              <a:avLst/>
              <a:gdLst/>
              <a:ahLst/>
              <a:cxnLst/>
              <a:rect l="l" t="t" r="r" b="b"/>
              <a:pathLst>
                <a:path w="295" h="334" extrusionOk="0">
                  <a:moveTo>
                    <a:pt x="180" y="1"/>
                  </a:moveTo>
                  <a:cubicBezTo>
                    <a:pt x="178" y="1"/>
                    <a:pt x="176" y="1"/>
                    <a:pt x="173" y="1"/>
                  </a:cubicBezTo>
                  <a:cubicBezTo>
                    <a:pt x="97" y="4"/>
                    <a:pt x="24" y="63"/>
                    <a:pt x="12" y="139"/>
                  </a:cubicBezTo>
                  <a:cubicBezTo>
                    <a:pt x="0" y="211"/>
                    <a:pt x="55" y="290"/>
                    <a:pt x="127" y="301"/>
                  </a:cubicBezTo>
                  <a:lnTo>
                    <a:pt x="127" y="301"/>
                  </a:lnTo>
                  <a:cubicBezTo>
                    <a:pt x="132" y="318"/>
                    <a:pt x="153" y="333"/>
                    <a:pt x="173" y="333"/>
                  </a:cubicBezTo>
                  <a:cubicBezTo>
                    <a:pt x="177" y="333"/>
                    <a:pt x="181" y="333"/>
                    <a:pt x="185" y="331"/>
                  </a:cubicBezTo>
                  <a:cubicBezTo>
                    <a:pt x="216" y="321"/>
                    <a:pt x="234" y="288"/>
                    <a:pt x="249" y="258"/>
                  </a:cubicBezTo>
                  <a:cubicBezTo>
                    <a:pt x="268" y="217"/>
                    <a:pt x="288" y="175"/>
                    <a:pt x="291" y="130"/>
                  </a:cubicBezTo>
                  <a:cubicBezTo>
                    <a:pt x="294" y="84"/>
                    <a:pt x="275" y="35"/>
                    <a:pt x="234" y="14"/>
                  </a:cubicBezTo>
                  <a:cubicBezTo>
                    <a:pt x="217" y="5"/>
                    <a:pt x="199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444000" y="3185625"/>
              <a:ext cx="5675" cy="7150"/>
            </a:xfrm>
            <a:custGeom>
              <a:avLst/>
              <a:gdLst/>
              <a:ahLst/>
              <a:cxnLst/>
              <a:rect l="l" t="t" r="r" b="b"/>
              <a:pathLst>
                <a:path w="227" h="286" extrusionOk="0">
                  <a:moveTo>
                    <a:pt x="126" y="1"/>
                  </a:moveTo>
                  <a:cubicBezTo>
                    <a:pt x="123" y="1"/>
                    <a:pt x="120" y="1"/>
                    <a:pt x="117" y="1"/>
                  </a:cubicBezTo>
                  <a:cubicBezTo>
                    <a:pt x="65" y="8"/>
                    <a:pt x="37" y="62"/>
                    <a:pt x="22" y="111"/>
                  </a:cubicBezTo>
                  <a:cubicBezTo>
                    <a:pt x="8" y="155"/>
                    <a:pt x="1" y="205"/>
                    <a:pt x="25" y="245"/>
                  </a:cubicBezTo>
                  <a:cubicBezTo>
                    <a:pt x="38" y="267"/>
                    <a:pt x="65" y="280"/>
                    <a:pt x="90" y="280"/>
                  </a:cubicBezTo>
                  <a:cubicBezTo>
                    <a:pt x="110" y="280"/>
                    <a:pt x="128" y="272"/>
                    <a:pt x="137" y="254"/>
                  </a:cubicBezTo>
                  <a:lnTo>
                    <a:pt x="137" y="254"/>
                  </a:lnTo>
                  <a:lnTo>
                    <a:pt x="127" y="277"/>
                  </a:lnTo>
                  <a:cubicBezTo>
                    <a:pt x="131" y="283"/>
                    <a:pt x="136" y="285"/>
                    <a:pt x="141" y="285"/>
                  </a:cubicBezTo>
                  <a:cubicBezTo>
                    <a:pt x="156" y="285"/>
                    <a:pt x="176" y="266"/>
                    <a:pt x="183" y="248"/>
                  </a:cubicBezTo>
                  <a:cubicBezTo>
                    <a:pt x="204" y="201"/>
                    <a:pt x="226" y="150"/>
                    <a:pt x="219" y="97"/>
                  </a:cubicBezTo>
                  <a:cubicBezTo>
                    <a:pt x="213" y="48"/>
                    <a:pt x="174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445325" y="3208850"/>
              <a:ext cx="5525" cy="7325"/>
            </a:xfrm>
            <a:custGeom>
              <a:avLst/>
              <a:gdLst/>
              <a:ahLst/>
              <a:cxnLst/>
              <a:rect l="l" t="t" r="r" b="b"/>
              <a:pathLst>
                <a:path w="221" h="293" extrusionOk="0">
                  <a:moveTo>
                    <a:pt x="111" y="1"/>
                  </a:moveTo>
                  <a:cubicBezTo>
                    <a:pt x="98" y="1"/>
                    <a:pt x="86" y="4"/>
                    <a:pt x="74" y="11"/>
                  </a:cubicBezTo>
                  <a:cubicBezTo>
                    <a:pt x="44" y="30"/>
                    <a:pt x="30" y="67"/>
                    <a:pt x="21" y="102"/>
                  </a:cubicBezTo>
                  <a:cubicBezTo>
                    <a:pt x="10" y="146"/>
                    <a:pt x="1" y="192"/>
                    <a:pt x="18" y="234"/>
                  </a:cubicBezTo>
                  <a:cubicBezTo>
                    <a:pt x="30" y="266"/>
                    <a:pt x="64" y="290"/>
                    <a:pt x="96" y="290"/>
                  </a:cubicBezTo>
                  <a:cubicBezTo>
                    <a:pt x="106" y="290"/>
                    <a:pt x="116" y="287"/>
                    <a:pt x="126" y="282"/>
                  </a:cubicBezTo>
                  <a:lnTo>
                    <a:pt x="137" y="293"/>
                  </a:lnTo>
                  <a:cubicBezTo>
                    <a:pt x="178" y="238"/>
                    <a:pt x="221" y="176"/>
                    <a:pt x="215" y="107"/>
                  </a:cubicBezTo>
                  <a:cubicBezTo>
                    <a:pt x="211" y="53"/>
                    <a:pt x="161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29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7" name="Google Shape;747;p29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48" name="Google Shape;748;p29"/>
          <p:cNvSpPr/>
          <p:nvPr/>
        </p:nvSpPr>
        <p:spPr>
          <a:xfrm>
            <a:off x="4005629" y="1475709"/>
            <a:ext cx="3567961" cy="5844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Classification</a:t>
            </a:r>
            <a:endParaRPr b="0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Poppins;9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1416" y="2433883"/>
            <a:ext cx="4267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Tanzela</a:t>
            </a:r>
            <a:r>
              <a:rPr lang="en-US" dirty="0"/>
              <a:t> </a:t>
            </a:r>
            <a:r>
              <a:rPr lang="en-US" dirty="0" err="1"/>
              <a:t>Nasrin</a:t>
            </a:r>
            <a:r>
              <a:rPr lang="en-US" dirty="0"/>
              <a:t> </a:t>
            </a:r>
            <a:r>
              <a:rPr lang="en-US" dirty="0" err="1"/>
              <a:t>Aohana</a:t>
            </a:r>
            <a:r>
              <a:rPr lang="en-US" dirty="0"/>
              <a:t>               180204012</a:t>
            </a:r>
          </a:p>
          <a:p>
            <a:r>
              <a:rPr lang="en-US" dirty="0"/>
              <a:t>Md. </a:t>
            </a:r>
            <a:r>
              <a:rPr lang="en-US" dirty="0" err="1"/>
              <a:t>Tamzidul</a:t>
            </a:r>
            <a:r>
              <a:rPr lang="en-US" dirty="0"/>
              <a:t> Islam                      180104123</a:t>
            </a:r>
          </a:p>
          <a:p>
            <a:r>
              <a:rPr lang="en-US" dirty="0"/>
              <a:t>Md. </a:t>
            </a:r>
            <a:r>
              <a:rPr lang="en-US" dirty="0" err="1"/>
              <a:t>Mubayeer</a:t>
            </a:r>
            <a:r>
              <a:rPr lang="en-US" dirty="0"/>
              <a:t> Rahman                180104144 </a:t>
            </a:r>
          </a:p>
          <a:p>
            <a:r>
              <a:rPr lang="en-US" dirty="0"/>
              <a:t>Muhammad </a:t>
            </a:r>
            <a:r>
              <a:rPr lang="en-US" dirty="0" err="1"/>
              <a:t>Khaleduzzaman</a:t>
            </a:r>
            <a:r>
              <a:rPr lang="en-US" dirty="0"/>
              <a:t>        180104102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6"/>
          <p:cNvSpPr txBox="1">
            <a:spLocks noGrp="1"/>
          </p:cNvSpPr>
          <p:nvPr>
            <p:ph type="title"/>
          </p:nvPr>
        </p:nvSpPr>
        <p:spPr>
          <a:xfrm>
            <a:off x="2426100" y="47027"/>
            <a:ext cx="4108343" cy="375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Analysis</a:t>
            </a:r>
            <a:endParaRPr dirty="0"/>
          </a:p>
        </p:txBody>
      </p:sp>
      <p:sp>
        <p:nvSpPr>
          <p:cNvPr id="1229" name="Google Shape;1229;p36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0" name="Google Shape;1230;p36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31" name="Google Shape;1231;p36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6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33" name="Google Shape;1233;p36"/>
          <p:cNvSpPr/>
          <p:nvPr/>
        </p:nvSpPr>
        <p:spPr>
          <a:xfrm>
            <a:off x="1072484" y="427738"/>
            <a:ext cx="3166123" cy="4649283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233;p36"/>
          <p:cNvSpPr/>
          <p:nvPr/>
        </p:nvSpPr>
        <p:spPr>
          <a:xfrm>
            <a:off x="4905393" y="1223890"/>
            <a:ext cx="3090831" cy="520238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1682" y="4476154"/>
            <a:ext cx="293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Figure: </a:t>
            </a:r>
            <a:r>
              <a:rPr lang="en-US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Convolutional Neural Network Model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09B58-B250-322A-4D8C-B46917C5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85" y="427738"/>
            <a:ext cx="3166123" cy="404841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137E69B-D854-572A-820C-F4B054709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75353"/>
              </p:ext>
            </p:extLst>
          </p:nvPr>
        </p:nvGraphicFramePr>
        <p:xfrm>
          <a:off x="4905392" y="1242740"/>
          <a:ext cx="3090831" cy="501388"/>
        </p:xfrm>
        <a:graphic>
          <a:graphicData uri="http://schemas.openxmlformats.org/drawingml/2006/table">
            <a:tbl>
              <a:tblPr firstRow="1" firstCol="1" bandRow="1">
                <a:tableStyleId>{0DD36129-5608-4332-9FC2-882573AB54FE}</a:tableStyleId>
              </a:tblPr>
              <a:tblGrid>
                <a:gridCol w="1071291">
                  <a:extLst>
                    <a:ext uri="{9D8B030D-6E8A-4147-A177-3AD203B41FA5}">
                      <a16:colId xmlns:a16="http://schemas.microsoft.com/office/drawing/2014/main" val="219671151"/>
                    </a:ext>
                  </a:extLst>
                </a:gridCol>
                <a:gridCol w="1100923">
                  <a:extLst>
                    <a:ext uri="{9D8B030D-6E8A-4147-A177-3AD203B41FA5}">
                      <a16:colId xmlns:a16="http://schemas.microsoft.com/office/drawing/2014/main" val="433054792"/>
                    </a:ext>
                  </a:extLst>
                </a:gridCol>
                <a:gridCol w="918617">
                  <a:extLst>
                    <a:ext uri="{9D8B030D-6E8A-4147-A177-3AD203B41FA5}">
                      <a16:colId xmlns:a16="http://schemas.microsoft.com/office/drawing/2014/main" val="982280654"/>
                    </a:ext>
                  </a:extLst>
                </a:gridCol>
              </a:tblGrid>
              <a:tr h="25069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150"/>
                        </a:spcAft>
                      </a:pPr>
                      <a:r>
                        <a:rPr lang="en-US" sz="1200">
                          <a:effectLst/>
                        </a:rPr>
                        <a:t>Models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150"/>
                        </a:spcAft>
                      </a:pPr>
                      <a:r>
                        <a:rPr lang="en-US" sz="1200">
                          <a:effectLst/>
                        </a:rPr>
                        <a:t>Test accuracy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150"/>
                        </a:spcAft>
                      </a:pPr>
                      <a:r>
                        <a:rPr lang="en-US" sz="1200" dirty="0">
                          <a:effectLst/>
                        </a:rPr>
                        <a:t>Test Loss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909608"/>
                  </a:ext>
                </a:extLst>
              </a:tr>
              <a:tr h="25069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150"/>
                        </a:spcAft>
                      </a:pPr>
                      <a:r>
                        <a:rPr lang="en-US" sz="1200" dirty="0">
                          <a:effectLst/>
                        </a:rPr>
                        <a:t>CNN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150"/>
                        </a:spcAft>
                      </a:pPr>
                      <a:r>
                        <a:rPr lang="en-US" sz="1200">
                          <a:effectLst/>
                        </a:rPr>
                        <a:t>98.9%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300"/>
                        </a:spcBef>
                        <a:spcAft>
                          <a:spcPts val="150"/>
                        </a:spcAft>
                      </a:pPr>
                      <a:r>
                        <a:rPr lang="en-US" sz="1200" dirty="0">
                          <a:effectLst/>
                        </a:rPr>
                        <a:t>3.91%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7179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22A2C5A-DA7E-CBAE-E03A-CB3546D9DC65}"/>
              </a:ext>
            </a:extLst>
          </p:cNvPr>
          <p:cNvSpPr txBox="1"/>
          <p:nvPr/>
        </p:nvSpPr>
        <p:spPr>
          <a:xfrm>
            <a:off x="4984626" y="1768728"/>
            <a:ext cx="2932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Table: Test Accuracy and Loss for CNN model</a:t>
            </a:r>
            <a:endParaRPr lang="en-US" sz="1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A5FA6B-D20A-35A6-FBDF-E4E9B3D8E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69177"/>
              </p:ext>
            </p:extLst>
          </p:nvPr>
        </p:nvGraphicFramePr>
        <p:xfrm>
          <a:off x="5151776" y="2271849"/>
          <a:ext cx="2919740" cy="14643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{0DD36129-5608-4332-9FC2-882573AB54FE}</a:tableStyleId>
              </a:tblPr>
              <a:tblGrid>
                <a:gridCol w="517899">
                  <a:extLst>
                    <a:ext uri="{9D8B030D-6E8A-4147-A177-3AD203B41FA5}">
                      <a16:colId xmlns:a16="http://schemas.microsoft.com/office/drawing/2014/main" val="3654993382"/>
                    </a:ext>
                  </a:extLst>
                </a:gridCol>
                <a:gridCol w="517899">
                  <a:extLst>
                    <a:ext uri="{9D8B030D-6E8A-4147-A177-3AD203B41FA5}">
                      <a16:colId xmlns:a16="http://schemas.microsoft.com/office/drawing/2014/main" val="2469712262"/>
                    </a:ext>
                  </a:extLst>
                </a:gridCol>
                <a:gridCol w="632913">
                  <a:extLst>
                    <a:ext uri="{9D8B030D-6E8A-4147-A177-3AD203B41FA5}">
                      <a16:colId xmlns:a16="http://schemas.microsoft.com/office/drawing/2014/main" val="1959913620"/>
                    </a:ext>
                  </a:extLst>
                </a:gridCol>
                <a:gridCol w="632913">
                  <a:extLst>
                    <a:ext uri="{9D8B030D-6E8A-4147-A177-3AD203B41FA5}">
                      <a16:colId xmlns:a16="http://schemas.microsoft.com/office/drawing/2014/main" val="3229601201"/>
                    </a:ext>
                  </a:extLst>
                </a:gridCol>
                <a:gridCol w="618116">
                  <a:extLst>
                    <a:ext uri="{9D8B030D-6E8A-4147-A177-3AD203B41FA5}">
                      <a16:colId xmlns:a16="http://schemas.microsoft.com/office/drawing/2014/main" val="2569640780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marL="74930" marR="0">
                        <a:lnSpc>
                          <a:spcPct val="115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Epoch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35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</a:t>
                      </a:r>
                      <a:r>
                        <a:rPr lang="en-US" sz="1000" spc="55">
                          <a:effectLst/>
                        </a:rPr>
                        <a:t> </a:t>
                      </a:r>
                      <a:r>
                        <a:rPr lang="en-US" sz="1000" spc="-10">
                          <a:effectLst/>
                        </a:rPr>
                        <a:t>Training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84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</a:t>
                      </a:r>
                      <a:r>
                        <a:rPr lang="en-US" sz="1000" spc="55">
                          <a:effectLst/>
                        </a:rPr>
                        <a:t> </a:t>
                      </a:r>
                      <a:r>
                        <a:rPr lang="en-US" sz="1000" spc="-1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05162"/>
                  </a:ext>
                </a:extLst>
              </a:tr>
              <a:tr h="175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5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0">
                          <a:effectLst/>
                        </a:rPr>
                        <a:t>Loss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Val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spc="-25">
                          <a:effectLst/>
                        </a:rPr>
                        <a:t>ACC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15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Val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spc="-20">
                          <a:effectLst/>
                        </a:rPr>
                        <a:t>Loss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10748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44145" marR="13906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5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0.9903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0.0273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0.9651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15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0.1164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974739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44145" marR="13906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5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0.9939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0.0202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0.9839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15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0.0845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29345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44145" marR="13906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5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0.9851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0.0421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0.9516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15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0.1907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33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44145" marR="13906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5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0.9912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0.0264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0.9919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15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0.0504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23305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44145" marR="13906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5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0.9912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0.0238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0.9651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15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0.1767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68112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44145" marR="13906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25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0.9912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0.0263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596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0.9839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6159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 dirty="0">
                          <a:effectLst/>
                        </a:rPr>
                        <a:t>0.0698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108884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C2AEDE7-777B-4BC8-2FE9-35481134A84B}"/>
              </a:ext>
            </a:extLst>
          </p:cNvPr>
          <p:cNvSpPr txBox="1"/>
          <p:nvPr/>
        </p:nvSpPr>
        <p:spPr>
          <a:xfrm>
            <a:off x="5139153" y="3751354"/>
            <a:ext cx="2932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Table: Result from fit model 85:15 (CNN)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492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6"/>
          <p:cNvSpPr txBox="1">
            <a:spLocks noGrp="1"/>
          </p:cNvSpPr>
          <p:nvPr>
            <p:ph type="title"/>
          </p:nvPr>
        </p:nvSpPr>
        <p:spPr>
          <a:xfrm>
            <a:off x="2434931" y="108795"/>
            <a:ext cx="429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Analysis</a:t>
            </a:r>
            <a:endParaRPr dirty="0"/>
          </a:p>
        </p:txBody>
      </p:sp>
      <p:sp>
        <p:nvSpPr>
          <p:cNvPr id="1229" name="Google Shape;1229;p36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0" name="Google Shape;1230;p36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31" name="Google Shape;1231;p36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6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33" name="Google Shape;1233;p36"/>
          <p:cNvSpPr/>
          <p:nvPr/>
        </p:nvSpPr>
        <p:spPr>
          <a:xfrm>
            <a:off x="819305" y="1116120"/>
            <a:ext cx="3402586" cy="328184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233;p36"/>
          <p:cNvSpPr/>
          <p:nvPr/>
        </p:nvSpPr>
        <p:spPr>
          <a:xfrm>
            <a:off x="5233865" y="1097948"/>
            <a:ext cx="3090831" cy="330001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65" y="1116119"/>
            <a:ext cx="3090831" cy="3281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05" y="4620280"/>
            <a:ext cx="336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Test input for CNN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0550" y="4620280"/>
            <a:ext cx="293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Test output for CNN</a:t>
            </a:r>
          </a:p>
          <a:p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FFED402-1852-823B-B7F2-7183B7DA5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5" y="1116120"/>
            <a:ext cx="3402586" cy="32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7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6"/>
          <p:cNvSpPr txBox="1">
            <a:spLocks noGrp="1"/>
          </p:cNvSpPr>
          <p:nvPr>
            <p:ph type="title"/>
          </p:nvPr>
        </p:nvSpPr>
        <p:spPr>
          <a:xfrm>
            <a:off x="3865650" y="535000"/>
            <a:ext cx="4291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228" name="Google Shape;1228;p36"/>
          <p:cNvSpPr txBox="1">
            <a:spLocks noGrp="1"/>
          </p:cNvSpPr>
          <p:nvPr>
            <p:ph type="body" idx="1"/>
          </p:nvPr>
        </p:nvSpPr>
        <p:spPr>
          <a:xfrm>
            <a:off x="3865650" y="1288413"/>
            <a:ext cx="4670100" cy="3324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342900" indent="-342900">
              <a:lnSpc>
                <a:spcPct val="150000"/>
              </a:lnSpc>
              <a:buFont typeface="Didact Gothic"/>
              <a:buAutoNum type="arabicPeriod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neural network is trained with Plant Village dataset.</a:t>
            </a:r>
          </a:p>
          <a:p>
            <a:pPr marL="342900" indent="-342900">
              <a:lnSpc>
                <a:spcPct val="150000"/>
              </a:lnSpc>
              <a:buFont typeface="Didact Gothic"/>
              <a:buAutoNum type="arabicPeriod"/>
            </a:pPr>
            <a:r>
              <a:rPr lang="en-US" sz="1400" dirty="0">
                <a:solidFill>
                  <a:srgbClr val="25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</a:t>
            </a:r>
            <a:r>
              <a:rPr lang="en-US" sz="14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neural network trained to identify and recognize plant leaf disease was able to correctly classify and predict diseases with 98.9% accuracy.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Didact Gothic"/>
              <a:buAutoNum type="arabicPeriod"/>
            </a:pPr>
            <a:endParaRPr lang="en-US" dirty="0"/>
          </a:p>
          <a:p>
            <a:pPr marL="0" lvl="0" indent="0">
              <a:buNone/>
            </a:pPr>
            <a:r>
              <a:rPr lang="en-US" sz="1400" dirty="0"/>
              <a:t> </a:t>
            </a: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1229" name="Google Shape;1229;p36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0" name="Google Shape;1230;p36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31" name="Google Shape;1231;p36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2" name="Google Shape;1232;p36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33" name="Google Shape;1233;p36"/>
          <p:cNvSpPr/>
          <p:nvPr/>
        </p:nvSpPr>
        <p:spPr>
          <a:xfrm>
            <a:off x="726892" y="530919"/>
            <a:ext cx="2973900" cy="4082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7" name="Google Shape;1347;p36"/>
          <p:cNvCxnSpPr/>
          <p:nvPr/>
        </p:nvCxnSpPr>
        <p:spPr>
          <a:xfrm>
            <a:off x="3998219" y="4715103"/>
            <a:ext cx="457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8" name="Google Shape;1348;p36"/>
          <p:cNvGrpSpPr/>
          <p:nvPr/>
        </p:nvGrpSpPr>
        <p:grpSpPr>
          <a:xfrm>
            <a:off x="5837731" y="4588503"/>
            <a:ext cx="760588" cy="253200"/>
            <a:chOff x="2731600" y="3058600"/>
            <a:chExt cx="760588" cy="253200"/>
          </a:xfrm>
        </p:grpSpPr>
        <p:sp>
          <p:nvSpPr>
            <p:cNvPr id="1349" name="Google Shape;1349;p36"/>
            <p:cNvSpPr/>
            <p:nvPr/>
          </p:nvSpPr>
          <p:spPr>
            <a:xfrm>
              <a:off x="3175250" y="3058600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3238987" y="3058600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2731600" y="3058600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2795337" y="3058600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649;p44"/>
          <p:cNvGrpSpPr/>
          <p:nvPr/>
        </p:nvGrpSpPr>
        <p:grpSpPr>
          <a:xfrm rot="-6990367">
            <a:off x="1776482" y="1411281"/>
            <a:ext cx="1295412" cy="2222365"/>
            <a:chOff x="4886750" y="247100"/>
            <a:chExt cx="444650" cy="762850"/>
          </a:xfrm>
        </p:grpSpPr>
        <p:sp>
          <p:nvSpPr>
            <p:cNvPr id="129" name="Google Shape;1650;p44"/>
            <p:cNvSpPr/>
            <p:nvPr/>
          </p:nvSpPr>
          <p:spPr>
            <a:xfrm>
              <a:off x="4886750" y="247100"/>
              <a:ext cx="444650" cy="651525"/>
            </a:xfrm>
            <a:custGeom>
              <a:avLst/>
              <a:gdLst/>
              <a:ahLst/>
              <a:cxnLst/>
              <a:rect l="l" t="t" r="r" b="b"/>
              <a:pathLst>
                <a:path w="17786" h="26061" extrusionOk="0">
                  <a:moveTo>
                    <a:pt x="7424" y="0"/>
                  </a:moveTo>
                  <a:cubicBezTo>
                    <a:pt x="7461" y="872"/>
                    <a:pt x="7220" y="1730"/>
                    <a:pt x="6733" y="2454"/>
                  </a:cubicBezTo>
                  <a:cubicBezTo>
                    <a:pt x="6426" y="2907"/>
                    <a:pt x="6018" y="3319"/>
                    <a:pt x="5893" y="3853"/>
                  </a:cubicBezTo>
                  <a:cubicBezTo>
                    <a:pt x="5766" y="4393"/>
                    <a:pt x="5958" y="4951"/>
                    <a:pt x="5991" y="5504"/>
                  </a:cubicBezTo>
                  <a:cubicBezTo>
                    <a:pt x="6037" y="6285"/>
                    <a:pt x="5747" y="7079"/>
                    <a:pt x="5211" y="7648"/>
                  </a:cubicBezTo>
                  <a:cubicBezTo>
                    <a:pt x="5043" y="7825"/>
                    <a:pt x="4846" y="7991"/>
                    <a:pt x="4767" y="8222"/>
                  </a:cubicBezTo>
                  <a:cubicBezTo>
                    <a:pt x="4706" y="8399"/>
                    <a:pt x="4724" y="8593"/>
                    <a:pt x="4732" y="8780"/>
                  </a:cubicBezTo>
                  <a:cubicBezTo>
                    <a:pt x="4782" y="9969"/>
                    <a:pt x="4407" y="11170"/>
                    <a:pt x="3693" y="12122"/>
                  </a:cubicBezTo>
                  <a:cubicBezTo>
                    <a:pt x="3535" y="12332"/>
                    <a:pt x="3359" y="12534"/>
                    <a:pt x="3260" y="12779"/>
                  </a:cubicBezTo>
                  <a:cubicBezTo>
                    <a:pt x="3097" y="13181"/>
                    <a:pt x="3167" y="13634"/>
                    <a:pt x="3172" y="14069"/>
                  </a:cubicBezTo>
                  <a:cubicBezTo>
                    <a:pt x="3188" y="15393"/>
                    <a:pt x="2536" y="16707"/>
                    <a:pt x="1472" y="17495"/>
                  </a:cubicBezTo>
                  <a:cubicBezTo>
                    <a:pt x="1279" y="17638"/>
                    <a:pt x="1062" y="17778"/>
                    <a:pt x="970" y="18001"/>
                  </a:cubicBezTo>
                  <a:cubicBezTo>
                    <a:pt x="890" y="18193"/>
                    <a:pt x="921" y="18411"/>
                    <a:pt x="926" y="18618"/>
                  </a:cubicBezTo>
                  <a:cubicBezTo>
                    <a:pt x="957" y="19808"/>
                    <a:pt x="136" y="20875"/>
                    <a:pt x="68" y="22063"/>
                  </a:cubicBezTo>
                  <a:cubicBezTo>
                    <a:pt x="0" y="23237"/>
                    <a:pt x="698" y="24352"/>
                    <a:pt x="1622" y="25079"/>
                  </a:cubicBezTo>
                  <a:cubicBezTo>
                    <a:pt x="2388" y="25682"/>
                    <a:pt x="3370" y="26060"/>
                    <a:pt x="4332" y="26060"/>
                  </a:cubicBezTo>
                  <a:cubicBezTo>
                    <a:pt x="4793" y="26060"/>
                    <a:pt x="5249" y="25974"/>
                    <a:pt x="5675" y="25783"/>
                  </a:cubicBezTo>
                  <a:cubicBezTo>
                    <a:pt x="6582" y="25379"/>
                    <a:pt x="7240" y="24575"/>
                    <a:pt x="8036" y="23980"/>
                  </a:cubicBezTo>
                  <a:cubicBezTo>
                    <a:pt x="8559" y="23589"/>
                    <a:pt x="9231" y="23294"/>
                    <a:pt x="9863" y="23294"/>
                  </a:cubicBezTo>
                  <a:cubicBezTo>
                    <a:pt x="10194" y="23294"/>
                    <a:pt x="10514" y="23374"/>
                    <a:pt x="10797" y="23564"/>
                  </a:cubicBezTo>
                  <a:cubicBezTo>
                    <a:pt x="11464" y="24011"/>
                    <a:pt x="11696" y="24914"/>
                    <a:pt x="12345" y="25388"/>
                  </a:cubicBezTo>
                  <a:cubicBezTo>
                    <a:pt x="12825" y="25737"/>
                    <a:pt x="13434" y="25908"/>
                    <a:pt x="14043" y="25908"/>
                  </a:cubicBezTo>
                  <a:cubicBezTo>
                    <a:pt x="14573" y="25908"/>
                    <a:pt x="15103" y="25779"/>
                    <a:pt x="15551" y="25524"/>
                  </a:cubicBezTo>
                  <a:cubicBezTo>
                    <a:pt x="16516" y="24975"/>
                    <a:pt x="17172" y="23980"/>
                    <a:pt x="17478" y="22914"/>
                  </a:cubicBezTo>
                  <a:cubicBezTo>
                    <a:pt x="17785" y="21848"/>
                    <a:pt x="17769" y="20714"/>
                    <a:pt x="17627" y="19614"/>
                  </a:cubicBezTo>
                  <a:cubicBezTo>
                    <a:pt x="17596" y="19371"/>
                    <a:pt x="17557" y="19121"/>
                    <a:pt x="17431" y="18909"/>
                  </a:cubicBezTo>
                  <a:cubicBezTo>
                    <a:pt x="17267" y="18631"/>
                    <a:pt x="16976" y="18451"/>
                    <a:pt x="16773" y="18199"/>
                  </a:cubicBezTo>
                  <a:cubicBezTo>
                    <a:pt x="16365" y="17686"/>
                    <a:pt x="16381" y="16970"/>
                    <a:pt x="16345" y="16316"/>
                  </a:cubicBezTo>
                  <a:cubicBezTo>
                    <a:pt x="16332" y="16106"/>
                    <a:pt x="16312" y="15893"/>
                    <a:pt x="16226" y="15703"/>
                  </a:cubicBezTo>
                  <a:cubicBezTo>
                    <a:pt x="16114" y="15451"/>
                    <a:pt x="15899" y="15260"/>
                    <a:pt x="15691" y="15077"/>
                  </a:cubicBezTo>
                  <a:cubicBezTo>
                    <a:pt x="15032" y="14498"/>
                    <a:pt x="14346" y="13845"/>
                    <a:pt x="14183" y="12983"/>
                  </a:cubicBezTo>
                  <a:cubicBezTo>
                    <a:pt x="14105" y="12566"/>
                    <a:pt x="14156" y="12125"/>
                    <a:pt x="14026" y="11722"/>
                  </a:cubicBezTo>
                  <a:cubicBezTo>
                    <a:pt x="13771" y="10939"/>
                    <a:pt x="12903" y="10493"/>
                    <a:pt x="12615" y="9724"/>
                  </a:cubicBezTo>
                  <a:cubicBezTo>
                    <a:pt x="12368" y="9064"/>
                    <a:pt x="12583" y="8254"/>
                    <a:pt x="12177" y="7678"/>
                  </a:cubicBezTo>
                  <a:cubicBezTo>
                    <a:pt x="11952" y="7358"/>
                    <a:pt x="11578" y="7181"/>
                    <a:pt x="11279" y="6927"/>
                  </a:cubicBezTo>
                  <a:cubicBezTo>
                    <a:pt x="10538" y="6294"/>
                    <a:pt x="10321" y="5228"/>
                    <a:pt x="10381" y="4255"/>
                  </a:cubicBezTo>
                  <a:cubicBezTo>
                    <a:pt x="10395" y="4037"/>
                    <a:pt x="10418" y="3809"/>
                    <a:pt x="10334" y="3607"/>
                  </a:cubicBezTo>
                  <a:cubicBezTo>
                    <a:pt x="10262" y="3433"/>
                    <a:pt x="10117" y="3300"/>
                    <a:pt x="9982" y="3171"/>
                  </a:cubicBezTo>
                  <a:cubicBezTo>
                    <a:pt x="9015" y="2244"/>
                    <a:pt x="7959" y="1227"/>
                    <a:pt x="7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51;p44"/>
            <p:cNvSpPr/>
            <p:nvPr/>
          </p:nvSpPr>
          <p:spPr>
            <a:xfrm>
              <a:off x="5158325" y="674150"/>
              <a:ext cx="55300" cy="78825"/>
            </a:xfrm>
            <a:custGeom>
              <a:avLst/>
              <a:gdLst/>
              <a:ahLst/>
              <a:cxnLst/>
              <a:rect l="l" t="t" r="r" b="b"/>
              <a:pathLst>
                <a:path w="2212" h="3153" extrusionOk="0">
                  <a:moveTo>
                    <a:pt x="1104" y="1"/>
                  </a:moveTo>
                  <a:cubicBezTo>
                    <a:pt x="981" y="1"/>
                    <a:pt x="850" y="44"/>
                    <a:pt x="710" y="145"/>
                  </a:cubicBezTo>
                  <a:cubicBezTo>
                    <a:pt x="159" y="545"/>
                    <a:pt x="1" y="1754"/>
                    <a:pt x="212" y="2344"/>
                  </a:cubicBezTo>
                  <a:cubicBezTo>
                    <a:pt x="270" y="2505"/>
                    <a:pt x="375" y="2645"/>
                    <a:pt x="492" y="2769"/>
                  </a:cubicBezTo>
                  <a:cubicBezTo>
                    <a:pt x="672" y="2960"/>
                    <a:pt x="899" y="3125"/>
                    <a:pt x="1160" y="3149"/>
                  </a:cubicBezTo>
                  <a:cubicBezTo>
                    <a:pt x="1182" y="3151"/>
                    <a:pt x="1204" y="3152"/>
                    <a:pt x="1226" y="3152"/>
                  </a:cubicBezTo>
                  <a:cubicBezTo>
                    <a:pt x="1599" y="3152"/>
                    <a:pt x="1935" y="2851"/>
                    <a:pt x="2070" y="2496"/>
                  </a:cubicBezTo>
                  <a:cubicBezTo>
                    <a:pt x="2212" y="2122"/>
                    <a:pt x="2174" y="1704"/>
                    <a:pt x="2102" y="1309"/>
                  </a:cubicBezTo>
                  <a:cubicBezTo>
                    <a:pt x="2018" y="842"/>
                    <a:pt x="1646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52;p44"/>
            <p:cNvSpPr/>
            <p:nvPr/>
          </p:nvSpPr>
          <p:spPr>
            <a:xfrm>
              <a:off x="5198050" y="623075"/>
              <a:ext cx="22300" cy="28825"/>
            </a:xfrm>
            <a:custGeom>
              <a:avLst/>
              <a:gdLst/>
              <a:ahLst/>
              <a:cxnLst/>
              <a:rect l="l" t="t" r="r" b="b"/>
              <a:pathLst>
                <a:path w="892" h="1153" extrusionOk="0">
                  <a:moveTo>
                    <a:pt x="448" y="0"/>
                  </a:moveTo>
                  <a:cubicBezTo>
                    <a:pt x="390" y="0"/>
                    <a:pt x="328" y="20"/>
                    <a:pt x="262" y="66"/>
                  </a:cubicBezTo>
                  <a:cubicBezTo>
                    <a:pt x="0" y="246"/>
                    <a:pt x="31" y="813"/>
                    <a:pt x="222" y="1020"/>
                  </a:cubicBezTo>
                  <a:cubicBezTo>
                    <a:pt x="299" y="1102"/>
                    <a:pt x="414" y="1153"/>
                    <a:pt x="525" y="1153"/>
                  </a:cubicBezTo>
                  <a:cubicBezTo>
                    <a:pt x="585" y="1153"/>
                    <a:pt x="645" y="1138"/>
                    <a:pt x="697" y="1105"/>
                  </a:cubicBezTo>
                  <a:cubicBezTo>
                    <a:pt x="865" y="997"/>
                    <a:pt x="892" y="763"/>
                    <a:pt x="872" y="565"/>
                  </a:cubicBezTo>
                  <a:cubicBezTo>
                    <a:pt x="847" y="340"/>
                    <a:pt x="687" y="0"/>
                    <a:pt x="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53;p44"/>
            <p:cNvSpPr/>
            <p:nvPr/>
          </p:nvSpPr>
          <p:spPr>
            <a:xfrm>
              <a:off x="5140700" y="484950"/>
              <a:ext cx="22175" cy="32425"/>
            </a:xfrm>
            <a:custGeom>
              <a:avLst/>
              <a:gdLst/>
              <a:ahLst/>
              <a:cxnLst/>
              <a:rect l="l" t="t" r="r" b="b"/>
              <a:pathLst>
                <a:path w="887" h="1297" extrusionOk="0">
                  <a:moveTo>
                    <a:pt x="439" y="0"/>
                  </a:moveTo>
                  <a:cubicBezTo>
                    <a:pt x="217" y="0"/>
                    <a:pt x="60" y="313"/>
                    <a:pt x="24" y="562"/>
                  </a:cubicBezTo>
                  <a:cubicBezTo>
                    <a:pt x="0" y="725"/>
                    <a:pt x="3" y="898"/>
                    <a:pt x="76" y="1046"/>
                  </a:cubicBezTo>
                  <a:cubicBezTo>
                    <a:pt x="144" y="1186"/>
                    <a:pt x="288" y="1297"/>
                    <a:pt x="442" y="1297"/>
                  </a:cubicBezTo>
                  <a:cubicBezTo>
                    <a:pt x="450" y="1297"/>
                    <a:pt x="459" y="1296"/>
                    <a:pt x="467" y="1296"/>
                  </a:cubicBezTo>
                  <a:cubicBezTo>
                    <a:pt x="597" y="1285"/>
                    <a:pt x="712" y="1197"/>
                    <a:pt x="779" y="1084"/>
                  </a:cubicBezTo>
                  <a:cubicBezTo>
                    <a:pt x="846" y="971"/>
                    <a:pt x="871" y="839"/>
                    <a:pt x="877" y="709"/>
                  </a:cubicBezTo>
                  <a:cubicBezTo>
                    <a:pt x="887" y="516"/>
                    <a:pt x="853" y="310"/>
                    <a:pt x="726" y="166"/>
                  </a:cubicBezTo>
                  <a:cubicBezTo>
                    <a:pt x="623" y="48"/>
                    <a:pt x="526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54;p44"/>
            <p:cNvSpPr/>
            <p:nvPr/>
          </p:nvSpPr>
          <p:spPr>
            <a:xfrm>
              <a:off x="5172150" y="550775"/>
              <a:ext cx="10650" cy="13250"/>
            </a:xfrm>
            <a:custGeom>
              <a:avLst/>
              <a:gdLst/>
              <a:ahLst/>
              <a:cxnLst/>
              <a:rect l="l" t="t" r="r" b="b"/>
              <a:pathLst>
                <a:path w="426" h="530" extrusionOk="0">
                  <a:moveTo>
                    <a:pt x="205" y="0"/>
                  </a:moveTo>
                  <a:cubicBezTo>
                    <a:pt x="145" y="0"/>
                    <a:pt x="85" y="28"/>
                    <a:pt x="52" y="72"/>
                  </a:cubicBezTo>
                  <a:lnTo>
                    <a:pt x="52" y="72"/>
                  </a:lnTo>
                  <a:lnTo>
                    <a:pt x="56" y="58"/>
                  </a:lnTo>
                  <a:lnTo>
                    <a:pt x="56" y="58"/>
                  </a:lnTo>
                  <a:cubicBezTo>
                    <a:pt x="55" y="63"/>
                    <a:pt x="53" y="68"/>
                    <a:pt x="52" y="72"/>
                  </a:cubicBezTo>
                  <a:lnTo>
                    <a:pt x="52" y="72"/>
                  </a:lnTo>
                  <a:cubicBezTo>
                    <a:pt x="33" y="97"/>
                    <a:pt x="23" y="127"/>
                    <a:pt x="26" y="159"/>
                  </a:cubicBezTo>
                  <a:lnTo>
                    <a:pt x="46" y="93"/>
                  </a:lnTo>
                  <a:lnTo>
                    <a:pt x="46" y="93"/>
                  </a:lnTo>
                  <a:cubicBezTo>
                    <a:pt x="20" y="181"/>
                    <a:pt x="1" y="274"/>
                    <a:pt x="24" y="362"/>
                  </a:cubicBezTo>
                  <a:cubicBezTo>
                    <a:pt x="48" y="450"/>
                    <a:pt x="129" y="530"/>
                    <a:pt x="218" y="530"/>
                  </a:cubicBezTo>
                  <a:cubicBezTo>
                    <a:pt x="229" y="530"/>
                    <a:pt x="240" y="528"/>
                    <a:pt x="251" y="526"/>
                  </a:cubicBezTo>
                  <a:cubicBezTo>
                    <a:pt x="336" y="506"/>
                    <a:pt x="387" y="417"/>
                    <a:pt x="403" y="332"/>
                  </a:cubicBezTo>
                  <a:cubicBezTo>
                    <a:pt x="426" y="215"/>
                    <a:pt x="388" y="77"/>
                    <a:pt x="284" y="20"/>
                  </a:cubicBezTo>
                  <a:cubicBezTo>
                    <a:pt x="259" y="6"/>
                    <a:pt x="232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55;p44"/>
            <p:cNvSpPr/>
            <p:nvPr/>
          </p:nvSpPr>
          <p:spPr>
            <a:xfrm>
              <a:off x="5058575" y="584075"/>
              <a:ext cx="17225" cy="14650"/>
            </a:xfrm>
            <a:custGeom>
              <a:avLst/>
              <a:gdLst/>
              <a:ahLst/>
              <a:cxnLst/>
              <a:rect l="l" t="t" r="r" b="b"/>
              <a:pathLst>
                <a:path w="689" h="586" extrusionOk="0">
                  <a:moveTo>
                    <a:pt x="345" y="0"/>
                  </a:moveTo>
                  <a:cubicBezTo>
                    <a:pt x="286" y="0"/>
                    <a:pt x="227" y="25"/>
                    <a:pt x="198" y="75"/>
                  </a:cubicBezTo>
                  <a:lnTo>
                    <a:pt x="221" y="72"/>
                  </a:lnTo>
                  <a:lnTo>
                    <a:pt x="221" y="72"/>
                  </a:lnTo>
                  <a:cubicBezTo>
                    <a:pt x="76" y="94"/>
                    <a:pt x="0" y="289"/>
                    <a:pt x="69" y="420"/>
                  </a:cubicBezTo>
                  <a:cubicBezTo>
                    <a:pt x="127" y="528"/>
                    <a:pt x="251" y="585"/>
                    <a:pt x="375" y="585"/>
                  </a:cubicBezTo>
                  <a:cubicBezTo>
                    <a:pt x="401" y="585"/>
                    <a:pt x="427" y="583"/>
                    <a:pt x="452" y="578"/>
                  </a:cubicBezTo>
                  <a:cubicBezTo>
                    <a:pt x="570" y="553"/>
                    <a:pt x="689" y="459"/>
                    <a:pt x="685" y="337"/>
                  </a:cubicBezTo>
                  <a:cubicBezTo>
                    <a:pt x="683" y="263"/>
                    <a:pt x="637" y="199"/>
                    <a:pt x="587" y="143"/>
                  </a:cubicBezTo>
                  <a:cubicBezTo>
                    <a:pt x="535" y="85"/>
                    <a:pt x="477" y="30"/>
                    <a:pt x="402" y="8"/>
                  </a:cubicBezTo>
                  <a:cubicBezTo>
                    <a:pt x="384" y="3"/>
                    <a:pt x="364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56;p44"/>
            <p:cNvSpPr/>
            <p:nvPr/>
          </p:nvSpPr>
          <p:spPr>
            <a:xfrm>
              <a:off x="5022550" y="615000"/>
              <a:ext cx="36575" cy="49400"/>
            </a:xfrm>
            <a:custGeom>
              <a:avLst/>
              <a:gdLst/>
              <a:ahLst/>
              <a:cxnLst/>
              <a:rect l="l" t="t" r="r" b="b"/>
              <a:pathLst>
                <a:path w="1463" h="1976" extrusionOk="0">
                  <a:moveTo>
                    <a:pt x="738" y="0"/>
                  </a:moveTo>
                  <a:cubicBezTo>
                    <a:pt x="156" y="0"/>
                    <a:pt x="0" y="922"/>
                    <a:pt x="124" y="1363"/>
                  </a:cubicBezTo>
                  <a:cubicBezTo>
                    <a:pt x="176" y="1549"/>
                    <a:pt x="265" y="1734"/>
                    <a:pt x="416" y="1855"/>
                  </a:cubicBezTo>
                  <a:cubicBezTo>
                    <a:pt x="508" y="1930"/>
                    <a:pt x="630" y="1975"/>
                    <a:pt x="749" y="1975"/>
                  </a:cubicBezTo>
                  <a:cubicBezTo>
                    <a:pt x="822" y="1975"/>
                    <a:pt x="894" y="1958"/>
                    <a:pt x="958" y="1920"/>
                  </a:cubicBezTo>
                  <a:cubicBezTo>
                    <a:pt x="1028" y="1877"/>
                    <a:pt x="1083" y="1815"/>
                    <a:pt x="1131" y="1751"/>
                  </a:cubicBezTo>
                  <a:cubicBezTo>
                    <a:pt x="1254" y="1586"/>
                    <a:pt x="1344" y="1399"/>
                    <a:pt x="1398" y="1201"/>
                  </a:cubicBezTo>
                  <a:cubicBezTo>
                    <a:pt x="1444" y="1032"/>
                    <a:pt x="1463" y="855"/>
                    <a:pt x="1439" y="683"/>
                  </a:cubicBezTo>
                  <a:cubicBezTo>
                    <a:pt x="1399" y="408"/>
                    <a:pt x="1232" y="137"/>
                    <a:pt x="970" y="44"/>
                  </a:cubicBezTo>
                  <a:cubicBezTo>
                    <a:pt x="886" y="14"/>
                    <a:pt x="809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57;p44"/>
            <p:cNvSpPr/>
            <p:nvPr/>
          </p:nvSpPr>
          <p:spPr>
            <a:xfrm>
              <a:off x="4986750" y="754875"/>
              <a:ext cx="25900" cy="36075"/>
            </a:xfrm>
            <a:custGeom>
              <a:avLst/>
              <a:gdLst/>
              <a:ahLst/>
              <a:cxnLst/>
              <a:rect l="l" t="t" r="r" b="b"/>
              <a:pathLst>
                <a:path w="1036" h="1443" extrusionOk="0">
                  <a:moveTo>
                    <a:pt x="544" y="0"/>
                  </a:moveTo>
                  <a:cubicBezTo>
                    <a:pt x="94" y="0"/>
                    <a:pt x="0" y="919"/>
                    <a:pt x="205" y="1225"/>
                  </a:cubicBezTo>
                  <a:cubicBezTo>
                    <a:pt x="273" y="1327"/>
                    <a:pt x="371" y="1420"/>
                    <a:pt x="493" y="1439"/>
                  </a:cubicBezTo>
                  <a:cubicBezTo>
                    <a:pt x="508" y="1441"/>
                    <a:pt x="523" y="1442"/>
                    <a:pt x="538" y="1442"/>
                  </a:cubicBezTo>
                  <a:cubicBezTo>
                    <a:pt x="660" y="1442"/>
                    <a:pt x="778" y="1368"/>
                    <a:pt x="853" y="1268"/>
                  </a:cubicBezTo>
                  <a:cubicBezTo>
                    <a:pt x="935" y="1155"/>
                    <a:pt x="970" y="1015"/>
                    <a:pt x="995" y="878"/>
                  </a:cubicBezTo>
                  <a:cubicBezTo>
                    <a:pt x="1020" y="722"/>
                    <a:pt x="1035" y="563"/>
                    <a:pt x="999" y="411"/>
                  </a:cubicBezTo>
                  <a:cubicBezTo>
                    <a:pt x="963" y="258"/>
                    <a:pt x="869" y="114"/>
                    <a:pt x="729" y="46"/>
                  </a:cubicBezTo>
                  <a:cubicBezTo>
                    <a:pt x="661" y="14"/>
                    <a:pt x="600" y="0"/>
                    <a:pt x="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58;p44"/>
            <p:cNvSpPr/>
            <p:nvPr/>
          </p:nvSpPr>
          <p:spPr>
            <a:xfrm>
              <a:off x="5046200" y="771450"/>
              <a:ext cx="16450" cy="17275"/>
            </a:xfrm>
            <a:custGeom>
              <a:avLst/>
              <a:gdLst/>
              <a:ahLst/>
              <a:cxnLst/>
              <a:rect l="l" t="t" r="r" b="b"/>
              <a:pathLst>
                <a:path w="658" h="691" extrusionOk="0">
                  <a:moveTo>
                    <a:pt x="396" y="1"/>
                  </a:moveTo>
                  <a:cubicBezTo>
                    <a:pt x="358" y="1"/>
                    <a:pt x="322" y="11"/>
                    <a:pt x="291" y="36"/>
                  </a:cubicBezTo>
                  <a:lnTo>
                    <a:pt x="177" y="49"/>
                  </a:lnTo>
                  <a:cubicBezTo>
                    <a:pt x="48" y="180"/>
                    <a:pt x="0" y="401"/>
                    <a:pt x="101" y="555"/>
                  </a:cubicBezTo>
                  <a:cubicBezTo>
                    <a:pt x="158" y="642"/>
                    <a:pt x="264" y="691"/>
                    <a:pt x="366" y="691"/>
                  </a:cubicBezTo>
                  <a:cubicBezTo>
                    <a:pt x="446" y="691"/>
                    <a:pt x="523" y="661"/>
                    <a:pt x="572" y="598"/>
                  </a:cubicBezTo>
                  <a:cubicBezTo>
                    <a:pt x="613" y="545"/>
                    <a:pt x="631" y="477"/>
                    <a:pt x="642" y="411"/>
                  </a:cubicBezTo>
                  <a:cubicBezTo>
                    <a:pt x="657" y="302"/>
                    <a:pt x="648" y="182"/>
                    <a:pt x="582" y="94"/>
                  </a:cubicBezTo>
                  <a:cubicBezTo>
                    <a:pt x="539" y="37"/>
                    <a:pt x="466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59;p44"/>
            <p:cNvSpPr/>
            <p:nvPr/>
          </p:nvSpPr>
          <p:spPr>
            <a:xfrm>
              <a:off x="5074000" y="255300"/>
              <a:ext cx="55050" cy="754650"/>
            </a:xfrm>
            <a:custGeom>
              <a:avLst/>
              <a:gdLst/>
              <a:ahLst/>
              <a:cxnLst/>
              <a:rect l="l" t="t" r="r" b="b"/>
              <a:pathLst>
                <a:path w="2202" h="30186" extrusionOk="0">
                  <a:moveTo>
                    <a:pt x="1" y="0"/>
                  </a:moveTo>
                  <a:lnTo>
                    <a:pt x="1" y="0"/>
                  </a:lnTo>
                  <a:cubicBezTo>
                    <a:pt x="205" y="1249"/>
                    <a:pt x="394" y="2500"/>
                    <a:pt x="569" y="3754"/>
                  </a:cubicBezTo>
                  <a:lnTo>
                    <a:pt x="696" y="4694"/>
                  </a:lnTo>
                  <a:lnTo>
                    <a:pt x="729" y="4930"/>
                  </a:lnTo>
                  <a:lnTo>
                    <a:pt x="758" y="5165"/>
                  </a:lnTo>
                  <a:lnTo>
                    <a:pt x="818" y="5635"/>
                  </a:lnTo>
                  <a:lnTo>
                    <a:pt x="876" y="6106"/>
                  </a:lnTo>
                  <a:cubicBezTo>
                    <a:pt x="897" y="6263"/>
                    <a:pt x="915" y="6420"/>
                    <a:pt x="933" y="6577"/>
                  </a:cubicBezTo>
                  <a:lnTo>
                    <a:pt x="989" y="7048"/>
                  </a:lnTo>
                  <a:lnTo>
                    <a:pt x="1017" y="7284"/>
                  </a:lnTo>
                  <a:cubicBezTo>
                    <a:pt x="1027" y="7363"/>
                    <a:pt x="1036" y="7440"/>
                    <a:pt x="1044" y="7519"/>
                  </a:cubicBezTo>
                  <a:cubicBezTo>
                    <a:pt x="1187" y="8776"/>
                    <a:pt x="1316" y="10034"/>
                    <a:pt x="1430" y="11294"/>
                  </a:cubicBezTo>
                  <a:cubicBezTo>
                    <a:pt x="1542" y="12554"/>
                    <a:pt x="1643" y="13815"/>
                    <a:pt x="1732" y="15077"/>
                  </a:cubicBezTo>
                  <a:lnTo>
                    <a:pt x="1796" y="16024"/>
                  </a:lnTo>
                  <a:lnTo>
                    <a:pt x="1854" y="16971"/>
                  </a:lnTo>
                  <a:cubicBezTo>
                    <a:pt x="1863" y="17130"/>
                    <a:pt x="1875" y="17287"/>
                    <a:pt x="1883" y="17445"/>
                  </a:cubicBezTo>
                  <a:lnTo>
                    <a:pt x="1909" y="17918"/>
                  </a:lnTo>
                  <a:cubicBezTo>
                    <a:pt x="1925" y="18234"/>
                    <a:pt x="1945" y="18549"/>
                    <a:pt x="1960" y="18866"/>
                  </a:cubicBezTo>
                  <a:lnTo>
                    <a:pt x="2008" y="19814"/>
                  </a:lnTo>
                  <a:lnTo>
                    <a:pt x="2029" y="20287"/>
                  </a:lnTo>
                  <a:cubicBezTo>
                    <a:pt x="2037" y="20445"/>
                    <a:pt x="2043" y="20604"/>
                    <a:pt x="2049" y="20762"/>
                  </a:cubicBezTo>
                  <a:cubicBezTo>
                    <a:pt x="2075" y="21394"/>
                    <a:pt x="2093" y="22025"/>
                    <a:pt x="2101" y="22657"/>
                  </a:cubicBezTo>
                  <a:cubicBezTo>
                    <a:pt x="2118" y="23921"/>
                    <a:pt x="2091" y="25187"/>
                    <a:pt x="1982" y="26447"/>
                  </a:cubicBezTo>
                  <a:lnTo>
                    <a:pt x="1937" y="26919"/>
                  </a:lnTo>
                  <a:cubicBezTo>
                    <a:pt x="1930" y="26998"/>
                    <a:pt x="1920" y="27076"/>
                    <a:pt x="1911" y="27155"/>
                  </a:cubicBezTo>
                  <a:lnTo>
                    <a:pt x="1883" y="27390"/>
                  </a:lnTo>
                  <a:lnTo>
                    <a:pt x="1854" y="27626"/>
                  </a:lnTo>
                  <a:cubicBezTo>
                    <a:pt x="1843" y="27703"/>
                    <a:pt x="1831" y="27781"/>
                    <a:pt x="1820" y="27860"/>
                  </a:cubicBezTo>
                  <a:lnTo>
                    <a:pt x="1786" y="28094"/>
                  </a:lnTo>
                  <a:lnTo>
                    <a:pt x="1769" y="28212"/>
                  </a:lnTo>
                  <a:lnTo>
                    <a:pt x="1760" y="28270"/>
                  </a:lnTo>
                  <a:cubicBezTo>
                    <a:pt x="1758" y="28289"/>
                    <a:pt x="1753" y="28310"/>
                    <a:pt x="1750" y="28329"/>
                  </a:cubicBezTo>
                  <a:lnTo>
                    <a:pt x="1668" y="28797"/>
                  </a:lnTo>
                  <a:lnTo>
                    <a:pt x="1649" y="28913"/>
                  </a:lnTo>
                  <a:lnTo>
                    <a:pt x="1626" y="29029"/>
                  </a:lnTo>
                  <a:lnTo>
                    <a:pt x="1577" y="29261"/>
                  </a:lnTo>
                  <a:lnTo>
                    <a:pt x="1530" y="29494"/>
                  </a:lnTo>
                  <a:lnTo>
                    <a:pt x="1519" y="29552"/>
                  </a:lnTo>
                  <a:lnTo>
                    <a:pt x="1504" y="29609"/>
                  </a:lnTo>
                  <a:lnTo>
                    <a:pt x="1476" y="29725"/>
                  </a:lnTo>
                  <a:lnTo>
                    <a:pt x="1366" y="30186"/>
                  </a:lnTo>
                  <a:cubicBezTo>
                    <a:pt x="1531" y="29575"/>
                    <a:pt x="1672" y="28958"/>
                    <a:pt x="1785" y="28334"/>
                  </a:cubicBezTo>
                  <a:cubicBezTo>
                    <a:pt x="1788" y="28315"/>
                    <a:pt x="1792" y="28296"/>
                    <a:pt x="1796" y="28276"/>
                  </a:cubicBezTo>
                  <a:lnTo>
                    <a:pt x="1805" y="28217"/>
                  </a:lnTo>
                  <a:lnTo>
                    <a:pt x="1824" y="28100"/>
                  </a:lnTo>
                  <a:lnTo>
                    <a:pt x="1862" y="27866"/>
                  </a:lnTo>
                  <a:cubicBezTo>
                    <a:pt x="1875" y="27788"/>
                    <a:pt x="1887" y="27710"/>
                    <a:pt x="1900" y="27631"/>
                  </a:cubicBezTo>
                  <a:lnTo>
                    <a:pt x="1931" y="27396"/>
                  </a:lnTo>
                  <a:lnTo>
                    <a:pt x="1963" y="27160"/>
                  </a:lnTo>
                  <a:cubicBezTo>
                    <a:pt x="1973" y="27082"/>
                    <a:pt x="1984" y="27004"/>
                    <a:pt x="1992" y="26925"/>
                  </a:cubicBezTo>
                  <a:lnTo>
                    <a:pt x="2044" y="26453"/>
                  </a:lnTo>
                  <a:cubicBezTo>
                    <a:pt x="2047" y="26413"/>
                    <a:pt x="2053" y="26374"/>
                    <a:pt x="2056" y="26334"/>
                  </a:cubicBezTo>
                  <a:lnTo>
                    <a:pt x="2065" y="26216"/>
                  </a:lnTo>
                  <a:lnTo>
                    <a:pt x="2085" y="25979"/>
                  </a:lnTo>
                  <a:lnTo>
                    <a:pt x="2106" y="25743"/>
                  </a:lnTo>
                  <a:cubicBezTo>
                    <a:pt x="2112" y="25664"/>
                    <a:pt x="2116" y="25585"/>
                    <a:pt x="2122" y="25506"/>
                  </a:cubicBezTo>
                  <a:lnTo>
                    <a:pt x="2151" y="25031"/>
                  </a:lnTo>
                  <a:lnTo>
                    <a:pt x="2171" y="24557"/>
                  </a:lnTo>
                  <a:cubicBezTo>
                    <a:pt x="2180" y="24398"/>
                    <a:pt x="2183" y="24240"/>
                    <a:pt x="2187" y="24081"/>
                  </a:cubicBezTo>
                  <a:cubicBezTo>
                    <a:pt x="2190" y="23924"/>
                    <a:pt x="2197" y="23765"/>
                    <a:pt x="2197" y="23607"/>
                  </a:cubicBezTo>
                  <a:lnTo>
                    <a:pt x="2202" y="23131"/>
                  </a:lnTo>
                  <a:lnTo>
                    <a:pt x="2200" y="22657"/>
                  </a:lnTo>
                  <a:lnTo>
                    <a:pt x="2199" y="22419"/>
                  </a:lnTo>
                  <a:lnTo>
                    <a:pt x="2196" y="22182"/>
                  </a:lnTo>
                  <a:cubicBezTo>
                    <a:pt x="2193" y="22024"/>
                    <a:pt x="2191" y="21865"/>
                    <a:pt x="2188" y="21707"/>
                  </a:cubicBezTo>
                  <a:lnTo>
                    <a:pt x="2176" y="21233"/>
                  </a:lnTo>
                  <a:cubicBezTo>
                    <a:pt x="2172" y="21074"/>
                    <a:pt x="2165" y="20916"/>
                    <a:pt x="2160" y="20757"/>
                  </a:cubicBezTo>
                  <a:cubicBezTo>
                    <a:pt x="2155" y="20599"/>
                    <a:pt x="2150" y="20442"/>
                    <a:pt x="2143" y="20283"/>
                  </a:cubicBezTo>
                  <a:lnTo>
                    <a:pt x="2124" y="19808"/>
                  </a:lnTo>
                  <a:lnTo>
                    <a:pt x="2080" y="18860"/>
                  </a:lnTo>
                  <a:cubicBezTo>
                    <a:pt x="2066" y="18544"/>
                    <a:pt x="2047" y="18228"/>
                    <a:pt x="2031" y="17912"/>
                  </a:cubicBezTo>
                  <a:lnTo>
                    <a:pt x="2005" y="17438"/>
                  </a:lnTo>
                  <a:cubicBezTo>
                    <a:pt x="1996" y="17279"/>
                    <a:pt x="1986" y="17122"/>
                    <a:pt x="1977" y="16964"/>
                  </a:cubicBezTo>
                  <a:lnTo>
                    <a:pt x="1920" y="16016"/>
                  </a:lnTo>
                  <a:lnTo>
                    <a:pt x="1857" y="15070"/>
                  </a:lnTo>
                  <a:lnTo>
                    <a:pt x="1840" y="14832"/>
                  </a:lnTo>
                  <a:lnTo>
                    <a:pt x="1823" y="14595"/>
                  </a:lnTo>
                  <a:lnTo>
                    <a:pt x="1787" y="14122"/>
                  </a:lnTo>
                  <a:lnTo>
                    <a:pt x="1751" y="13648"/>
                  </a:lnTo>
                  <a:lnTo>
                    <a:pt x="1712" y="13175"/>
                  </a:lnTo>
                  <a:lnTo>
                    <a:pt x="1673" y="12703"/>
                  </a:lnTo>
                  <a:cubicBezTo>
                    <a:pt x="1659" y="12545"/>
                    <a:pt x="1648" y="12387"/>
                    <a:pt x="1634" y="12230"/>
                  </a:cubicBezTo>
                  <a:lnTo>
                    <a:pt x="1547" y="11284"/>
                  </a:lnTo>
                  <a:cubicBezTo>
                    <a:pt x="1533" y="11126"/>
                    <a:pt x="1517" y="10969"/>
                    <a:pt x="1502" y="10811"/>
                  </a:cubicBezTo>
                  <a:lnTo>
                    <a:pt x="1454" y="10339"/>
                  </a:lnTo>
                  <a:lnTo>
                    <a:pt x="1407" y="9867"/>
                  </a:lnTo>
                  <a:lnTo>
                    <a:pt x="1356" y="9394"/>
                  </a:lnTo>
                  <a:lnTo>
                    <a:pt x="1306" y="8922"/>
                  </a:lnTo>
                  <a:cubicBezTo>
                    <a:pt x="1289" y="8766"/>
                    <a:pt x="1272" y="8608"/>
                    <a:pt x="1253" y="8451"/>
                  </a:cubicBezTo>
                  <a:lnTo>
                    <a:pt x="1141" y="7508"/>
                  </a:lnTo>
                  <a:cubicBezTo>
                    <a:pt x="988" y="6251"/>
                    <a:pt x="818" y="4997"/>
                    <a:pt x="629" y="3745"/>
                  </a:cubicBezTo>
                  <a:cubicBezTo>
                    <a:pt x="440" y="2493"/>
                    <a:pt x="231" y="124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60;p44"/>
            <p:cNvSpPr/>
            <p:nvPr/>
          </p:nvSpPr>
          <p:spPr>
            <a:xfrm>
              <a:off x="4889425" y="794875"/>
              <a:ext cx="237125" cy="25250"/>
            </a:xfrm>
            <a:custGeom>
              <a:avLst/>
              <a:gdLst/>
              <a:ahLst/>
              <a:cxnLst/>
              <a:rect l="l" t="t" r="r" b="b"/>
              <a:pathLst>
                <a:path w="9485" h="1010" extrusionOk="0">
                  <a:moveTo>
                    <a:pt x="0" y="0"/>
                  </a:moveTo>
                  <a:cubicBezTo>
                    <a:pt x="746" y="302"/>
                    <a:pt x="1519" y="538"/>
                    <a:pt x="2309" y="701"/>
                  </a:cubicBezTo>
                  <a:cubicBezTo>
                    <a:pt x="2704" y="786"/>
                    <a:pt x="3103" y="851"/>
                    <a:pt x="3503" y="901"/>
                  </a:cubicBezTo>
                  <a:cubicBezTo>
                    <a:pt x="3904" y="950"/>
                    <a:pt x="4306" y="982"/>
                    <a:pt x="4709" y="999"/>
                  </a:cubicBezTo>
                  <a:cubicBezTo>
                    <a:pt x="4901" y="1006"/>
                    <a:pt x="5092" y="1010"/>
                    <a:pt x="5284" y="1010"/>
                  </a:cubicBezTo>
                  <a:cubicBezTo>
                    <a:pt x="5496" y="1010"/>
                    <a:pt x="5708" y="1005"/>
                    <a:pt x="5920" y="996"/>
                  </a:cubicBezTo>
                  <a:lnTo>
                    <a:pt x="6223" y="979"/>
                  </a:lnTo>
                  <a:lnTo>
                    <a:pt x="6524" y="957"/>
                  </a:lnTo>
                  <a:lnTo>
                    <a:pt x="6826" y="929"/>
                  </a:lnTo>
                  <a:lnTo>
                    <a:pt x="7126" y="893"/>
                  </a:lnTo>
                  <a:cubicBezTo>
                    <a:pt x="7926" y="792"/>
                    <a:pt x="8716" y="619"/>
                    <a:pt x="9484" y="374"/>
                  </a:cubicBezTo>
                  <a:lnTo>
                    <a:pt x="9484" y="374"/>
                  </a:lnTo>
                  <a:cubicBezTo>
                    <a:pt x="8704" y="569"/>
                    <a:pt x="7913" y="710"/>
                    <a:pt x="7114" y="795"/>
                  </a:cubicBezTo>
                  <a:lnTo>
                    <a:pt x="6816" y="823"/>
                  </a:lnTo>
                  <a:lnTo>
                    <a:pt x="6516" y="846"/>
                  </a:lnTo>
                  <a:lnTo>
                    <a:pt x="6216" y="864"/>
                  </a:lnTo>
                  <a:lnTo>
                    <a:pt x="5915" y="877"/>
                  </a:lnTo>
                  <a:cubicBezTo>
                    <a:pt x="5734" y="883"/>
                    <a:pt x="5552" y="886"/>
                    <a:pt x="5371" y="886"/>
                  </a:cubicBezTo>
                  <a:cubicBezTo>
                    <a:pt x="5152" y="886"/>
                    <a:pt x="4933" y="882"/>
                    <a:pt x="4714" y="872"/>
                  </a:cubicBezTo>
                  <a:cubicBezTo>
                    <a:pt x="4314" y="858"/>
                    <a:pt x="3915" y="825"/>
                    <a:pt x="3517" y="782"/>
                  </a:cubicBezTo>
                  <a:cubicBezTo>
                    <a:pt x="3119" y="738"/>
                    <a:pt x="2723" y="677"/>
                    <a:pt x="2328" y="605"/>
                  </a:cubicBezTo>
                  <a:cubicBezTo>
                    <a:pt x="1539" y="458"/>
                    <a:pt x="761" y="25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61;p44"/>
            <p:cNvSpPr/>
            <p:nvPr/>
          </p:nvSpPr>
          <p:spPr>
            <a:xfrm>
              <a:off x="4921725" y="687675"/>
              <a:ext cx="200975" cy="51350"/>
            </a:xfrm>
            <a:custGeom>
              <a:avLst/>
              <a:gdLst/>
              <a:ahLst/>
              <a:cxnLst/>
              <a:rect l="l" t="t" r="r" b="b"/>
              <a:pathLst>
                <a:path w="8039" h="2054" extrusionOk="0">
                  <a:moveTo>
                    <a:pt x="1" y="0"/>
                  </a:moveTo>
                  <a:lnTo>
                    <a:pt x="1" y="0"/>
                  </a:lnTo>
                  <a:cubicBezTo>
                    <a:pt x="631" y="292"/>
                    <a:pt x="1276" y="551"/>
                    <a:pt x="1932" y="781"/>
                  </a:cubicBezTo>
                  <a:cubicBezTo>
                    <a:pt x="2097" y="837"/>
                    <a:pt x="2261" y="894"/>
                    <a:pt x="2426" y="949"/>
                  </a:cubicBezTo>
                  <a:lnTo>
                    <a:pt x="2923" y="1106"/>
                  </a:lnTo>
                  <a:cubicBezTo>
                    <a:pt x="3090" y="1154"/>
                    <a:pt x="3257" y="1201"/>
                    <a:pt x="3424" y="1250"/>
                  </a:cubicBezTo>
                  <a:lnTo>
                    <a:pt x="3928" y="1385"/>
                  </a:lnTo>
                  <a:lnTo>
                    <a:pt x="4435" y="1508"/>
                  </a:lnTo>
                  <a:lnTo>
                    <a:pt x="4944" y="1621"/>
                  </a:lnTo>
                  <a:lnTo>
                    <a:pt x="5456" y="1722"/>
                  </a:lnTo>
                  <a:lnTo>
                    <a:pt x="5713" y="1768"/>
                  </a:lnTo>
                  <a:lnTo>
                    <a:pt x="5970" y="1812"/>
                  </a:lnTo>
                  <a:cubicBezTo>
                    <a:pt x="6655" y="1926"/>
                    <a:pt x="7346" y="2009"/>
                    <a:pt x="8039" y="2053"/>
                  </a:cubicBezTo>
                  <a:cubicBezTo>
                    <a:pt x="7352" y="1957"/>
                    <a:pt x="6668" y="1847"/>
                    <a:pt x="5987" y="1715"/>
                  </a:cubicBezTo>
                  <a:lnTo>
                    <a:pt x="5732" y="1664"/>
                  </a:lnTo>
                  <a:lnTo>
                    <a:pt x="5477" y="1614"/>
                  </a:lnTo>
                  <a:lnTo>
                    <a:pt x="4970" y="1505"/>
                  </a:lnTo>
                  <a:lnTo>
                    <a:pt x="4464" y="1387"/>
                  </a:lnTo>
                  <a:lnTo>
                    <a:pt x="3961" y="1262"/>
                  </a:lnTo>
                  <a:lnTo>
                    <a:pt x="3458" y="1130"/>
                  </a:lnTo>
                  <a:cubicBezTo>
                    <a:pt x="3291" y="1083"/>
                    <a:pt x="3125" y="1036"/>
                    <a:pt x="2958" y="990"/>
                  </a:cubicBezTo>
                  <a:lnTo>
                    <a:pt x="2460" y="842"/>
                  </a:lnTo>
                  <a:cubicBezTo>
                    <a:pt x="2295" y="790"/>
                    <a:pt x="2129" y="738"/>
                    <a:pt x="1964" y="688"/>
                  </a:cubicBezTo>
                  <a:cubicBezTo>
                    <a:pt x="1305" y="476"/>
                    <a:pt x="651" y="24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62;p44"/>
            <p:cNvSpPr/>
            <p:nvPr/>
          </p:nvSpPr>
          <p:spPr>
            <a:xfrm>
              <a:off x="4969650" y="567700"/>
              <a:ext cx="145925" cy="50000"/>
            </a:xfrm>
            <a:custGeom>
              <a:avLst/>
              <a:gdLst/>
              <a:ahLst/>
              <a:cxnLst/>
              <a:rect l="l" t="t" r="r" b="b"/>
              <a:pathLst>
                <a:path w="5837" h="2000" extrusionOk="0">
                  <a:moveTo>
                    <a:pt x="1" y="1"/>
                  </a:moveTo>
                  <a:cubicBezTo>
                    <a:pt x="439" y="278"/>
                    <a:pt x="893" y="528"/>
                    <a:pt x="1363" y="749"/>
                  </a:cubicBezTo>
                  <a:cubicBezTo>
                    <a:pt x="1832" y="970"/>
                    <a:pt x="2313" y="1166"/>
                    <a:pt x="2804" y="1334"/>
                  </a:cubicBezTo>
                  <a:cubicBezTo>
                    <a:pt x="3296" y="1502"/>
                    <a:pt x="3795" y="1643"/>
                    <a:pt x="4302" y="1755"/>
                  </a:cubicBezTo>
                  <a:cubicBezTo>
                    <a:pt x="4808" y="1869"/>
                    <a:pt x="5321" y="1950"/>
                    <a:pt x="5837" y="2000"/>
                  </a:cubicBezTo>
                  <a:cubicBezTo>
                    <a:pt x="5329" y="1900"/>
                    <a:pt x="4824" y="1789"/>
                    <a:pt x="4325" y="1658"/>
                  </a:cubicBezTo>
                  <a:cubicBezTo>
                    <a:pt x="3826" y="1529"/>
                    <a:pt x="3333" y="1380"/>
                    <a:pt x="2845" y="1213"/>
                  </a:cubicBezTo>
                  <a:cubicBezTo>
                    <a:pt x="2358" y="1047"/>
                    <a:pt x="1877" y="862"/>
                    <a:pt x="1404" y="658"/>
                  </a:cubicBezTo>
                  <a:cubicBezTo>
                    <a:pt x="929" y="455"/>
                    <a:pt x="463" y="2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63;p44"/>
            <p:cNvSpPr/>
            <p:nvPr/>
          </p:nvSpPr>
          <p:spPr>
            <a:xfrm>
              <a:off x="5007325" y="459350"/>
              <a:ext cx="98125" cy="33375"/>
            </a:xfrm>
            <a:custGeom>
              <a:avLst/>
              <a:gdLst/>
              <a:ahLst/>
              <a:cxnLst/>
              <a:rect l="l" t="t" r="r" b="b"/>
              <a:pathLst>
                <a:path w="3925" h="1335" extrusionOk="0">
                  <a:moveTo>
                    <a:pt x="0" y="1"/>
                  </a:moveTo>
                  <a:lnTo>
                    <a:pt x="0" y="1"/>
                  </a:lnTo>
                  <a:cubicBezTo>
                    <a:pt x="296" y="184"/>
                    <a:pt x="602" y="350"/>
                    <a:pt x="919" y="495"/>
                  </a:cubicBezTo>
                  <a:cubicBezTo>
                    <a:pt x="1235" y="642"/>
                    <a:pt x="1559" y="771"/>
                    <a:pt x="1889" y="883"/>
                  </a:cubicBezTo>
                  <a:cubicBezTo>
                    <a:pt x="2219" y="996"/>
                    <a:pt x="2555" y="1090"/>
                    <a:pt x="2894" y="1167"/>
                  </a:cubicBezTo>
                  <a:cubicBezTo>
                    <a:pt x="3235" y="1245"/>
                    <a:pt x="3578" y="1301"/>
                    <a:pt x="3924" y="1335"/>
                  </a:cubicBezTo>
                  <a:cubicBezTo>
                    <a:pt x="3587" y="1250"/>
                    <a:pt x="3251" y="1165"/>
                    <a:pt x="2919" y="1071"/>
                  </a:cubicBezTo>
                  <a:cubicBezTo>
                    <a:pt x="2587" y="977"/>
                    <a:pt x="2256" y="874"/>
                    <a:pt x="1930" y="764"/>
                  </a:cubicBezTo>
                  <a:cubicBezTo>
                    <a:pt x="1603" y="652"/>
                    <a:pt x="1279" y="531"/>
                    <a:pt x="958" y="404"/>
                  </a:cubicBezTo>
                  <a:cubicBezTo>
                    <a:pt x="636" y="277"/>
                    <a:pt x="318" y="13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64;p44"/>
            <p:cNvSpPr/>
            <p:nvPr/>
          </p:nvSpPr>
          <p:spPr>
            <a:xfrm>
              <a:off x="5033525" y="352100"/>
              <a:ext cx="57400" cy="25575"/>
            </a:xfrm>
            <a:custGeom>
              <a:avLst/>
              <a:gdLst/>
              <a:ahLst/>
              <a:cxnLst/>
              <a:rect l="l" t="t" r="r" b="b"/>
              <a:pathLst>
                <a:path w="2296" h="1023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158"/>
                    <a:pt x="310" y="298"/>
                    <a:pt x="487" y="420"/>
                  </a:cubicBezTo>
                  <a:cubicBezTo>
                    <a:pt x="842" y="664"/>
                    <a:pt x="1240" y="840"/>
                    <a:pt x="1659" y="940"/>
                  </a:cubicBezTo>
                  <a:cubicBezTo>
                    <a:pt x="1868" y="991"/>
                    <a:pt x="2081" y="1018"/>
                    <a:pt x="2296" y="1023"/>
                  </a:cubicBezTo>
                  <a:cubicBezTo>
                    <a:pt x="2088" y="969"/>
                    <a:pt x="1886" y="911"/>
                    <a:pt x="1686" y="845"/>
                  </a:cubicBezTo>
                  <a:cubicBezTo>
                    <a:pt x="1487" y="778"/>
                    <a:pt x="1292" y="703"/>
                    <a:pt x="1100" y="618"/>
                  </a:cubicBezTo>
                  <a:cubicBezTo>
                    <a:pt x="910" y="532"/>
                    <a:pt x="723" y="438"/>
                    <a:pt x="540" y="335"/>
                  </a:cubicBezTo>
                  <a:cubicBezTo>
                    <a:pt x="356" y="232"/>
                    <a:pt x="179" y="11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65;p44"/>
            <p:cNvSpPr/>
            <p:nvPr/>
          </p:nvSpPr>
          <p:spPr>
            <a:xfrm>
              <a:off x="5105025" y="448800"/>
              <a:ext cx="88350" cy="45100"/>
            </a:xfrm>
            <a:custGeom>
              <a:avLst/>
              <a:gdLst/>
              <a:ahLst/>
              <a:cxnLst/>
              <a:rect l="l" t="t" r="r" b="b"/>
              <a:pathLst>
                <a:path w="3534" h="1804" extrusionOk="0">
                  <a:moveTo>
                    <a:pt x="3533" y="0"/>
                  </a:moveTo>
                  <a:lnTo>
                    <a:pt x="3533" y="0"/>
                  </a:lnTo>
                  <a:cubicBezTo>
                    <a:pt x="3256" y="185"/>
                    <a:pt x="2978" y="366"/>
                    <a:pt x="2694" y="538"/>
                  </a:cubicBezTo>
                  <a:cubicBezTo>
                    <a:pt x="2411" y="708"/>
                    <a:pt x="2121" y="869"/>
                    <a:pt x="1827" y="1019"/>
                  </a:cubicBezTo>
                  <a:cubicBezTo>
                    <a:pt x="1533" y="1170"/>
                    <a:pt x="1233" y="1308"/>
                    <a:pt x="928" y="1439"/>
                  </a:cubicBezTo>
                  <a:cubicBezTo>
                    <a:pt x="624" y="1569"/>
                    <a:pt x="314" y="1687"/>
                    <a:pt x="0" y="1803"/>
                  </a:cubicBezTo>
                  <a:cubicBezTo>
                    <a:pt x="328" y="1736"/>
                    <a:pt x="651" y="1645"/>
                    <a:pt x="965" y="1532"/>
                  </a:cubicBezTo>
                  <a:cubicBezTo>
                    <a:pt x="1595" y="1304"/>
                    <a:pt x="2193" y="999"/>
                    <a:pt x="2748" y="621"/>
                  </a:cubicBezTo>
                  <a:cubicBezTo>
                    <a:pt x="3025" y="434"/>
                    <a:pt x="3286" y="227"/>
                    <a:pt x="3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66;p44"/>
            <p:cNvSpPr/>
            <p:nvPr/>
          </p:nvSpPr>
          <p:spPr>
            <a:xfrm>
              <a:off x="5091550" y="336525"/>
              <a:ext cx="50600" cy="40425"/>
            </a:xfrm>
            <a:custGeom>
              <a:avLst/>
              <a:gdLst/>
              <a:ahLst/>
              <a:cxnLst/>
              <a:rect l="l" t="t" r="r" b="b"/>
              <a:pathLst>
                <a:path w="2024" h="1617" extrusionOk="0">
                  <a:moveTo>
                    <a:pt x="2024" y="0"/>
                  </a:moveTo>
                  <a:cubicBezTo>
                    <a:pt x="1855" y="137"/>
                    <a:pt x="1689" y="276"/>
                    <a:pt x="1523" y="414"/>
                  </a:cubicBezTo>
                  <a:cubicBezTo>
                    <a:pt x="1358" y="551"/>
                    <a:pt x="1191" y="688"/>
                    <a:pt x="1023" y="822"/>
                  </a:cubicBezTo>
                  <a:cubicBezTo>
                    <a:pt x="855" y="956"/>
                    <a:pt x="686" y="1088"/>
                    <a:pt x="515" y="1220"/>
                  </a:cubicBezTo>
                  <a:cubicBezTo>
                    <a:pt x="344" y="1351"/>
                    <a:pt x="172" y="1480"/>
                    <a:pt x="1" y="1616"/>
                  </a:cubicBezTo>
                  <a:cubicBezTo>
                    <a:pt x="198" y="1524"/>
                    <a:pt x="388" y="1419"/>
                    <a:pt x="571" y="1301"/>
                  </a:cubicBezTo>
                  <a:cubicBezTo>
                    <a:pt x="755" y="1184"/>
                    <a:pt x="932" y="1056"/>
                    <a:pt x="1102" y="921"/>
                  </a:cubicBezTo>
                  <a:cubicBezTo>
                    <a:pt x="1272" y="785"/>
                    <a:pt x="1434" y="640"/>
                    <a:pt x="1590" y="488"/>
                  </a:cubicBezTo>
                  <a:cubicBezTo>
                    <a:pt x="1745" y="335"/>
                    <a:pt x="1889" y="173"/>
                    <a:pt x="2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67;p44"/>
            <p:cNvSpPr/>
            <p:nvPr/>
          </p:nvSpPr>
          <p:spPr>
            <a:xfrm>
              <a:off x="5120300" y="538850"/>
              <a:ext cx="114450" cy="79900"/>
            </a:xfrm>
            <a:custGeom>
              <a:avLst/>
              <a:gdLst/>
              <a:ahLst/>
              <a:cxnLst/>
              <a:rect l="l" t="t" r="r" b="b"/>
              <a:pathLst>
                <a:path w="4578" h="3196" extrusionOk="0">
                  <a:moveTo>
                    <a:pt x="4578" y="1"/>
                  </a:moveTo>
                  <a:lnTo>
                    <a:pt x="4578" y="1"/>
                  </a:lnTo>
                  <a:cubicBezTo>
                    <a:pt x="4227" y="312"/>
                    <a:pt x="3875" y="616"/>
                    <a:pt x="3512" y="909"/>
                  </a:cubicBezTo>
                  <a:cubicBezTo>
                    <a:pt x="3148" y="1202"/>
                    <a:pt x="2776" y="1483"/>
                    <a:pt x="2394" y="1749"/>
                  </a:cubicBezTo>
                  <a:cubicBezTo>
                    <a:pt x="2012" y="2015"/>
                    <a:pt x="1621" y="2268"/>
                    <a:pt x="1221" y="2507"/>
                  </a:cubicBezTo>
                  <a:cubicBezTo>
                    <a:pt x="821" y="2747"/>
                    <a:pt x="413" y="2974"/>
                    <a:pt x="0" y="3196"/>
                  </a:cubicBezTo>
                  <a:cubicBezTo>
                    <a:pt x="434" y="3020"/>
                    <a:pt x="858" y="2818"/>
                    <a:pt x="1268" y="2593"/>
                  </a:cubicBezTo>
                  <a:cubicBezTo>
                    <a:pt x="1680" y="2367"/>
                    <a:pt x="2080" y="2121"/>
                    <a:pt x="2466" y="1852"/>
                  </a:cubicBezTo>
                  <a:cubicBezTo>
                    <a:pt x="2850" y="1583"/>
                    <a:pt x="3221" y="1293"/>
                    <a:pt x="3575" y="985"/>
                  </a:cubicBezTo>
                  <a:cubicBezTo>
                    <a:pt x="3927" y="677"/>
                    <a:pt x="4263" y="349"/>
                    <a:pt x="4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68;p44"/>
            <p:cNvSpPr/>
            <p:nvPr/>
          </p:nvSpPr>
          <p:spPr>
            <a:xfrm>
              <a:off x="5125950" y="629425"/>
              <a:ext cx="158450" cy="110675"/>
            </a:xfrm>
            <a:custGeom>
              <a:avLst/>
              <a:gdLst/>
              <a:ahLst/>
              <a:cxnLst/>
              <a:rect l="l" t="t" r="r" b="b"/>
              <a:pathLst>
                <a:path w="6338" h="4427" extrusionOk="0">
                  <a:moveTo>
                    <a:pt x="6337" y="1"/>
                  </a:moveTo>
                  <a:cubicBezTo>
                    <a:pt x="5850" y="426"/>
                    <a:pt x="5356" y="843"/>
                    <a:pt x="4850" y="1243"/>
                  </a:cubicBezTo>
                  <a:lnTo>
                    <a:pt x="4658" y="1391"/>
                  </a:lnTo>
                  <a:lnTo>
                    <a:pt x="4469" y="1540"/>
                  </a:lnTo>
                  <a:lnTo>
                    <a:pt x="4082" y="1832"/>
                  </a:lnTo>
                  <a:lnTo>
                    <a:pt x="3692" y="2118"/>
                  </a:lnTo>
                  <a:lnTo>
                    <a:pt x="3298" y="2398"/>
                  </a:lnTo>
                  <a:lnTo>
                    <a:pt x="2899" y="2672"/>
                  </a:lnTo>
                  <a:cubicBezTo>
                    <a:pt x="2765" y="2762"/>
                    <a:pt x="2631" y="2850"/>
                    <a:pt x="2497" y="2940"/>
                  </a:cubicBezTo>
                  <a:lnTo>
                    <a:pt x="2090" y="3201"/>
                  </a:lnTo>
                  <a:cubicBezTo>
                    <a:pt x="1953" y="3287"/>
                    <a:pt x="1816" y="3371"/>
                    <a:pt x="1679" y="3458"/>
                  </a:cubicBezTo>
                  <a:cubicBezTo>
                    <a:pt x="1129" y="3795"/>
                    <a:pt x="569" y="4116"/>
                    <a:pt x="1" y="4426"/>
                  </a:cubicBezTo>
                  <a:cubicBezTo>
                    <a:pt x="591" y="4160"/>
                    <a:pt x="1168" y="3866"/>
                    <a:pt x="1729" y="3543"/>
                  </a:cubicBezTo>
                  <a:cubicBezTo>
                    <a:pt x="1870" y="3460"/>
                    <a:pt x="2009" y="3379"/>
                    <a:pt x="2149" y="3296"/>
                  </a:cubicBezTo>
                  <a:lnTo>
                    <a:pt x="2562" y="3040"/>
                  </a:lnTo>
                  <a:cubicBezTo>
                    <a:pt x="2697" y="2952"/>
                    <a:pt x="2833" y="2863"/>
                    <a:pt x="2969" y="2775"/>
                  </a:cubicBezTo>
                  <a:lnTo>
                    <a:pt x="3371" y="2501"/>
                  </a:lnTo>
                  <a:lnTo>
                    <a:pt x="3766" y="2219"/>
                  </a:lnTo>
                  <a:lnTo>
                    <a:pt x="4154" y="1928"/>
                  </a:lnTo>
                  <a:lnTo>
                    <a:pt x="4537" y="1628"/>
                  </a:lnTo>
                  <a:lnTo>
                    <a:pt x="4725" y="1475"/>
                  </a:lnTo>
                  <a:lnTo>
                    <a:pt x="4913" y="1319"/>
                  </a:lnTo>
                  <a:cubicBezTo>
                    <a:pt x="5410" y="905"/>
                    <a:pt x="5884" y="464"/>
                    <a:pt x="6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69;p44"/>
            <p:cNvSpPr/>
            <p:nvPr/>
          </p:nvSpPr>
          <p:spPr>
            <a:xfrm>
              <a:off x="5129600" y="754600"/>
              <a:ext cx="198500" cy="54125"/>
            </a:xfrm>
            <a:custGeom>
              <a:avLst/>
              <a:gdLst/>
              <a:ahLst/>
              <a:cxnLst/>
              <a:rect l="l" t="t" r="r" b="b"/>
              <a:pathLst>
                <a:path w="7940" h="2165" extrusionOk="0">
                  <a:moveTo>
                    <a:pt x="7939" y="1"/>
                  </a:moveTo>
                  <a:cubicBezTo>
                    <a:pt x="7339" y="353"/>
                    <a:pt x="6719" y="672"/>
                    <a:pt x="6083" y="956"/>
                  </a:cubicBezTo>
                  <a:lnTo>
                    <a:pt x="5843" y="1059"/>
                  </a:lnTo>
                  <a:lnTo>
                    <a:pt x="5603" y="1158"/>
                  </a:lnTo>
                  <a:lnTo>
                    <a:pt x="5360" y="1254"/>
                  </a:lnTo>
                  <a:lnTo>
                    <a:pt x="5116" y="1344"/>
                  </a:lnTo>
                  <a:cubicBezTo>
                    <a:pt x="4789" y="1462"/>
                    <a:pt x="4459" y="1569"/>
                    <a:pt x="4125" y="1662"/>
                  </a:cubicBezTo>
                  <a:cubicBezTo>
                    <a:pt x="3791" y="1755"/>
                    <a:pt x="3453" y="1833"/>
                    <a:pt x="3113" y="1898"/>
                  </a:cubicBezTo>
                  <a:cubicBezTo>
                    <a:pt x="2771" y="1964"/>
                    <a:pt x="2427" y="2012"/>
                    <a:pt x="2083" y="2046"/>
                  </a:cubicBezTo>
                  <a:cubicBezTo>
                    <a:pt x="1754" y="2077"/>
                    <a:pt x="1425" y="2093"/>
                    <a:pt x="1096" y="2093"/>
                  </a:cubicBezTo>
                  <a:cubicBezTo>
                    <a:pt x="730" y="2093"/>
                    <a:pt x="364" y="2073"/>
                    <a:pt x="0" y="2035"/>
                  </a:cubicBezTo>
                  <a:lnTo>
                    <a:pt x="0" y="2035"/>
                  </a:lnTo>
                  <a:cubicBezTo>
                    <a:pt x="482" y="2123"/>
                    <a:pt x="974" y="2165"/>
                    <a:pt x="1465" y="2165"/>
                  </a:cubicBezTo>
                  <a:cubicBezTo>
                    <a:pt x="1674" y="2165"/>
                    <a:pt x="1883" y="2157"/>
                    <a:pt x="2090" y="2143"/>
                  </a:cubicBezTo>
                  <a:cubicBezTo>
                    <a:pt x="2440" y="2119"/>
                    <a:pt x="2788" y="2077"/>
                    <a:pt x="3133" y="2016"/>
                  </a:cubicBezTo>
                  <a:cubicBezTo>
                    <a:pt x="3479" y="1955"/>
                    <a:pt x="3820" y="1876"/>
                    <a:pt x="4158" y="1784"/>
                  </a:cubicBezTo>
                  <a:cubicBezTo>
                    <a:pt x="4496" y="1689"/>
                    <a:pt x="4829" y="1580"/>
                    <a:pt x="5157" y="1457"/>
                  </a:cubicBezTo>
                  <a:lnTo>
                    <a:pt x="5402" y="1361"/>
                  </a:lnTo>
                  <a:lnTo>
                    <a:pt x="5645" y="1261"/>
                  </a:lnTo>
                  <a:cubicBezTo>
                    <a:pt x="5725" y="1227"/>
                    <a:pt x="5806" y="1192"/>
                    <a:pt x="5886" y="1156"/>
                  </a:cubicBezTo>
                  <a:lnTo>
                    <a:pt x="6124" y="1045"/>
                  </a:lnTo>
                  <a:cubicBezTo>
                    <a:pt x="6756" y="746"/>
                    <a:pt x="7362" y="396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684;p44"/>
          <p:cNvGrpSpPr/>
          <p:nvPr/>
        </p:nvGrpSpPr>
        <p:grpSpPr>
          <a:xfrm rot="2138574">
            <a:off x="955607" y="555106"/>
            <a:ext cx="977889" cy="1910691"/>
            <a:chOff x="4643000" y="2756025"/>
            <a:chExt cx="504825" cy="986375"/>
          </a:xfrm>
        </p:grpSpPr>
        <p:sp>
          <p:nvSpPr>
            <p:cNvPr id="150" name="Google Shape;1685;p44"/>
            <p:cNvSpPr/>
            <p:nvPr/>
          </p:nvSpPr>
          <p:spPr>
            <a:xfrm>
              <a:off x="4643000" y="2756025"/>
              <a:ext cx="504825" cy="865625"/>
            </a:xfrm>
            <a:custGeom>
              <a:avLst/>
              <a:gdLst/>
              <a:ahLst/>
              <a:cxnLst/>
              <a:rect l="l" t="t" r="r" b="b"/>
              <a:pathLst>
                <a:path w="20193" h="34625" extrusionOk="0">
                  <a:moveTo>
                    <a:pt x="10164" y="1"/>
                  </a:moveTo>
                  <a:cubicBezTo>
                    <a:pt x="4978" y="3722"/>
                    <a:pt x="1411" y="9624"/>
                    <a:pt x="527" y="15946"/>
                  </a:cubicBezTo>
                  <a:cubicBezTo>
                    <a:pt x="0" y="19727"/>
                    <a:pt x="420" y="23690"/>
                    <a:pt x="2085" y="27126"/>
                  </a:cubicBezTo>
                  <a:cubicBezTo>
                    <a:pt x="3748" y="30563"/>
                    <a:pt x="6713" y="33425"/>
                    <a:pt x="10337" y="34624"/>
                  </a:cubicBezTo>
                  <a:cubicBezTo>
                    <a:pt x="11487" y="34194"/>
                    <a:pt x="12357" y="33647"/>
                    <a:pt x="13419" y="33033"/>
                  </a:cubicBezTo>
                  <a:cubicBezTo>
                    <a:pt x="15731" y="31699"/>
                    <a:pt x="17516" y="29549"/>
                    <a:pt x="18623" y="27121"/>
                  </a:cubicBezTo>
                  <a:cubicBezTo>
                    <a:pt x="19731" y="24694"/>
                    <a:pt x="20188" y="22002"/>
                    <a:pt x="20189" y="19334"/>
                  </a:cubicBezTo>
                  <a:cubicBezTo>
                    <a:pt x="20192" y="11729"/>
                    <a:pt x="16335" y="4446"/>
                    <a:pt x="10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86;p44"/>
            <p:cNvSpPr/>
            <p:nvPr/>
          </p:nvSpPr>
          <p:spPr>
            <a:xfrm>
              <a:off x="4879350" y="2756250"/>
              <a:ext cx="39400" cy="986150"/>
            </a:xfrm>
            <a:custGeom>
              <a:avLst/>
              <a:gdLst/>
              <a:ahLst/>
              <a:cxnLst/>
              <a:rect l="l" t="t" r="r" b="b"/>
              <a:pathLst>
                <a:path w="1576" h="39446" extrusionOk="0">
                  <a:moveTo>
                    <a:pt x="669" y="1"/>
                  </a:moveTo>
                  <a:cubicBezTo>
                    <a:pt x="439" y="3288"/>
                    <a:pt x="253" y="6578"/>
                    <a:pt x="135" y="9872"/>
                  </a:cubicBezTo>
                  <a:lnTo>
                    <a:pt x="114" y="10489"/>
                  </a:lnTo>
                  <a:cubicBezTo>
                    <a:pt x="107" y="10695"/>
                    <a:pt x="99" y="10902"/>
                    <a:pt x="94" y="11107"/>
                  </a:cubicBezTo>
                  <a:lnTo>
                    <a:pt x="76" y="11724"/>
                  </a:lnTo>
                  <a:lnTo>
                    <a:pt x="67" y="12034"/>
                  </a:lnTo>
                  <a:lnTo>
                    <a:pt x="61" y="12343"/>
                  </a:lnTo>
                  <a:cubicBezTo>
                    <a:pt x="40" y="13167"/>
                    <a:pt x="24" y="13991"/>
                    <a:pt x="14" y="14814"/>
                  </a:cubicBezTo>
                  <a:cubicBezTo>
                    <a:pt x="11" y="15226"/>
                    <a:pt x="5" y="15638"/>
                    <a:pt x="4" y="16049"/>
                  </a:cubicBezTo>
                  <a:cubicBezTo>
                    <a:pt x="3" y="16462"/>
                    <a:pt x="1" y="16874"/>
                    <a:pt x="2" y="17286"/>
                  </a:cubicBezTo>
                  <a:cubicBezTo>
                    <a:pt x="3" y="17698"/>
                    <a:pt x="3" y="18109"/>
                    <a:pt x="9" y="18522"/>
                  </a:cubicBezTo>
                  <a:lnTo>
                    <a:pt x="14" y="19141"/>
                  </a:lnTo>
                  <a:cubicBezTo>
                    <a:pt x="15" y="19346"/>
                    <a:pt x="20" y="19552"/>
                    <a:pt x="22" y="19758"/>
                  </a:cubicBezTo>
                  <a:cubicBezTo>
                    <a:pt x="35" y="20582"/>
                    <a:pt x="49" y="21406"/>
                    <a:pt x="67" y="22229"/>
                  </a:cubicBezTo>
                  <a:cubicBezTo>
                    <a:pt x="83" y="23053"/>
                    <a:pt x="104" y="23876"/>
                    <a:pt x="133" y="24700"/>
                  </a:cubicBezTo>
                  <a:cubicBezTo>
                    <a:pt x="187" y="26347"/>
                    <a:pt x="262" y="27994"/>
                    <a:pt x="369" y="29638"/>
                  </a:cubicBezTo>
                  <a:cubicBezTo>
                    <a:pt x="478" y="31282"/>
                    <a:pt x="621" y="32925"/>
                    <a:pt x="816" y="34561"/>
                  </a:cubicBezTo>
                  <a:cubicBezTo>
                    <a:pt x="1011" y="36198"/>
                    <a:pt x="1254" y="37829"/>
                    <a:pt x="1575" y="39445"/>
                  </a:cubicBezTo>
                  <a:cubicBezTo>
                    <a:pt x="1280" y="37824"/>
                    <a:pt x="1054" y="36192"/>
                    <a:pt x="875" y="34554"/>
                  </a:cubicBezTo>
                  <a:cubicBezTo>
                    <a:pt x="697" y="32917"/>
                    <a:pt x="567" y="31275"/>
                    <a:pt x="466" y="29632"/>
                  </a:cubicBezTo>
                  <a:cubicBezTo>
                    <a:pt x="268" y="26344"/>
                    <a:pt x="195" y="23050"/>
                    <a:pt x="148" y="19756"/>
                  </a:cubicBezTo>
                  <a:lnTo>
                    <a:pt x="134" y="18521"/>
                  </a:lnTo>
                  <a:cubicBezTo>
                    <a:pt x="128" y="18109"/>
                    <a:pt x="129" y="17697"/>
                    <a:pt x="126" y="17286"/>
                  </a:cubicBezTo>
                  <a:cubicBezTo>
                    <a:pt x="123" y="16874"/>
                    <a:pt x="126" y="16462"/>
                    <a:pt x="126" y="16051"/>
                  </a:cubicBezTo>
                  <a:cubicBezTo>
                    <a:pt x="126" y="15639"/>
                    <a:pt x="132" y="15227"/>
                    <a:pt x="135" y="14815"/>
                  </a:cubicBezTo>
                  <a:cubicBezTo>
                    <a:pt x="142" y="13992"/>
                    <a:pt x="154" y="13169"/>
                    <a:pt x="172" y="12345"/>
                  </a:cubicBezTo>
                  <a:cubicBezTo>
                    <a:pt x="190" y="11521"/>
                    <a:pt x="210" y="10699"/>
                    <a:pt x="235" y="9875"/>
                  </a:cubicBezTo>
                  <a:cubicBezTo>
                    <a:pt x="334" y="6582"/>
                    <a:pt x="493" y="3292"/>
                    <a:pt x="669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87;p44"/>
            <p:cNvSpPr/>
            <p:nvPr/>
          </p:nvSpPr>
          <p:spPr>
            <a:xfrm>
              <a:off x="4916650" y="3076450"/>
              <a:ext cx="136425" cy="44700"/>
            </a:xfrm>
            <a:custGeom>
              <a:avLst/>
              <a:gdLst/>
              <a:ahLst/>
              <a:cxnLst/>
              <a:rect l="l" t="t" r="r" b="b"/>
              <a:pathLst>
                <a:path w="5457" h="1788" extrusionOk="0">
                  <a:moveTo>
                    <a:pt x="4144" y="0"/>
                  </a:moveTo>
                  <a:cubicBezTo>
                    <a:pt x="3122" y="0"/>
                    <a:pt x="2086" y="248"/>
                    <a:pt x="1141" y="599"/>
                  </a:cubicBezTo>
                  <a:cubicBezTo>
                    <a:pt x="784" y="731"/>
                    <a:pt x="423" y="885"/>
                    <a:pt x="155" y="1155"/>
                  </a:cubicBezTo>
                  <a:cubicBezTo>
                    <a:pt x="74" y="1237"/>
                    <a:pt x="1" y="1338"/>
                    <a:pt x="1" y="1453"/>
                  </a:cubicBezTo>
                  <a:cubicBezTo>
                    <a:pt x="1" y="1599"/>
                    <a:pt x="129" y="1720"/>
                    <a:pt x="270" y="1763"/>
                  </a:cubicBezTo>
                  <a:cubicBezTo>
                    <a:pt x="330" y="1781"/>
                    <a:pt x="393" y="1787"/>
                    <a:pt x="455" y="1787"/>
                  </a:cubicBezTo>
                  <a:cubicBezTo>
                    <a:pt x="539" y="1787"/>
                    <a:pt x="624" y="1776"/>
                    <a:pt x="707" y="1764"/>
                  </a:cubicBezTo>
                  <a:cubicBezTo>
                    <a:pt x="1826" y="1610"/>
                    <a:pt x="2945" y="1454"/>
                    <a:pt x="4054" y="1237"/>
                  </a:cubicBezTo>
                  <a:cubicBezTo>
                    <a:pt x="4501" y="1149"/>
                    <a:pt x="4973" y="1037"/>
                    <a:pt x="5296" y="716"/>
                  </a:cubicBezTo>
                  <a:cubicBezTo>
                    <a:pt x="5349" y="663"/>
                    <a:pt x="5399" y="602"/>
                    <a:pt x="5419" y="530"/>
                  </a:cubicBezTo>
                  <a:cubicBezTo>
                    <a:pt x="5456" y="390"/>
                    <a:pt x="5372" y="242"/>
                    <a:pt x="5251" y="162"/>
                  </a:cubicBezTo>
                  <a:cubicBezTo>
                    <a:pt x="5132" y="83"/>
                    <a:pt x="4984" y="58"/>
                    <a:pt x="4841" y="41"/>
                  </a:cubicBezTo>
                  <a:cubicBezTo>
                    <a:pt x="4610" y="13"/>
                    <a:pt x="4377" y="0"/>
                    <a:pt x="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88;p44"/>
            <p:cNvSpPr/>
            <p:nvPr/>
          </p:nvSpPr>
          <p:spPr>
            <a:xfrm>
              <a:off x="4917500" y="2993775"/>
              <a:ext cx="119075" cy="40500"/>
            </a:xfrm>
            <a:custGeom>
              <a:avLst/>
              <a:gdLst/>
              <a:ahLst/>
              <a:cxnLst/>
              <a:rect l="l" t="t" r="r" b="b"/>
              <a:pathLst>
                <a:path w="4763" h="1620" extrusionOk="0">
                  <a:moveTo>
                    <a:pt x="3772" y="1"/>
                  </a:moveTo>
                  <a:cubicBezTo>
                    <a:pt x="3300" y="1"/>
                    <a:pt x="2771" y="84"/>
                    <a:pt x="2599" y="128"/>
                  </a:cubicBezTo>
                  <a:cubicBezTo>
                    <a:pt x="1857" y="321"/>
                    <a:pt x="596" y="457"/>
                    <a:pt x="81" y="1075"/>
                  </a:cubicBezTo>
                  <a:cubicBezTo>
                    <a:pt x="40" y="1125"/>
                    <a:pt x="3" y="1183"/>
                    <a:pt x="2" y="1246"/>
                  </a:cubicBezTo>
                  <a:cubicBezTo>
                    <a:pt x="1" y="1340"/>
                    <a:pt x="74" y="1418"/>
                    <a:pt x="152" y="1468"/>
                  </a:cubicBezTo>
                  <a:cubicBezTo>
                    <a:pt x="324" y="1583"/>
                    <a:pt x="527" y="1619"/>
                    <a:pt x="736" y="1619"/>
                  </a:cubicBezTo>
                  <a:cubicBezTo>
                    <a:pt x="895" y="1619"/>
                    <a:pt x="1058" y="1598"/>
                    <a:pt x="1213" y="1574"/>
                  </a:cubicBezTo>
                  <a:cubicBezTo>
                    <a:pt x="1812" y="1482"/>
                    <a:pt x="2407" y="1366"/>
                    <a:pt x="2997" y="1226"/>
                  </a:cubicBezTo>
                  <a:cubicBezTo>
                    <a:pt x="3441" y="1121"/>
                    <a:pt x="3891" y="999"/>
                    <a:pt x="4278" y="758"/>
                  </a:cubicBezTo>
                  <a:cubicBezTo>
                    <a:pt x="4389" y="690"/>
                    <a:pt x="4496" y="608"/>
                    <a:pt x="4557" y="495"/>
                  </a:cubicBezTo>
                  <a:cubicBezTo>
                    <a:pt x="4762" y="107"/>
                    <a:pt x="4303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89;p44"/>
            <p:cNvSpPr/>
            <p:nvPr/>
          </p:nvSpPr>
          <p:spPr>
            <a:xfrm>
              <a:off x="4928425" y="2923600"/>
              <a:ext cx="82475" cy="35975"/>
            </a:xfrm>
            <a:custGeom>
              <a:avLst/>
              <a:gdLst/>
              <a:ahLst/>
              <a:cxnLst/>
              <a:rect l="l" t="t" r="r" b="b"/>
              <a:pathLst>
                <a:path w="3299" h="1439" extrusionOk="0">
                  <a:moveTo>
                    <a:pt x="2265" y="0"/>
                  </a:moveTo>
                  <a:cubicBezTo>
                    <a:pt x="2214" y="0"/>
                    <a:pt x="2166" y="2"/>
                    <a:pt x="2124" y="5"/>
                  </a:cubicBezTo>
                  <a:cubicBezTo>
                    <a:pt x="1440" y="55"/>
                    <a:pt x="693" y="494"/>
                    <a:pt x="174" y="916"/>
                  </a:cubicBezTo>
                  <a:cubicBezTo>
                    <a:pt x="120" y="960"/>
                    <a:pt x="64" y="1008"/>
                    <a:pt x="41" y="1074"/>
                  </a:cubicBezTo>
                  <a:cubicBezTo>
                    <a:pt x="1" y="1190"/>
                    <a:pt x="80" y="1322"/>
                    <a:pt x="188" y="1379"/>
                  </a:cubicBezTo>
                  <a:cubicBezTo>
                    <a:pt x="281" y="1430"/>
                    <a:pt x="389" y="1438"/>
                    <a:pt x="496" y="1438"/>
                  </a:cubicBezTo>
                  <a:cubicBezTo>
                    <a:pt x="513" y="1438"/>
                    <a:pt x="530" y="1438"/>
                    <a:pt x="547" y="1438"/>
                  </a:cubicBezTo>
                  <a:cubicBezTo>
                    <a:pt x="1284" y="1420"/>
                    <a:pt x="2011" y="1252"/>
                    <a:pt x="2681" y="941"/>
                  </a:cubicBezTo>
                  <a:cubicBezTo>
                    <a:pt x="2968" y="808"/>
                    <a:pt x="3298" y="506"/>
                    <a:pt x="3000" y="204"/>
                  </a:cubicBezTo>
                  <a:cubicBezTo>
                    <a:pt x="2846" y="46"/>
                    <a:pt x="2517" y="0"/>
                    <a:pt x="2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90;p44"/>
            <p:cNvSpPr/>
            <p:nvPr/>
          </p:nvSpPr>
          <p:spPr>
            <a:xfrm>
              <a:off x="4920600" y="2871250"/>
              <a:ext cx="57400" cy="26300"/>
            </a:xfrm>
            <a:custGeom>
              <a:avLst/>
              <a:gdLst/>
              <a:ahLst/>
              <a:cxnLst/>
              <a:rect l="l" t="t" r="r" b="b"/>
              <a:pathLst>
                <a:path w="2296" h="1052" extrusionOk="0">
                  <a:moveTo>
                    <a:pt x="1824" y="1"/>
                  </a:moveTo>
                  <a:cubicBezTo>
                    <a:pt x="1549" y="1"/>
                    <a:pt x="1244" y="93"/>
                    <a:pt x="1007" y="215"/>
                  </a:cubicBezTo>
                  <a:cubicBezTo>
                    <a:pt x="850" y="296"/>
                    <a:pt x="1" y="957"/>
                    <a:pt x="503" y="1045"/>
                  </a:cubicBezTo>
                  <a:cubicBezTo>
                    <a:pt x="529" y="1049"/>
                    <a:pt x="556" y="1051"/>
                    <a:pt x="582" y="1051"/>
                  </a:cubicBezTo>
                  <a:cubicBezTo>
                    <a:pt x="699" y="1051"/>
                    <a:pt x="815" y="1010"/>
                    <a:pt x="926" y="967"/>
                  </a:cubicBezTo>
                  <a:cubicBezTo>
                    <a:pt x="1235" y="847"/>
                    <a:pt x="2059" y="631"/>
                    <a:pt x="2197" y="294"/>
                  </a:cubicBezTo>
                  <a:cubicBezTo>
                    <a:pt x="2295" y="54"/>
                    <a:pt x="2116" y="17"/>
                    <a:pt x="1899" y="3"/>
                  </a:cubicBezTo>
                  <a:cubicBezTo>
                    <a:pt x="1875" y="2"/>
                    <a:pt x="1850" y="1"/>
                    <a:pt x="1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91;p44"/>
            <p:cNvSpPr/>
            <p:nvPr/>
          </p:nvSpPr>
          <p:spPr>
            <a:xfrm>
              <a:off x="4927725" y="3160750"/>
              <a:ext cx="154050" cy="50900"/>
            </a:xfrm>
            <a:custGeom>
              <a:avLst/>
              <a:gdLst/>
              <a:ahLst/>
              <a:cxnLst/>
              <a:rect l="l" t="t" r="r" b="b"/>
              <a:pathLst>
                <a:path w="6162" h="2036" extrusionOk="0">
                  <a:moveTo>
                    <a:pt x="5210" y="0"/>
                  </a:moveTo>
                  <a:cubicBezTo>
                    <a:pt x="4813" y="0"/>
                    <a:pt x="4385" y="87"/>
                    <a:pt x="4182" y="121"/>
                  </a:cubicBezTo>
                  <a:cubicBezTo>
                    <a:pt x="3182" y="283"/>
                    <a:pt x="2196" y="523"/>
                    <a:pt x="1234" y="840"/>
                  </a:cubicBezTo>
                  <a:cubicBezTo>
                    <a:pt x="900" y="949"/>
                    <a:pt x="563" y="1072"/>
                    <a:pt x="289" y="1292"/>
                  </a:cubicBezTo>
                  <a:cubicBezTo>
                    <a:pt x="137" y="1414"/>
                    <a:pt x="1" y="1634"/>
                    <a:pt x="113" y="1794"/>
                  </a:cubicBezTo>
                  <a:cubicBezTo>
                    <a:pt x="149" y="1846"/>
                    <a:pt x="206" y="1880"/>
                    <a:pt x="262" y="1907"/>
                  </a:cubicBezTo>
                  <a:cubicBezTo>
                    <a:pt x="467" y="2005"/>
                    <a:pt x="691" y="2036"/>
                    <a:pt x="920" y="2036"/>
                  </a:cubicBezTo>
                  <a:cubicBezTo>
                    <a:pt x="1086" y="2036"/>
                    <a:pt x="1255" y="2020"/>
                    <a:pt x="1420" y="2002"/>
                  </a:cubicBezTo>
                  <a:cubicBezTo>
                    <a:pt x="2630" y="1866"/>
                    <a:pt x="3831" y="1659"/>
                    <a:pt x="5017" y="1379"/>
                  </a:cubicBezTo>
                  <a:cubicBezTo>
                    <a:pt x="5331" y="1305"/>
                    <a:pt x="5662" y="1216"/>
                    <a:pt x="5890" y="986"/>
                  </a:cubicBezTo>
                  <a:cubicBezTo>
                    <a:pt x="5972" y="905"/>
                    <a:pt x="6039" y="804"/>
                    <a:pt x="6059" y="691"/>
                  </a:cubicBezTo>
                  <a:cubicBezTo>
                    <a:pt x="6161" y="138"/>
                    <a:pt x="5710" y="0"/>
                    <a:pt x="5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92;p44"/>
            <p:cNvSpPr/>
            <p:nvPr/>
          </p:nvSpPr>
          <p:spPr>
            <a:xfrm>
              <a:off x="4935700" y="3253000"/>
              <a:ext cx="166750" cy="37075"/>
            </a:xfrm>
            <a:custGeom>
              <a:avLst/>
              <a:gdLst/>
              <a:ahLst/>
              <a:cxnLst/>
              <a:rect l="l" t="t" r="r" b="b"/>
              <a:pathLst>
                <a:path w="6670" h="1483" extrusionOk="0">
                  <a:moveTo>
                    <a:pt x="5145" y="0"/>
                  </a:moveTo>
                  <a:cubicBezTo>
                    <a:pt x="5002" y="0"/>
                    <a:pt x="4858" y="7"/>
                    <a:pt x="4710" y="20"/>
                  </a:cubicBezTo>
                  <a:cubicBezTo>
                    <a:pt x="3576" y="113"/>
                    <a:pt x="2448" y="121"/>
                    <a:pt x="1319" y="287"/>
                  </a:cubicBezTo>
                  <a:cubicBezTo>
                    <a:pt x="875" y="352"/>
                    <a:pt x="395" y="452"/>
                    <a:pt x="105" y="794"/>
                  </a:cubicBezTo>
                  <a:cubicBezTo>
                    <a:pt x="57" y="852"/>
                    <a:pt x="14" y="918"/>
                    <a:pt x="11" y="992"/>
                  </a:cubicBezTo>
                  <a:cubicBezTo>
                    <a:pt x="1" y="1185"/>
                    <a:pt x="233" y="1287"/>
                    <a:pt x="422" y="1325"/>
                  </a:cubicBezTo>
                  <a:cubicBezTo>
                    <a:pt x="994" y="1441"/>
                    <a:pt x="1574" y="1482"/>
                    <a:pt x="2157" y="1482"/>
                  </a:cubicBezTo>
                  <a:cubicBezTo>
                    <a:pt x="2899" y="1482"/>
                    <a:pt x="3645" y="1415"/>
                    <a:pt x="4383" y="1347"/>
                  </a:cubicBezTo>
                  <a:cubicBezTo>
                    <a:pt x="4980" y="1293"/>
                    <a:pt x="5604" y="1229"/>
                    <a:pt x="6109" y="905"/>
                  </a:cubicBezTo>
                  <a:cubicBezTo>
                    <a:pt x="6670" y="542"/>
                    <a:pt x="6358" y="166"/>
                    <a:pt x="5846" y="66"/>
                  </a:cubicBezTo>
                  <a:cubicBezTo>
                    <a:pt x="5605" y="19"/>
                    <a:pt x="5376" y="0"/>
                    <a:pt x="5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93;p44"/>
            <p:cNvSpPr/>
            <p:nvPr/>
          </p:nvSpPr>
          <p:spPr>
            <a:xfrm>
              <a:off x="4930100" y="3338375"/>
              <a:ext cx="148825" cy="35375"/>
            </a:xfrm>
            <a:custGeom>
              <a:avLst/>
              <a:gdLst/>
              <a:ahLst/>
              <a:cxnLst/>
              <a:rect l="l" t="t" r="r" b="b"/>
              <a:pathLst>
                <a:path w="5953" h="1415" extrusionOk="0">
                  <a:moveTo>
                    <a:pt x="3023" y="0"/>
                  </a:moveTo>
                  <a:cubicBezTo>
                    <a:pt x="2087" y="0"/>
                    <a:pt x="1136" y="98"/>
                    <a:pt x="342" y="488"/>
                  </a:cubicBezTo>
                  <a:cubicBezTo>
                    <a:pt x="229" y="545"/>
                    <a:pt x="111" y="613"/>
                    <a:pt x="62" y="729"/>
                  </a:cubicBezTo>
                  <a:cubicBezTo>
                    <a:pt x="0" y="882"/>
                    <a:pt x="89" y="1063"/>
                    <a:pt x="225" y="1158"/>
                  </a:cubicBezTo>
                  <a:cubicBezTo>
                    <a:pt x="359" y="1252"/>
                    <a:pt x="529" y="1281"/>
                    <a:pt x="692" y="1302"/>
                  </a:cubicBezTo>
                  <a:cubicBezTo>
                    <a:pt x="1293" y="1383"/>
                    <a:pt x="1897" y="1414"/>
                    <a:pt x="2503" y="1414"/>
                  </a:cubicBezTo>
                  <a:cubicBezTo>
                    <a:pt x="3278" y="1414"/>
                    <a:pt x="4054" y="1362"/>
                    <a:pt x="4826" y="1294"/>
                  </a:cubicBezTo>
                  <a:cubicBezTo>
                    <a:pt x="5150" y="1266"/>
                    <a:pt x="5497" y="1225"/>
                    <a:pt x="5744" y="1012"/>
                  </a:cubicBezTo>
                  <a:cubicBezTo>
                    <a:pt x="5863" y="911"/>
                    <a:pt x="5953" y="759"/>
                    <a:pt x="5929" y="605"/>
                  </a:cubicBezTo>
                  <a:cubicBezTo>
                    <a:pt x="5900" y="416"/>
                    <a:pt x="5715" y="292"/>
                    <a:pt x="5537" y="223"/>
                  </a:cubicBezTo>
                  <a:cubicBezTo>
                    <a:pt x="5234" y="106"/>
                    <a:pt x="4904" y="78"/>
                    <a:pt x="4579" y="60"/>
                  </a:cubicBezTo>
                  <a:cubicBezTo>
                    <a:pt x="4087" y="32"/>
                    <a:pt x="3557" y="0"/>
                    <a:pt x="3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94;p44"/>
            <p:cNvSpPr/>
            <p:nvPr/>
          </p:nvSpPr>
          <p:spPr>
            <a:xfrm>
              <a:off x="4932875" y="3498725"/>
              <a:ext cx="77850" cy="23100"/>
            </a:xfrm>
            <a:custGeom>
              <a:avLst/>
              <a:gdLst/>
              <a:ahLst/>
              <a:cxnLst/>
              <a:rect l="l" t="t" r="r" b="b"/>
              <a:pathLst>
                <a:path w="3114" h="924" extrusionOk="0">
                  <a:moveTo>
                    <a:pt x="1282" y="0"/>
                  </a:moveTo>
                  <a:cubicBezTo>
                    <a:pt x="989" y="0"/>
                    <a:pt x="701" y="31"/>
                    <a:pt x="437" y="92"/>
                  </a:cubicBezTo>
                  <a:cubicBezTo>
                    <a:pt x="275" y="128"/>
                    <a:pt x="97" y="191"/>
                    <a:pt x="27" y="342"/>
                  </a:cubicBezTo>
                  <a:cubicBezTo>
                    <a:pt x="10" y="378"/>
                    <a:pt x="1" y="422"/>
                    <a:pt x="16" y="461"/>
                  </a:cubicBezTo>
                  <a:cubicBezTo>
                    <a:pt x="37" y="515"/>
                    <a:pt x="98" y="541"/>
                    <a:pt x="153" y="559"/>
                  </a:cubicBezTo>
                  <a:cubicBezTo>
                    <a:pt x="762" y="767"/>
                    <a:pt x="1397" y="889"/>
                    <a:pt x="2040" y="918"/>
                  </a:cubicBezTo>
                  <a:cubicBezTo>
                    <a:pt x="2107" y="921"/>
                    <a:pt x="2174" y="924"/>
                    <a:pt x="2242" y="924"/>
                  </a:cubicBezTo>
                  <a:cubicBezTo>
                    <a:pt x="2471" y="924"/>
                    <a:pt x="2700" y="899"/>
                    <a:pt x="2908" y="810"/>
                  </a:cubicBezTo>
                  <a:cubicBezTo>
                    <a:pt x="3008" y="767"/>
                    <a:pt x="3113" y="689"/>
                    <a:pt x="3109" y="582"/>
                  </a:cubicBezTo>
                  <a:cubicBezTo>
                    <a:pt x="3104" y="482"/>
                    <a:pt x="3009" y="414"/>
                    <a:pt x="2921" y="368"/>
                  </a:cubicBezTo>
                  <a:cubicBezTo>
                    <a:pt x="2449" y="119"/>
                    <a:pt x="1856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95;p44"/>
            <p:cNvSpPr/>
            <p:nvPr/>
          </p:nvSpPr>
          <p:spPr>
            <a:xfrm>
              <a:off x="4922950" y="3419725"/>
              <a:ext cx="131450" cy="35350"/>
            </a:xfrm>
            <a:custGeom>
              <a:avLst/>
              <a:gdLst/>
              <a:ahLst/>
              <a:cxnLst/>
              <a:rect l="l" t="t" r="r" b="b"/>
              <a:pathLst>
                <a:path w="5258" h="1414" extrusionOk="0">
                  <a:moveTo>
                    <a:pt x="2862" y="0"/>
                  </a:moveTo>
                  <a:cubicBezTo>
                    <a:pt x="2439" y="0"/>
                    <a:pt x="2017" y="42"/>
                    <a:pt x="1604" y="126"/>
                  </a:cubicBezTo>
                  <a:cubicBezTo>
                    <a:pt x="1283" y="191"/>
                    <a:pt x="564" y="274"/>
                    <a:pt x="324" y="527"/>
                  </a:cubicBezTo>
                  <a:cubicBezTo>
                    <a:pt x="0" y="871"/>
                    <a:pt x="588" y="1109"/>
                    <a:pt x="866" y="1164"/>
                  </a:cubicBezTo>
                  <a:cubicBezTo>
                    <a:pt x="1663" y="1323"/>
                    <a:pt x="2476" y="1413"/>
                    <a:pt x="3289" y="1413"/>
                  </a:cubicBezTo>
                  <a:cubicBezTo>
                    <a:pt x="3384" y="1413"/>
                    <a:pt x="3479" y="1412"/>
                    <a:pt x="3574" y="1410"/>
                  </a:cubicBezTo>
                  <a:cubicBezTo>
                    <a:pt x="3986" y="1399"/>
                    <a:pt x="4408" y="1363"/>
                    <a:pt x="4786" y="1199"/>
                  </a:cubicBezTo>
                  <a:cubicBezTo>
                    <a:pt x="5017" y="1098"/>
                    <a:pt x="5257" y="883"/>
                    <a:pt x="5194" y="640"/>
                  </a:cubicBezTo>
                  <a:cubicBezTo>
                    <a:pt x="5145" y="445"/>
                    <a:pt x="4930" y="348"/>
                    <a:pt x="4739" y="287"/>
                  </a:cubicBezTo>
                  <a:cubicBezTo>
                    <a:pt x="4133" y="95"/>
                    <a:pt x="3497" y="0"/>
                    <a:pt x="2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96;p44"/>
            <p:cNvSpPr/>
            <p:nvPr/>
          </p:nvSpPr>
          <p:spPr>
            <a:xfrm>
              <a:off x="4811575" y="2873325"/>
              <a:ext cx="54675" cy="31875"/>
            </a:xfrm>
            <a:custGeom>
              <a:avLst/>
              <a:gdLst/>
              <a:ahLst/>
              <a:cxnLst/>
              <a:rect l="l" t="t" r="r" b="b"/>
              <a:pathLst>
                <a:path w="2187" h="1275" extrusionOk="0">
                  <a:moveTo>
                    <a:pt x="621" y="1"/>
                  </a:moveTo>
                  <a:cubicBezTo>
                    <a:pt x="371" y="1"/>
                    <a:pt x="157" y="77"/>
                    <a:pt x="55" y="283"/>
                  </a:cubicBezTo>
                  <a:cubicBezTo>
                    <a:pt x="0" y="392"/>
                    <a:pt x="23" y="527"/>
                    <a:pt x="86" y="630"/>
                  </a:cubicBezTo>
                  <a:cubicBezTo>
                    <a:pt x="149" y="734"/>
                    <a:pt x="247" y="811"/>
                    <a:pt x="349" y="877"/>
                  </a:cubicBezTo>
                  <a:cubicBezTo>
                    <a:pt x="740" y="1131"/>
                    <a:pt x="1206" y="1249"/>
                    <a:pt x="1671" y="1273"/>
                  </a:cubicBezTo>
                  <a:cubicBezTo>
                    <a:pt x="1695" y="1274"/>
                    <a:pt x="1720" y="1275"/>
                    <a:pt x="1745" y="1275"/>
                  </a:cubicBezTo>
                  <a:cubicBezTo>
                    <a:pt x="1862" y="1275"/>
                    <a:pt x="1981" y="1257"/>
                    <a:pt x="2065" y="1180"/>
                  </a:cubicBezTo>
                  <a:cubicBezTo>
                    <a:pt x="2165" y="1089"/>
                    <a:pt x="2187" y="933"/>
                    <a:pt x="2147" y="804"/>
                  </a:cubicBezTo>
                  <a:cubicBezTo>
                    <a:pt x="2107" y="674"/>
                    <a:pt x="2015" y="567"/>
                    <a:pt x="1915" y="475"/>
                  </a:cubicBezTo>
                  <a:cubicBezTo>
                    <a:pt x="1702" y="278"/>
                    <a:pt x="1096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97;p44"/>
            <p:cNvSpPr/>
            <p:nvPr/>
          </p:nvSpPr>
          <p:spPr>
            <a:xfrm>
              <a:off x="4770600" y="2944025"/>
              <a:ext cx="84300" cy="36075"/>
            </a:xfrm>
            <a:custGeom>
              <a:avLst/>
              <a:gdLst/>
              <a:ahLst/>
              <a:cxnLst/>
              <a:rect l="l" t="t" r="r" b="b"/>
              <a:pathLst>
                <a:path w="3372" h="1443" extrusionOk="0">
                  <a:moveTo>
                    <a:pt x="1069" y="1"/>
                  </a:moveTo>
                  <a:cubicBezTo>
                    <a:pt x="665" y="1"/>
                    <a:pt x="290" y="110"/>
                    <a:pt x="190" y="508"/>
                  </a:cubicBezTo>
                  <a:cubicBezTo>
                    <a:pt x="1" y="1263"/>
                    <a:pt x="2058" y="1406"/>
                    <a:pt x="2551" y="1437"/>
                  </a:cubicBezTo>
                  <a:cubicBezTo>
                    <a:pt x="2603" y="1440"/>
                    <a:pt x="2657" y="1442"/>
                    <a:pt x="2711" y="1442"/>
                  </a:cubicBezTo>
                  <a:cubicBezTo>
                    <a:pt x="2929" y="1442"/>
                    <a:pt x="3151" y="1404"/>
                    <a:pt x="3287" y="1243"/>
                  </a:cubicBezTo>
                  <a:cubicBezTo>
                    <a:pt x="3337" y="1183"/>
                    <a:pt x="3372" y="1108"/>
                    <a:pt x="3367" y="1030"/>
                  </a:cubicBezTo>
                  <a:cubicBezTo>
                    <a:pt x="3361" y="933"/>
                    <a:pt x="3299" y="849"/>
                    <a:pt x="3234" y="778"/>
                  </a:cubicBezTo>
                  <a:cubicBezTo>
                    <a:pt x="2914" y="429"/>
                    <a:pt x="2460" y="224"/>
                    <a:pt x="1996" y="126"/>
                  </a:cubicBezTo>
                  <a:cubicBezTo>
                    <a:pt x="1763" y="77"/>
                    <a:pt x="1406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98;p44"/>
            <p:cNvSpPr/>
            <p:nvPr/>
          </p:nvSpPr>
          <p:spPr>
            <a:xfrm>
              <a:off x="4731400" y="3008350"/>
              <a:ext cx="118075" cy="36150"/>
            </a:xfrm>
            <a:custGeom>
              <a:avLst/>
              <a:gdLst/>
              <a:ahLst/>
              <a:cxnLst/>
              <a:rect l="l" t="t" r="r" b="b"/>
              <a:pathLst>
                <a:path w="4723" h="1446" extrusionOk="0">
                  <a:moveTo>
                    <a:pt x="835" y="1"/>
                  </a:moveTo>
                  <a:cubicBezTo>
                    <a:pt x="464" y="1"/>
                    <a:pt x="116" y="89"/>
                    <a:pt x="40" y="456"/>
                  </a:cubicBezTo>
                  <a:cubicBezTo>
                    <a:pt x="0" y="649"/>
                    <a:pt x="116" y="846"/>
                    <a:pt x="276" y="960"/>
                  </a:cubicBezTo>
                  <a:cubicBezTo>
                    <a:pt x="436" y="1072"/>
                    <a:pt x="634" y="1119"/>
                    <a:pt x="826" y="1158"/>
                  </a:cubicBezTo>
                  <a:cubicBezTo>
                    <a:pt x="1694" y="1339"/>
                    <a:pt x="2580" y="1445"/>
                    <a:pt x="3467" y="1445"/>
                  </a:cubicBezTo>
                  <a:cubicBezTo>
                    <a:pt x="3654" y="1445"/>
                    <a:pt x="3841" y="1441"/>
                    <a:pt x="4028" y="1431"/>
                  </a:cubicBezTo>
                  <a:cubicBezTo>
                    <a:pt x="4297" y="1417"/>
                    <a:pt x="4636" y="1333"/>
                    <a:pt x="4678" y="1064"/>
                  </a:cubicBezTo>
                  <a:cubicBezTo>
                    <a:pt x="4722" y="788"/>
                    <a:pt x="4404" y="605"/>
                    <a:pt x="4138" y="518"/>
                  </a:cubicBezTo>
                  <a:cubicBezTo>
                    <a:pt x="3324" y="256"/>
                    <a:pt x="2496" y="132"/>
                    <a:pt x="1646" y="72"/>
                  </a:cubicBezTo>
                  <a:cubicBezTo>
                    <a:pt x="1446" y="58"/>
                    <a:pt x="1133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99;p44"/>
            <p:cNvSpPr/>
            <p:nvPr/>
          </p:nvSpPr>
          <p:spPr>
            <a:xfrm>
              <a:off x="4710500" y="3088850"/>
              <a:ext cx="124825" cy="38775"/>
            </a:xfrm>
            <a:custGeom>
              <a:avLst/>
              <a:gdLst/>
              <a:ahLst/>
              <a:cxnLst/>
              <a:rect l="l" t="t" r="r" b="b"/>
              <a:pathLst>
                <a:path w="4993" h="1551" extrusionOk="0">
                  <a:moveTo>
                    <a:pt x="1629" y="0"/>
                  </a:moveTo>
                  <a:cubicBezTo>
                    <a:pt x="1166" y="0"/>
                    <a:pt x="673" y="47"/>
                    <a:pt x="335" y="253"/>
                  </a:cubicBezTo>
                  <a:cubicBezTo>
                    <a:pt x="194" y="338"/>
                    <a:pt x="61" y="466"/>
                    <a:pt x="38" y="630"/>
                  </a:cubicBezTo>
                  <a:cubicBezTo>
                    <a:pt x="0" y="916"/>
                    <a:pt x="303" y="1127"/>
                    <a:pt x="577" y="1221"/>
                  </a:cubicBezTo>
                  <a:cubicBezTo>
                    <a:pt x="985" y="1360"/>
                    <a:pt x="1419" y="1406"/>
                    <a:pt x="1848" y="1449"/>
                  </a:cubicBezTo>
                  <a:cubicBezTo>
                    <a:pt x="2341" y="1500"/>
                    <a:pt x="2838" y="1550"/>
                    <a:pt x="3332" y="1550"/>
                  </a:cubicBezTo>
                  <a:cubicBezTo>
                    <a:pt x="3636" y="1550"/>
                    <a:pt x="3939" y="1531"/>
                    <a:pt x="4240" y="1481"/>
                  </a:cubicBezTo>
                  <a:cubicBezTo>
                    <a:pt x="4424" y="1451"/>
                    <a:pt x="4616" y="1404"/>
                    <a:pt x="4760" y="1286"/>
                  </a:cubicBezTo>
                  <a:cubicBezTo>
                    <a:pt x="4906" y="1167"/>
                    <a:pt x="4992" y="956"/>
                    <a:pt x="4915" y="786"/>
                  </a:cubicBezTo>
                  <a:cubicBezTo>
                    <a:pt x="4848" y="639"/>
                    <a:pt x="4689" y="563"/>
                    <a:pt x="4540" y="504"/>
                  </a:cubicBezTo>
                  <a:cubicBezTo>
                    <a:pt x="3830" y="221"/>
                    <a:pt x="3079" y="58"/>
                    <a:pt x="2316" y="23"/>
                  </a:cubicBezTo>
                  <a:cubicBezTo>
                    <a:pt x="2114" y="13"/>
                    <a:pt x="1876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00;p44"/>
            <p:cNvSpPr/>
            <p:nvPr/>
          </p:nvSpPr>
          <p:spPr>
            <a:xfrm>
              <a:off x="4698525" y="3182500"/>
              <a:ext cx="150300" cy="40675"/>
            </a:xfrm>
            <a:custGeom>
              <a:avLst/>
              <a:gdLst/>
              <a:ahLst/>
              <a:cxnLst/>
              <a:rect l="l" t="t" r="r" b="b"/>
              <a:pathLst>
                <a:path w="6012" h="1627" extrusionOk="0">
                  <a:moveTo>
                    <a:pt x="1940" y="0"/>
                  </a:moveTo>
                  <a:cubicBezTo>
                    <a:pt x="1457" y="0"/>
                    <a:pt x="975" y="51"/>
                    <a:pt x="526" y="240"/>
                  </a:cubicBezTo>
                  <a:cubicBezTo>
                    <a:pt x="294" y="339"/>
                    <a:pt x="52" y="505"/>
                    <a:pt x="23" y="755"/>
                  </a:cubicBezTo>
                  <a:cubicBezTo>
                    <a:pt x="0" y="961"/>
                    <a:pt x="139" y="1160"/>
                    <a:pt x="318" y="1266"/>
                  </a:cubicBezTo>
                  <a:cubicBezTo>
                    <a:pt x="496" y="1373"/>
                    <a:pt x="707" y="1406"/>
                    <a:pt x="913" y="1434"/>
                  </a:cubicBezTo>
                  <a:cubicBezTo>
                    <a:pt x="1986" y="1578"/>
                    <a:pt x="3070" y="1626"/>
                    <a:pt x="4153" y="1626"/>
                  </a:cubicBezTo>
                  <a:cubicBezTo>
                    <a:pt x="4420" y="1626"/>
                    <a:pt x="4686" y="1623"/>
                    <a:pt x="4953" y="1618"/>
                  </a:cubicBezTo>
                  <a:cubicBezTo>
                    <a:pt x="5190" y="1614"/>
                    <a:pt x="5435" y="1606"/>
                    <a:pt x="5645" y="1494"/>
                  </a:cubicBezTo>
                  <a:cubicBezTo>
                    <a:pt x="5853" y="1384"/>
                    <a:pt x="6011" y="1138"/>
                    <a:pt x="5941" y="913"/>
                  </a:cubicBezTo>
                  <a:cubicBezTo>
                    <a:pt x="5877" y="700"/>
                    <a:pt x="5651" y="586"/>
                    <a:pt x="5441" y="508"/>
                  </a:cubicBezTo>
                  <a:cubicBezTo>
                    <a:pt x="4632" y="207"/>
                    <a:pt x="3770" y="93"/>
                    <a:pt x="2911" y="42"/>
                  </a:cubicBezTo>
                  <a:cubicBezTo>
                    <a:pt x="2592" y="23"/>
                    <a:pt x="2266" y="0"/>
                    <a:pt x="1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01;p44"/>
            <p:cNvSpPr/>
            <p:nvPr/>
          </p:nvSpPr>
          <p:spPr>
            <a:xfrm>
              <a:off x="4694900" y="3266575"/>
              <a:ext cx="149300" cy="34850"/>
            </a:xfrm>
            <a:custGeom>
              <a:avLst/>
              <a:gdLst/>
              <a:ahLst/>
              <a:cxnLst/>
              <a:rect l="l" t="t" r="r" b="b"/>
              <a:pathLst>
                <a:path w="5972" h="1394" extrusionOk="0">
                  <a:moveTo>
                    <a:pt x="4035" y="1"/>
                  </a:moveTo>
                  <a:cubicBezTo>
                    <a:pt x="3708" y="1"/>
                    <a:pt x="3380" y="22"/>
                    <a:pt x="3054" y="44"/>
                  </a:cubicBezTo>
                  <a:cubicBezTo>
                    <a:pt x="2266" y="94"/>
                    <a:pt x="1496" y="43"/>
                    <a:pt x="713" y="184"/>
                  </a:cubicBezTo>
                  <a:cubicBezTo>
                    <a:pt x="426" y="235"/>
                    <a:pt x="83" y="360"/>
                    <a:pt x="43" y="649"/>
                  </a:cubicBezTo>
                  <a:cubicBezTo>
                    <a:pt x="1" y="952"/>
                    <a:pt x="331" y="1171"/>
                    <a:pt x="627" y="1250"/>
                  </a:cubicBezTo>
                  <a:cubicBezTo>
                    <a:pt x="933" y="1331"/>
                    <a:pt x="1251" y="1353"/>
                    <a:pt x="1567" y="1369"/>
                  </a:cubicBezTo>
                  <a:cubicBezTo>
                    <a:pt x="1911" y="1386"/>
                    <a:pt x="2254" y="1394"/>
                    <a:pt x="2597" y="1394"/>
                  </a:cubicBezTo>
                  <a:cubicBezTo>
                    <a:pt x="3467" y="1394"/>
                    <a:pt x="4337" y="1341"/>
                    <a:pt x="5202" y="1235"/>
                  </a:cubicBezTo>
                  <a:cubicBezTo>
                    <a:pt x="5373" y="1214"/>
                    <a:pt x="5550" y="1189"/>
                    <a:pt x="5700" y="1104"/>
                  </a:cubicBezTo>
                  <a:cubicBezTo>
                    <a:pt x="5851" y="1019"/>
                    <a:pt x="5971" y="857"/>
                    <a:pt x="5959" y="685"/>
                  </a:cubicBezTo>
                  <a:cubicBezTo>
                    <a:pt x="5941" y="447"/>
                    <a:pt x="5695" y="298"/>
                    <a:pt x="5471" y="217"/>
                  </a:cubicBezTo>
                  <a:cubicBezTo>
                    <a:pt x="5005" y="49"/>
                    <a:pt x="4522" y="1"/>
                    <a:pt x="4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02;p44"/>
            <p:cNvSpPr/>
            <p:nvPr/>
          </p:nvSpPr>
          <p:spPr>
            <a:xfrm>
              <a:off x="4721500" y="3351525"/>
              <a:ext cx="120925" cy="34200"/>
            </a:xfrm>
            <a:custGeom>
              <a:avLst/>
              <a:gdLst/>
              <a:ahLst/>
              <a:cxnLst/>
              <a:rect l="l" t="t" r="r" b="b"/>
              <a:pathLst>
                <a:path w="4837" h="1368" extrusionOk="0">
                  <a:moveTo>
                    <a:pt x="3336" y="1"/>
                  </a:moveTo>
                  <a:cubicBezTo>
                    <a:pt x="2609" y="1"/>
                    <a:pt x="1868" y="151"/>
                    <a:pt x="1167" y="270"/>
                  </a:cubicBezTo>
                  <a:cubicBezTo>
                    <a:pt x="857" y="323"/>
                    <a:pt x="535" y="380"/>
                    <a:pt x="280" y="565"/>
                  </a:cubicBezTo>
                  <a:cubicBezTo>
                    <a:pt x="128" y="676"/>
                    <a:pt x="1" y="860"/>
                    <a:pt x="47" y="1043"/>
                  </a:cubicBezTo>
                  <a:cubicBezTo>
                    <a:pt x="113" y="1301"/>
                    <a:pt x="449" y="1357"/>
                    <a:pt x="716" y="1362"/>
                  </a:cubicBezTo>
                  <a:cubicBezTo>
                    <a:pt x="918" y="1365"/>
                    <a:pt x="1120" y="1367"/>
                    <a:pt x="1322" y="1367"/>
                  </a:cubicBezTo>
                  <a:cubicBezTo>
                    <a:pt x="2342" y="1367"/>
                    <a:pt x="3367" y="1308"/>
                    <a:pt x="4335" y="997"/>
                  </a:cubicBezTo>
                  <a:cubicBezTo>
                    <a:pt x="4566" y="922"/>
                    <a:pt x="4836" y="773"/>
                    <a:pt x="4824" y="530"/>
                  </a:cubicBezTo>
                  <a:cubicBezTo>
                    <a:pt x="4814" y="300"/>
                    <a:pt x="4557" y="172"/>
                    <a:pt x="4333" y="116"/>
                  </a:cubicBezTo>
                  <a:cubicBezTo>
                    <a:pt x="4007" y="33"/>
                    <a:pt x="3673" y="1"/>
                    <a:pt x="3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03;p44"/>
            <p:cNvSpPr/>
            <p:nvPr/>
          </p:nvSpPr>
          <p:spPr>
            <a:xfrm>
              <a:off x="4753625" y="3419725"/>
              <a:ext cx="103950" cy="43500"/>
            </a:xfrm>
            <a:custGeom>
              <a:avLst/>
              <a:gdLst/>
              <a:ahLst/>
              <a:cxnLst/>
              <a:rect l="l" t="t" r="r" b="b"/>
              <a:pathLst>
                <a:path w="4158" h="1740" extrusionOk="0">
                  <a:moveTo>
                    <a:pt x="3455" y="0"/>
                  </a:moveTo>
                  <a:cubicBezTo>
                    <a:pt x="3376" y="0"/>
                    <a:pt x="3300" y="8"/>
                    <a:pt x="3232" y="20"/>
                  </a:cubicBezTo>
                  <a:cubicBezTo>
                    <a:pt x="2668" y="124"/>
                    <a:pt x="2086" y="186"/>
                    <a:pt x="1530" y="324"/>
                  </a:cubicBezTo>
                  <a:cubicBezTo>
                    <a:pt x="945" y="470"/>
                    <a:pt x="357" y="765"/>
                    <a:pt x="59" y="1290"/>
                  </a:cubicBezTo>
                  <a:cubicBezTo>
                    <a:pt x="29" y="1345"/>
                    <a:pt x="0" y="1407"/>
                    <a:pt x="13" y="1468"/>
                  </a:cubicBezTo>
                  <a:cubicBezTo>
                    <a:pt x="26" y="1524"/>
                    <a:pt x="71" y="1568"/>
                    <a:pt x="119" y="1602"/>
                  </a:cubicBezTo>
                  <a:cubicBezTo>
                    <a:pt x="265" y="1705"/>
                    <a:pt x="437" y="1740"/>
                    <a:pt x="616" y="1740"/>
                  </a:cubicBezTo>
                  <a:cubicBezTo>
                    <a:pt x="805" y="1740"/>
                    <a:pt x="1003" y="1700"/>
                    <a:pt x="1187" y="1659"/>
                  </a:cubicBezTo>
                  <a:lnTo>
                    <a:pt x="3299" y="1175"/>
                  </a:lnTo>
                  <a:cubicBezTo>
                    <a:pt x="3493" y="1131"/>
                    <a:pt x="3690" y="1085"/>
                    <a:pt x="3858" y="978"/>
                  </a:cubicBezTo>
                  <a:cubicBezTo>
                    <a:pt x="4025" y="871"/>
                    <a:pt x="4158" y="689"/>
                    <a:pt x="4151" y="491"/>
                  </a:cubicBezTo>
                  <a:cubicBezTo>
                    <a:pt x="4138" y="119"/>
                    <a:pt x="3775" y="0"/>
                    <a:pt x="3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04;p44"/>
            <p:cNvSpPr/>
            <p:nvPr/>
          </p:nvSpPr>
          <p:spPr>
            <a:xfrm>
              <a:off x="4788550" y="3489875"/>
              <a:ext cx="67750" cy="36850"/>
            </a:xfrm>
            <a:custGeom>
              <a:avLst/>
              <a:gdLst/>
              <a:ahLst/>
              <a:cxnLst/>
              <a:rect l="l" t="t" r="r" b="b"/>
              <a:pathLst>
                <a:path w="2710" h="1474" extrusionOk="0">
                  <a:moveTo>
                    <a:pt x="2109" y="1"/>
                  </a:moveTo>
                  <a:cubicBezTo>
                    <a:pt x="1494" y="1"/>
                    <a:pt x="790" y="373"/>
                    <a:pt x="313" y="696"/>
                  </a:cubicBezTo>
                  <a:cubicBezTo>
                    <a:pt x="184" y="784"/>
                    <a:pt x="50" y="895"/>
                    <a:pt x="29" y="1049"/>
                  </a:cubicBezTo>
                  <a:cubicBezTo>
                    <a:pt x="1" y="1250"/>
                    <a:pt x="191" y="1429"/>
                    <a:pt x="391" y="1464"/>
                  </a:cubicBezTo>
                  <a:cubicBezTo>
                    <a:pt x="429" y="1470"/>
                    <a:pt x="467" y="1473"/>
                    <a:pt x="505" y="1473"/>
                  </a:cubicBezTo>
                  <a:cubicBezTo>
                    <a:pt x="668" y="1473"/>
                    <a:pt x="829" y="1419"/>
                    <a:pt x="985" y="1366"/>
                  </a:cubicBezTo>
                  <a:lnTo>
                    <a:pt x="2042" y="999"/>
                  </a:lnTo>
                  <a:cubicBezTo>
                    <a:pt x="2318" y="904"/>
                    <a:pt x="2694" y="750"/>
                    <a:pt x="2703" y="401"/>
                  </a:cubicBezTo>
                  <a:cubicBezTo>
                    <a:pt x="2710" y="127"/>
                    <a:pt x="2501" y="35"/>
                    <a:pt x="2260" y="9"/>
                  </a:cubicBezTo>
                  <a:cubicBezTo>
                    <a:pt x="2211" y="3"/>
                    <a:pt x="2160" y="1"/>
                    <a:pt x="2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5;p44"/>
            <p:cNvSpPr/>
            <p:nvPr/>
          </p:nvSpPr>
          <p:spPr>
            <a:xfrm>
              <a:off x="4837900" y="3546225"/>
              <a:ext cx="44075" cy="21400"/>
            </a:xfrm>
            <a:custGeom>
              <a:avLst/>
              <a:gdLst/>
              <a:ahLst/>
              <a:cxnLst/>
              <a:rect l="l" t="t" r="r" b="b"/>
              <a:pathLst>
                <a:path w="1763" h="856" extrusionOk="0">
                  <a:moveTo>
                    <a:pt x="1068" y="0"/>
                  </a:moveTo>
                  <a:cubicBezTo>
                    <a:pt x="685" y="0"/>
                    <a:pt x="1" y="493"/>
                    <a:pt x="316" y="793"/>
                  </a:cubicBezTo>
                  <a:cubicBezTo>
                    <a:pt x="364" y="839"/>
                    <a:pt x="435" y="855"/>
                    <a:pt x="503" y="855"/>
                  </a:cubicBezTo>
                  <a:cubicBezTo>
                    <a:pt x="508" y="855"/>
                    <a:pt x="513" y="855"/>
                    <a:pt x="517" y="855"/>
                  </a:cubicBezTo>
                  <a:cubicBezTo>
                    <a:pt x="824" y="848"/>
                    <a:pt x="1762" y="243"/>
                    <a:pt x="1181" y="19"/>
                  </a:cubicBezTo>
                  <a:cubicBezTo>
                    <a:pt x="1148" y="6"/>
                    <a:pt x="1110" y="0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670;p44"/>
          <p:cNvGrpSpPr/>
          <p:nvPr/>
        </p:nvGrpSpPr>
        <p:grpSpPr>
          <a:xfrm rot="-1969360">
            <a:off x="1028224" y="3067438"/>
            <a:ext cx="855631" cy="1902116"/>
            <a:chOff x="3669825" y="2734450"/>
            <a:chExt cx="522400" cy="1161325"/>
          </a:xfrm>
        </p:grpSpPr>
        <p:sp>
          <p:nvSpPr>
            <p:cNvPr id="172" name="Google Shape;1671;p44"/>
            <p:cNvSpPr/>
            <p:nvPr/>
          </p:nvSpPr>
          <p:spPr>
            <a:xfrm>
              <a:off x="3669825" y="2734450"/>
              <a:ext cx="522400" cy="978725"/>
            </a:xfrm>
            <a:custGeom>
              <a:avLst/>
              <a:gdLst/>
              <a:ahLst/>
              <a:cxnLst/>
              <a:rect l="l" t="t" r="r" b="b"/>
              <a:pathLst>
                <a:path w="20896" h="39149" extrusionOk="0">
                  <a:moveTo>
                    <a:pt x="7809" y="6511"/>
                  </a:moveTo>
                  <a:cubicBezTo>
                    <a:pt x="7809" y="6511"/>
                    <a:pt x="7809" y="6512"/>
                    <a:pt x="7810" y="6512"/>
                  </a:cubicBezTo>
                  <a:lnTo>
                    <a:pt x="7809" y="6511"/>
                  </a:lnTo>
                  <a:close/>
                  <a:moveTo>
                    <a:pt x="8078" y="6125"/>
                  </a:moveTo>
                  <a:cubicBezTo>
                    <a:pt x="8092" y="6125"/>
                    <a:pt x="8107" y="6126"/>
                    <a:pt x="8121" y="6129"/>
                  </a:cubicBezTo>
                  <a:cubicBezTo>
                    <a:pt x="8329" y="6166"/>
                    <a:pt x="8465" y="6367"/>
                    <a:pt x="8545" y="6563"/>
                  </a:cubicBezTo>
                  <a:cubicBezTo>
                    <a:pt x="8714" y="6983"/>
                    <a:pt x="8734" y="7449"/>
                    <a:pt x="8600" y="7881"/>
                  </a:cubicBezTo>
                  <a:cubicBezTo>
                    <a:pt x="8562" y="8002"/>
                    <a:pt x="8503" y="8128"/>
                    <a:pt x="8388" y="8179"/>
                  </a:cubicBezTo>
                  <a:cubicBezTo>
                    <a:pt x="8352" y="8194"/>
                    <a:pt x="8315" y="8201"/>
                    <a:pt x="8277" y="8201"/>
                  </a:cubicBezTo>
                  <a:cubicBezTo>
                    <a:pt x="8211" y="8201"/>
                    <a:pt x="8144" y="8181"/>
                    <a:pt x="8083" y="8153"/>
                  </a:cubicBezTo>
                  <a:cubicBezTo>
                    <a:pt x="7786" y="8014"/>
                    <a:pt x="7607" y="7690"/>
                    <a:pt x="7570" y="7365"/>
                  </a:cubicBezTo>
                  <a:cubicBezTo>
                    <a:pt x="7532" y="7039"/>
                    <a:pt x="7617" y="6712"/>
                    <a:pt x="7731" y="6404"/>
                  </a:cubicBezTo>
                  <a:lnTo>
                    <a:pt x="7809" y="6511"/>
                  </a:lnTo>
                  <a:lnTo>
                    <a:pt x="7809" y="6511"/>
                  </a:lnTo>
                  <a:cubicBezTo>
                    <a:pt x="7694" y="6352"/>
                    <a:pt x="7884" y="6125"/>
                    <a:pt x="8078" y="6125"/>
                  </a:cubicBezTo>
                  <a:close/>
                  <a:moveTo>
                    <a:pt x="13572" y="5910"/>
                  </a:moveTo>
                  <a:cubicBezTo>
                    <a:pt x="13983" y="5910"/>
                    <a:pt x="14240" y="6274"/>
                    <a:pt x="14013" y="7099"/>
                  </a:cubicBezTo>
                  <a:cubicBezTo>
                    <a:pt x="13720" y="8164"/>
                    <a:pt x="13196" y="9150"/>
                    <a:pt x="12477" y="9989"/>
                  </a:cubicBezTo>
                  <a:cubicBezTo>
                    <a:pt x="12248" y="10256"/>
                    <a:pt x="11914" y="10521"/>
                    <a:pt x="11590" y="10521"/>
                  </a:cubicBezTo>
                  <a:cubicBezTo>
                    <a:pt x="11500" y="10521"/>
                    <a:pt x="11411" y="10501"/>
                    <a:pt x="11324" y="10454"/>
                  </a:cubicBezTo>
                  <a:cubicBezTo>
                    <a:pt x="10963" y="10258"/>
                    <a:pt x="10950" y="9747"/>
                    <a:pt x="11030" y="9344"/>
                  </a:cubicBezTo>
                  <a:cubicBezTo>
                    <a:pt x="11243" y="8259"/>
                    <a:pt x="11785" y="7241"/>
                    <a:pt x="12556" y="6448"/>
                  </a:cubicBezTo>
                  <a:cubicBezTo>
                    <a:pt x="12892" y="6102"/>
                    <a:pt x="13273" y="5910"/>
                    <a:pt x="13572" y="5910"/>
                  </a:cubicBezTo>
                  <a:close/>
                  <a:moveTo>
                    <a:pt x="12600" y="11465"/>
                  </a:moveTo>
                  <a:cubicBezTo>
                    <a:pt x="13191" y="11465"/>
                    <a:pt x="13096" y="12086"/>
                    <a:pt x="12851" y="12444"/>
                  </a:cubicBezTo>
                  <a:cubicBezTo>
                    <a:pt x="12583" y="12839"/>
                    <a:pt x="12208" y="13230"/>
                    <a:pt x="11731" y="13239"/>
                  </a:cubicBezTo>
                  <a:cubicBezTo>
                    <a:pt x="11728" y="13239"/>
                    <a:pt x="11725" y="13239"/>
                    <a:pt x="11722" y="13239"/>
                  </a:cubicBezTo>
                  <a:cubicBezTo>
                    <a:pt x="11635" y="13239"/>
                    <a:pt x="11545" y="13223"/>
                    <a:pt x="11474" y="13172"/>
                  </a:cubicBezTo>
                  <a:cubicBezTo>
                    <a:pt x="11288" y="13032"/>
                    <a:pt x="11353" y="12739"/>
                    <a:pt x="11461" y="12534"/>
                  </a:cubicBezTo>
                  <a:cubicBezTo>
                    <a:pt x="11649" y="12179"/>
                    <a:pt x="12129" y="11469"/>
                    <a:pt x="12592" y="11465"/>
                  </a:cubicBezTo>
                  <a:cubicBezTo>
                    <a:pt x="12595" y="11465"/>
                    <a:pt x="12598" y="11465"/>
                    <a:pt x="12600" y="11465"/>
                  </a:cubicBezTo>
                  <a:close/>
                  <a:moveTo>
                    <a:pt x="5479" y="12732"/>
                  </a:moveTo>
                  <a:cubicBezTo>
                    <a:pt x="5941" y="12732"/>
                    <a:pt x="6478" y="13039"/>
                    <a:pt x="6759" y="13444"/>
                  </a:cubicBezTo>
                  <a:cubicBezTo>
                    <a:pt x="7297" y="14220"/>
                    <a:pt x="7570" y="15150"/>
                    <a:pt x="7535" y="16093"/>
                  </a:cubicBezTo>
                  <a:cubicBezTo>
                    <a:pt x="7527" y="16297"/>
                    <a:pt x="7499" y="16513"/>
                    <a:pt x="7368" y="16669"/>
                  </a:cubicBezTo>
                  <a:cubicBezTo>
                    <a:pt x="7252" y="16808"/>
                    <a:pt x="7071" y="16871"/>
                    <a:pt x="6888" y="16871"/>
                  </a:cubicBezTo>
                  <a:cubicBezTo>
                    <a:pt x="6790" y="16871"/>
                    <a:pt x="6692" y="16853"/>
                    <a:pt x="6602" y="16819"/>
                  </a:cubicBezTo>
                  <a:cubicBezTo>
                    <a:pt x="6342" y="16719"/>
                    <a:pt x="6141" y="16511"/>
                    <a:pt x="5965" y="16296"/>
                  </a:cubicBezTo>
                  <a:cubicBezTo>
                    <a:pt x="5507" y="15733"/>
                    <a:pt x="4574" y="14349"/>
                    <a:pt x="4665" y="13563"/>
                  </a:cubicBezTo>
                  <a:cubicBezTo>
                    <a:pt x="4735" y="12964"/>
                    <a:pt x="5078" y="12732"/>
                    <a:pt x="5479" y="12732"/>
                  </a:cubicBezTo>
                  <a:close/>
                  <a:moveTo>
                    <a:pt x="15785" y="13283"/>
                  </a:moveTo>
                  <a:cubicBezTo>
                    <a:pt x="16572" y="13283"/>
                    <a:pt x="16745" y="14338"/>
                    <a:pt x="16098" y="15365"/>
                  </a:cubicBezTo>
                  <a:cubicBezTo>
                    <a:pt x="15432" y="16421"/>
                    <a:pt x="14586" y="17352"/>
                    <a:pt x="13599" y="18116"/>
                  </a:cubicBezTo>
                  <a:cubicBezTo>
                    <a:pt x="13347" y="18310"/>
                    <a:pt x="13034" y="18500"/>
                    <a:pt x="12733" y="18500"/>
                  </a:cubicBezTo>
                  <a:cubicBezTo>
                    <a:pt x="12638" y="18500"/>
                    <a:pt x="12543" y="18481"/>
                    <a:pt x="12452" y="18437"/>
                  </a:cubicBezTo>
                  <a:cubicBezTo>
                    <a:pt x="12017" y="18230"/>
                    <a:pt x="11993" y="17616"/>
                    <a:pt x="12114" y="17149"/>
                  </a:cubicBezTo>
                  <a:cubicBezTo>
                    <a:pt x="12486" y="15717"/>
                    <a:pt x="13627" y="14488"/>
                    <a:pt x="14819" y="13662"/>
                  </a:cubicBezTo>
                  <a:cubicBezTo>
                    <a:pt x="15202" y="13397"/>
                    <a:pt x="15527" y="13283"/>
                    <a:pt x="15785" y="13283"/>
                  </a:cubicBezTo>
                  <a:close/>
                  <a:moveTo>
                    <a:pt x="6047" y="20990"/>
                  </a:moveTo>
                  <a:cubicBezTo>
                    <a:pt x="6044" y="21040"/>
                    <a:pt x="6035" y="21091"/>
                    <a:pt x="6021" y="21141"/>
                  </a:cubicBezTo>
                  <a:lnTo>
                    <a:pt x="6047" y="20990"/>
                  </a:lnTo>
                  <a:close/>
                  <a:moveTo>
                    <a:pt x="12254" y="19857"/>
                  </a:moveTo>
                  <a:cubicBezTo>
                    <a:pt x="12290" y="19857"/>
                    <a:pt x="12325" y="19861"/>
                    <a:pt x="12359" y="19871"/>
                  </a:cubicBezTo>
                  <a:cubicBezTo>
                    <a:pt x="12602" y="19938"/>
                    <a:pt x="12656" y="20271"/>
                    <a:pt x="12578" y="20511"/>
                  </a:cubicBezTo>
                  <a:cubicBezTo>
                    <a:pt x="12432" y="20957"/>
                    <a:pt x="11973" y="21273"/>
                    <a:pt x="11507" y="21273"/>
                  </a:cubicBezTo>
                  <a:cubicBezTo>
                    <a:pt x="11450" y="21273"/>
                    <a:pt x="11392" y="21269"/>
                    <a:pt x="11336" y="21259"/>
                  </a:cubicBezTo>
                  <a:cubicBezTo>
                    <a:pt x="11227" y="21240"/>
                    <a:pt x="11115" y="21200"/>
                    <a:pt x="11048" y="21112"/>
                  </a:cubicBezTo>
                  <a:cubicBezTo>
                    <a:pt x="10915" y="20934"/>
                    <a:pt x="11038" y="20681"/>
                    <a:pt x="11182" y="20511"/>
                  </a:cubicBezTo>
                  <a:cubicBezTo>
                    <a:pt x="11403" y="20251"/>
                    <a:pt x="11674" y="20037"/>
                    <a:pt x="11978" y="19881"/>
                  </a:cubicBezTo>
                  <a:lnTo>
                    <a:pt x="11978" y="19881"/>
                  </a:lnTo>
                  <a:cubicBezTo>
                    <a:pt x="11974" y="19881"/>
                    <a:pt x="11969" y="19881"/>
                    <a:pt x="11965" y="19881"/>
                  </a:cubicBezTo>
                  <a:cubicBezTo>
                    <a:pt x="11935" y="19881"/>
                    <a:pt x="11905" y="19877"/>
                    <a:pt x="11875" y="19869"/>
                  </a:cubicBezTo>
                  <a:lnTo>
                    <a:pt x="11875" y="19869"/>
                  </a:lnTo>
                  <a:lnTo>
                    <a:pt x="11984" y="19877"/>
                  </a:lnTo>
                  <a:cubicBezTo>
                    <a:pt x="11981" y="19877"/>
                    <a:pt x="11979" y="19880"/>
                    <a:pt x="11978" y="19881"/>
                  </a:cubicBezTo>
                  <a:cubicBezTo>
                    <a:pt x="12069" y="19881"/>
                    <a:pt x="12163" y="19857"/>
                    <a:pt x="12254" y="19857"/>
                  </a:cubicBezTo>
                  <a:close/>
                  <a:moveTo>
                    <a:pt x="6457" y="19931"/>
                  </a:moveTo>
                  <a:cubicBezTo>
                    <a:pt x="6568" y="19931"/>
                    <a:pt x="6682" y="19965"/>
                    <a:pt x="6775" y="20024"/>
                  </a:cubicBezTo>
                  <a:cubicBezTo>
                    <a:pt x="6968" y="20146"/>
                    <a:pt x="7091" y="20347"/>
                    <a:pt x="7200" y="20547"/>
                  </a:cubicBezTo>
                  <a:cubicBezTo>
                    <a:pt x="7493" y="21084"/>
                    <a:pt x="7734" y="21685"/>
                    <a:pt x="7664" y="22292"/>
                  </a:cubicBezTo>
                  <a:cubicBezTo>
                    <a:pt x="7637" y="22521"/>
                    <a:pt x="7500" y="22793"/>
                    <a:pt x="7278" y="22793"/>
                  </a:cubicBezTo>
                  <a:cubicBezTo>
                    <a:pt x="7268" y="22793"/>
                    <a:pt x="7258" y="22793"/>
                    <a:pt x="7247" y="22792"/>
                  </a:cubicBezTo>
                  <a:cubicBezTo>
                    <a:pt x="7151" y="22781"/>
                    <a:pt x="7069" y="22721"/>
                    <a:pt x="6996" y="22657"/>
                  </a:cubicBezTo>
                  <a:cubicBezTo>
                    <a:pt x="6462" y="22194"/>
                    <a:pt x="6130" y="21541"/>
                    <a:pt x="6074" y="20836"/>
                  </a:cubicBezTo>
                  <a:lnTo>
                    <a:pt x="6047" y="20990"/>
                  </a:lnTo>
                  <a:cubicBezTo>
                    <a:pt x="6072" y="20661"/>
                    <a:pt x="5921" y="20285"/>
                    <a:pt x="6146" y="20052"/>
                  </a:cubicBezTo>
                  <a:cubicBezTo>
                    <a:pt x="6228" y="19968"/>
                    <a:pt x="6341" y="19931"/>
                    <a:pt x="6457" y="19931"/>
                  </a:cubicBezTo>
                  <a:close/>
                  <a:moveTo>
                    <a:pt x="3819" y="22332"/>
                  </a:moveTo>
                  <a:cubicBezTo>
                    <a:pt x="4234" y="22332"/>
                    <a:pt x="4715" y="22584"/>
                    <a:pt x="5034" y="22851"/>
                  </a:cubicBezTo>
                  <a:cubicBezTo>
                    <a:pt x="6082" y="23731"/>
                    <a:pt x="6900" y="24854"/>
                    <a:pt x="7416" y="26123"/>
                  </a:cubicBezTo>
                  <a:cubicBezTo>
                    <a:pt x="7545" y="26440"/>
                    <a:pt x="7655" y="26783"/>
                    <a:pt x="7603" y="27122"/>
                  </a:cubicBezTo>
                  <a:cubicBezTo>
                    <a:pt x="7550" y="27461"/>
                    <a:pt x="7284" y="27791"/>
                    <a:pt x="6941" y="27805"/>
                  </a:cubicBezTo>
                  <a:cubicBezTo>
                    <a:pt x="6932" y="27806"/>
                    <a:pt x="6924" y="27806"/>
                    <a:pt x="6915" y="27806"/>
                  </a:cubicBezTo>
                  <a:cubicBezTo>
                    <a:pt x="6663" y="27806"/>
                    <a:pt x="6438" y="27647"/>
                    <a:pt x="6236" y="27493"/>
                  </a:cubicBezTo>
                  <a:cubicBezTo>
                    <a:pt x="5467" y="26908"/>
                    <a:pt x="4705" y="26293"/>
                    <a:pt x="4113" y="25528"/>
                  </a:cubicBezTo>
                  <a:cubicBezTo>
                    <a:pt x="3695" y="24988"/>
                    <a:pt x="2847" y="23668"/>
                    <a:pt x="3073" y="22922"/>
                  </a:cubicBezTo>
                  <a:cubicBezTo>
                    <a:pt x="3205" y="22489"/>
                    <a:pt x="3491" y="22332"/>
                    <a:pt x="3819" y="22332"/>
                  </a:cubicBezTo>
                  <a:close/>
                  <a:moveTo>
                    <a:pt x="17095" y="21049"/>
                  </a:moveTo>
                  <a:cubicBezTo>
                    <a:pt x="18348" y="21049"/>
                    <a:pt x="18716" y="22751"/>
                    <a:pt x="18108" y="24039"/>
                  </a:cubicBezTo>
                  <a:cubicBezTo>
                    <a:pt x="17295" y="25760"/>
                    <a:pt x="15718" y="26992"/>
                    <a:pt x="14099" y="27991"/>
                  </a:cubicBezTo>
                  <a:cubicBezTo>
                    <a:pt x="13618" y="28287"/>
                    <a:pt x="13062" y="28576"/>
                    <a:pt x="12519" y="28576"/>
                  </a:cubicBezTo>
                  <a:cubicBezTo>
                    <a:pt x="12356" y="28576"/>
                    <a:pt x="12194" y="28550"/>
                    <a:pt x="12035" y="28490"/>
                  </a:cubicBezTo>
                  <a:cubicBezTo>
                    <a:pt x="11338" y="28228"/>
                    <a:pt x="11008" y="27372"/>
                    <a:pt x="11123" y="26637"/>
                  </a:cubicBezTo>
                  <a:cubicBezTo>
                    <a:pt x="11239" y="25900"/>
                    <a:pt x="11696" y="25265"/>
                    <a:pt x="12179" y="24696"/>
                  </a:cubicBezTo>
                  <a:cubicBezTo>
                    <a:pt x="13267" y="23415"/>
                    <a:pt x="14690" y="22017"/>
                    <a:pt x="16224" y="21277"/>
                  </a:cubicBezTo>
                  <a:cubicBezTo>
                    <a:pt x="16550" y="21119"/>
                    <a:pt x="16841" y="21049"/>
                    <a:pt x="17095" y="21049"/>
                  </a:cubicBezTo>
                  <a:close/>
                  <a:moveTo>
                    <a:pt x="4323" y="28886"/>
                  </a:moveTo>
                  <a:cubicBezTo>
                    <a:pt x="5345" y="28886"/>
                    <a:pt x="7008" y="30251"/>
                    <a:pt x="7352" y="30955"/>
                  </a:cubicBezTo>
                  <a:cubicBezTo>
                    <a:pt x="7628" y="31523"/>
                    <a:pt x="7767" y="32178"/>
                    <a:pt x="7622" y="32792"/>
                  </a:cubicBezTo>
                  <a:cubicBezTo>
                    <a:pt x="7589" y="32936"/>
                    <a:pt x="7538" y="33079"/>
                    <a:pt x="7442" y="33191"/>
                  </a:cubicBezTo>
                  <a:cubicBezTo>
                    <a:pt x="7293" y="33363"/>
                    <a:pt x="7103" y="33438"/>
                    <a:pt x="6889" y="33438"/>
                  </a:cubicBezTo>
                  <a:cubicBezTo>
                    <a:pt x="5633" y="33438"/>
                    <a:pt x="3515" y="30863"/>
                    <a:pt x="3512" y="29989"/>
                  </a:cubicBezTo>
                  <a:cubicBezTo>
                    <a:pt x="3508" y="29185"/>
                    <a:pt x="3845" y="28886"/>
                    <a:pt x="4323" y="28886"/>
                  </a:cubicBezTo>
                  <a:close/>
                  <a:moveTo>
                    <a:pt x="16507" y="29031"/>
                  </a:moveTo>
                  <a:cubicBezTo>
                    <a:pt x="17037" y="29031"/>
                    <a:pt x="17412" y="29296"/>
                    <a:pt x="17416" y="30038"/>
                  </a:cubicBezTo>
                  <a:cubicBezTo>
                    <a:pt x="17419" y="30518"/>
                    <a:pt x="17092" y="30929"/>
                    <a:pt x="16774" y="31287"/>
                  </a:cubicBezTo>
                  <a:lnTo>
                    <a:pt x="16773" y="31287"/>
                  </a:lnTo>
                  <a:cubicBezTo>
                    <a:pt x="15524" y="32688"/>
                    <a:pt x="13965" y="34036"/>
                    <a:pt x="12091" y="34126"/>
                  </a:cubicBezTo>
                  <a:cubicBezTo>
                    <a:pt x="12060" y="34128"/>
                    <a:pt x="12028" y="34128"/>
                    <a:pt x="11996" y="34128"/>
                  </a:cubicBezTo>
                  <a:cubicBezTo>
                    <a:pt x="11698" y="34128"/>
                    <a:pt x="11375" y="34056"/>
                    <a:pt x="11242" y="33797"/>
                  </a:cubicBezTo>
                  <a:cubicBezTo>
                    <a:pt x="11155" y="33626"/>
                    <a:pt x="11181" y="33421"/>
                    <a:pt x="11224" y="33234"/>
                  </a:cubicBezTo>
                  <a:cubicBezTo>
                    <a:pt x="11468" y="32169"/>
                    <a:pt x="12194" y="31265"/>
                    <a:pt x="13060" y="30598"/>
                  </a:cubicBezTo>
                  <a:cubicBezTo>
                    <a:pt x="13493" y="30264"/>
                    <a:pt x="15362" y="29031"/>
                    <a:pt x="16507" y="29031"/>
                  </a:cubicBezTo>
                  <a:close/>
                  <a:moveTo>
                    <a:pt x="10611" y="1"/>
                  </a:moveTo>
                  <a:cubicBezTo>
                    <a:pt x="9885" y="990"/>
                    <a:pt x="9231" y="2379"/>
                    <a:pt x="8338" y="3220"/>
                  </a:cubicBezTo>
                  <a:cubicBezTo>
                    <a:pt x="6878" y="4599"/>
                    <a:pt x="5917" y="6497"/>
                    <a:pt x="5674" y="8491"/>
                  </a:cubicBezTo>
                  <a:cubicBezTo>
                    <a:pt x="5594" y="9148"/>
                    <a:pt x="5585" y="9829"/>
                    <a:pt x="5320" y="10435"/>
                  </a:cubicBezTo>
                  <a:cubicBezTo>
                    <a:pt x="4803" y="11623"/>
                    <a:pt x="3408" y="12293"/>
                    <a:pt x="3029" y="13532"/>
                  </a:cubicBezTo>
                  <a:cubicBezTo>
                    <a:pt x="2647" y="14783"/>
                    <a:pt x="3446" y="16094"/>
                    <a:pt x="3383" y="17400"/>
                  </a:cubicBezTo>
                  <a:cubicBezTo>
                    <a:pt x="3259" y="19929"/>
                    <a:pt x="0" y="21985"/>
                    <a:pt x="943" y="24334"/>
                  </a:cubicBezTo>
                  <a:cubicBezTo>
                    <a:pt x="1155" y="24859"/>
                    <a:pt x="1559" y="25283"/>
                    <a:pt x="1834" y="25779"/>
                  </a:cubicBezTo>
                  <a:cubicBezTo>
                    <a:pt x="2567" y="27104"/>
                    <a:pt x="2297" y="28733"/>
                    <a:pt x="2485" y="30236"/>
                  </a:cubicBezTo>
                  <a:cubicBezTo>
                    <a:pt x="2972" y="34125"/>
                    <a:pt x="6427" y="36859"/>
                    <a:pt x="9607" y="39149"/>
                  </a:cubicBezTo>
                  <a:cubicBezTo>
                    <a:pt x="11950" y="38011"/>
                    <a:pt x="15346" y="37482"/>
                    <a:pt x="17222" y="35673"/>
                  </a:cubicBezTo>
                  <a:cubicBezTo>
                    <a:pt x="19096" y="33865"/>
                    <a:pt x="20410" y="31275"/>
                    <a:pt x="20041" y="28695"/>
                  </a:cubicBezTo>
                  <a:cubicBezTo>
                    <a:pt x="19906" y="27757"/>
                    <a:pt x="19555" y="26838"/>
                    <a:pt x="19594" y="25891"/>
                  </a:cubicBezTo>
                  <a:cubicBezTo>
                    <a:pt x="19660" y="24240"/>
                    <a:pt x="20895" y="22698"/>
                    <a:pt x="20556" y="21082"/>
                  </a:cubicBezTo>
                  <a:cubicBezTo>
                    <a:pt x="20195" y="19365"/>
                    <a:pt x="18202" y="18362"/>
                    <a:pt x="17837" y="16644"/>
                  </a:cubicBezTo>
                  <a:cubicBezTo>
                    <a:pt x="17537" y="15232"/>
                    <a:pt x="18444" y="13820"/>
                    <a:pt x="18371" y="12378"/>
                  </a:cubicBezTo>
                  <a:cubicBezTo>
                    <a:pt x="18276" y="10537"/>
                    <a:pt x="16665" y="9170"/>
                    <a:pt x="15940" y="7476"/>
                  </a:cubicBezTo>
                  <a:cubicBezTo>
                    <a:pt x="15540" y="6541"/>
                    <a:pt x="15411" y="5502"/>
                    <a:pt x="14951" y="4595"/>
                  </a:cubicBezTo>
                  <a:cubicBezTo>
                    <a:pt x="13940" y="2602"/>
                    <a:pt x="10981" y="2205"/>
                    <a:pt x="10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72;p44"/>
            <p:cNvSpPr/>
            <p:nvPr/>
          </p:nvSpPr>
          <p:spPr>
            <a:xfrm>
              <a:off x="3896350" y="2753000"/>
              <a:ext cx="32425" cy="1142775"/>
            </a:xfrm>
            <a:custGeom>
              <a:avLst/>
              <a:gdLst/>
              <a:ahLst/>
              <a:cxnLst/>
              <a:rect l="l" t="t" r="r" b="b"/>
              <a:pathLst>
                <a:path w="1297" h="45711" extrusionOk="0">
                  <a:moveTo>
                    <a:pt x="1297" y="0"/>
                  </a:moveTo>
                  <a:lnTo>
                    <a:pt x="1297" y="0"/>
                  </a:lnTo>
                  <a:cubicBezTo>
                    <a:pt x="865" y="3793"/>
                    <a:pt x="541" y="7597"/>
                    <a:pt x="326" y="11408"/>
                  </a:cubicBezTo>
                  <a:lnTo>
                    <a:pt x="185" y="14267"/>
                  </a:lnTo>
                  <a:lnTo>
                    <a:pt x="84" y="17128"/>
                  </a:lnTo>
                  <a:lnTo>
                    <a:pt x="23" y="19991"/>
                  </a:lnTo>
                  <a:lnTo>
                    <a:pt x="1" y="22854"/>
                  </a:lnTo>
                  <a:lnTo>
                    <a:pt x="19" y="25718"/>
                  </a:lnTo>
                  <a:lnTo>
                    <a:pt x="75" y="28580"/>
                  </a:lnTo>
                  <a:lnTo>
                    <a:pt x="173" y="31441"/>
                  </a:lnTo>
                  <a:lnTo>
                    <a:pt x="309" y="34300"/>
                  </a:lnTo>
                  <a:cubicBezTo>
                    <a:pt x="517" y="38115"/>
                    <a:pt x="834" y="41918"/>
                    <a:pt x="1263" y="45710"/>
                  </a:cubicBezTo>
                  <a:cubicBezTo>
                    <a:pt x="884" y="41911"/>
                    <a:pt x="599" y="38107"/>
                    <a:pt x="409" y="34296"/>
                  </a:cubicBezTo>
                  <a:lnTo>
                    <a:pt x="283" y="31436"/>
                  </a:lnTo>
                  <a:lnTo>
                    <a:pt x="196" y="28577"/>
                  </a:lnTo>
                  <a:lnTo>
                    <a:pt x="143" y="25715"/>
                  </a:lnTo>
                  <a:lnTo>
                    <a:pt x="127" y="22854"/>
                  </a:lnTo>
                  <a:lnTo>
                    <a:pt x="146" y="19993"/>
                  </a:lnTo>
                  <a:lnTo>
                    <a:pt x="202" y="17132"/>
                  </a:lnTo>
                  <a:lnTo>
                    <a:pt x="296" y="14273"/>
                  </a:lnTo>
                  <a:lnTo>
                    <a:pt x="424" y="11414"/>
                  </a:lnTo>
                  <a:cubicBezTo>
                    <a:pt x="624" y="7601"/>
                    <a:pt x="914" y="3797"/>
                    <a:pt x="1297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73;p44"/>
            <p:cNvSpPr/>
            <p:nvPr/>
          </p:nvSpPr>
          <p:spPr>
            <a:xfrm>
              <a:off x="4030000" y="2980325"/>
              <a:ext cx="21400" cy="27400"/>
            </a:xfrm>
            <a:custGeom>
              <a:avLst/>
              <a:gdLst/>
              <a:ahLst/>
              <a:cxnLst/>
              <a:rect l="l" t="t" r="r" b="b"/>
              <a:pathLst>
                <a:path w="856" h="1096" extrusionOk="0">
                  <a:moveTo>
                    <a:pt x="564" y="1"/>
                  </a:moveTo>
                  <a:cubicBezTo>
                    <a:pt x="340" y="1"/>
                    <a:pt x="58" y="331"/>
                    <a:pt x="20" y="578"/>
                  </a:cubicBezTo>
                  <a:cubicBezTo>
                    <a:pt x="1" y="697"/>
                    <a:pt x="13" y="823"/>
                    <a:pt x="74" y="926"/>
                  </a:cubicBezTo>
                  <a:cubicBezTo>
                    <a:pt x="131" y="1024"/>
                    <a:pt x="237" y="1095"/>
                    <a:pt x="349" y="1095"/>
                  </a:cubicBezTo>
                  <a:cubicBezTo>
                    <a:pt x="356" y="1095"/>
                    <a:pt x="363" y="1095"/>
                    <a:pt x="369" y="1095"/>
                  </a:cubicBezTo>
                  <a:cubicBezTo>
                    <a:pt x="528" y="1083"/>
                    <a:pt x="642" y="939"/>
                    <a:pt x="715" y="798"/>
                  </a:cubicBezTo>
                  <a:cubicBezTo>
                    <a:pt x="797" y="639"/>
                    <a:pt x="856" y="458"/>
                    <a:pt x="817" y="284"/>
                  </a:cubicBezTo>
                  <a:cubicBezTo>
                    <a:pt x="770" y="79"/>
                    <a:pt x="674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74;p44"/>
            <p:cNvSpPr/>
            <p:nvPr/>
          </p:nvSpPr>
          <p:spPr>
            <a:xfrm>
              <a:off x="4060450" y="3006625"/>
              <a:ext cx="17575" cy="25225"/>
            </a:xfrm>
            <a:custGeom>
              <a:avLst/>
              <a:gdLst/>
              <a:ahLst/>
              <a:cxnLst/>
              <a:rect l="l" t="t" r="r" b="b"/>
              <a:pathLst>
                <a:path w="703" h="1009" extrusionOk="0">
                  <a:moveTo>
                    <a:pt x="405" y="1"/>
                  </a:moveTo>
                  <a:cubicBezTo>
                    <a:pt x="336" y="1"/>
                    <a:pt x="269" y="28"/>
                    <a:pt x="237" y="87"/>
                  </a:cubicBezTo>
                  <a:lnTo>
                    <a:pt x="237" y="87"/>
                  </a:lnTo>
                  <a:cubicBezTo>
                    <a:pt x="76" y="218"/>
                    <a:pt x="1" y="453"/>
                    <a:pt x="17" y="666"/>
                  </a:cubicBezTo>
                  <a:cubicBezTo>
                    <a:pt x="24" y="773"/>
                    <a:pt x="55" y="884"/>
                    <a:pt x="137" y="952"/>
                  </a:cubicBezTo>
                  <a:cubicBezTo>
                    <a:pt x="184" y="991"/>
                    <a:pt x="243" y="1009"/>
                    <a:pt x="302" y="1009"/>
                  </a:cubicBezTo>
                  <a:cubicBezTo>
                    <a:pt x="401" y="1009"/>
                    <a:pt x="505" y="961"/>
                    <a:pt x="570" y="884"/>
                  </a:cubicBezTo>
                  <a:cubicBezTo>
                    <a:pt x="676" y="763"/>
                    <a:pt x="703" y="590"/>
                    <a:pt x="700" y="428"/>
                  </a:cubicBezTo>
                  <a:cubicBezTo>
                    <a:pt x="696" y="295"/>
                    <a:pt x="669" y="152"/>
                    <a:pt x="571" y="62"/>
                  </a:cubicBezTo>
                  <a:cubicBezTo>
                    <a:pt x="527" y="22"/>
                    <a:pt x="465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75;p44"/>
            <p:cNvSpPr/>
            <p:nvPr/>
          </p:nvSpPr>
          <p:spPr>
            <a:xfrm>
              <a:off x="4028600" y="3203875"/>
              <a:ext cx="32525" cy="29600"/>
            </a:xfrm>
            <a:custGeom>
              <a:avLst/>
              <a:gdLst/>
              <a:ahLst/>
              <a:cxnLst/>
              <a:rect l="l" t="t" r="r" b="b"/>
              <a:pathLst>
                <a:path w="1301" h="1184" extrusionOk="0">
                  <a:moveTo>
                    <a:pt x="719" y="0"/>
                  </a:moveTo>
                  <a:cubicBezTo>
                    <a:pt x="653" y="0"/>
                    <a:pt x="580" y="17"/>
                    <a:pt x="502" y="56"/>
                  </a:cubicBezTo>
                  <a:cubicBezTo>
                    <a:pt x="0" y="302"/>
                    <a:pt x="110" y="1131"/>
                    <a:pt x="682" y="1180"/>
                  </a:cubicBezTo>
                  <a:cubicBezTo>
                    <a:pt x="698" y="1182"/>
                    <a:pt x="713" y="1183"/>
                    <a:pt x="729" y="1183"/>
                  </a:cubicBezTo>
                  <a:cubicBezTo>
                    <a:pt x="792" y="1183"/>
                    <a:pt x="854" y="1169"/>
                    <a:pt x="911" y="1141"/>
                  </a:cubicBezTo>
                  <a:cubicBezTo>
                    <a:pt x="977" y="1105"/>
                    <a:pt x="1029" y="1047"/>
                    <a:pt x="1072" y="984"/>
                  </a:cubicBezTo>
                  <a:cubicBezTo>
                    <a:pt x="1301" y="645"/>
                    <a:pt x="1127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76;p44"/>
            <p:cNvSpPr/>
            <p:nvPr/>
          </p:nvSpPr>
          <p:spPr>
            <a:xfrm>
              <a:off x="3944200" y="3294775"/>
              <a:ext cx="22850" cy="22775"/>
            </a:xfrm>
            <a:custGeom>
              <a:avLst/>
              <a:gdLst/>
              <a:ahLst/>
              <a:cxnLst/>
              <a:rect l="l" t="t" r="r" b="b"/>
              <a:pathLst>
                <a:path w="914" h="911" extrusionOk="0">
                  <a:moveTo>
                    <a:pt x="428" y="1"/>
                  </a:moveTo>
                  <a:cubicBezTo>
                    <a:pt x="321" y="1"/>
                    <a:pt x="212" y="51"/>
                    <a:pt x="184" y="147"/>
                  </a:cubicBezTo>
                  <a:lnTo>
                    <a:pt x="184" y="147"/>
                  </a:lnTo>
                  <a:cubicBezTo>
                    <a:pt x="136" y="206"/>
                    <a:pt x="91" y="267"/>
                    <a:pt x="59" y="336"/>
                  </a:cubicBezTo>
                  <a:cubicBezTo>
                    <a:pt x="14" y="433"/>
                    <a:pt x="0" y="549"/>
                    <a:pt x="45" y="646"/>
                  </a:cubicBezTo>
                  <a:cubicBezTo>
                    <a:pt x="88" y="739"/>
                    <a:pt x="180" y="801"/>
                    <a:pt x="273" y="845"/>
                  </a:cubicBezTo>
                  <a:cubicBezTo>
                    <a:pt x="350" y="882"/>
                    <a:pt x="437" y="911"/>
                    <a:pt x="520" y="911"/>
                  </a:cubicBezTo>
                  <a:cubicBezTo>
                    <a:pt x="563" y="911"/>
                    <a:pt x="606" y="903"/>
                    <a:pt x="646" y="886"/>
                  </a:cubicBezTo>
                  <a:cubicBezTo>
                    <a:pt x="744" y="842"/>
                    <a:pt x="809" y="745"/>
                    <a:pt x="840" y="641"/>
                  </a:cubicBezTo>
                  <a:cubicBezTo>
                    <a:pt x="914" y="388"/>
                    <a:pt x="765" y="79"/>
                    <a:pt x="509" y="11"/>
                  </a:cubicBezTo>
                  <a:cubicBezTo>
                    <a:pt x="483" y="4"/>
                    <a:pt x="456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77;p44"/>
            <p:cNvSpPr/>
            <p:nvPr/>
          </p:nvSpPr>
          <p:spPr>
            <a:xfrm>
              <a:off x="3786150" y="3171650"/>
              <a:ext cx="34900" cy="39400"/>
            </a:xfrm>
            <a:custGeom>
              <a:avLst/>
              <a:gdLst/>
              <a:ahLst/>
              <a:cxnLst/>
              <a:rect l="l" t="t" r="r" b="b"/>
              <a:pathLst>
                <a:path w="1396" h="1576" extrusionOk="0">
                  <a:moveTo>
                    <a:pt x="712" y="1"/>
                  </a:moveTo>
                  <a:cubicBezTo>
                    <a:pt x="639" y="1"/>
                    <a:pt x="559" y="23"/>
                    <a:pt x="475" y="73"/>
                  </a:cubicBezTo>
                  <a:cubicBezTo>
                    <a:pt x="0" y="355"/>
                    <a:pt x="124" y="1458"/>
                    <a:pt x="684" y="1569"/>
                  </a:cubicBezTo>
                  <a:cubicBezTo>
                    <a:pt x="708" y="1574"/>
                    <a:pt x="732" y="1576"/>
                    <a:pt x="756" y="1576"/>
                  </a:cubicBezTo>
                  <a:cubicBezTo>
                    <a:pt x="963" y="1576"/>
                    <a:pt x="1154" y="1402"/>
                    <a:pt x="1239" y="1205"/>
                  </a:cubicBezTo>
                  <a:cubicBezTo>
                    <a:pt x="1396" y="843"/>
                    <a:pt x="1165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78;p44"/>
            <p:cNvSpPr/>
            <p:nvPr/>
          </p:nvSpPr>
          <p:spPr>
            <a:xfrm>
              <a:off x="3842875" y="3178225"/>
              <a:ext cx="18125" cy="18700"/>
            </a:xfrm>
            <a:custGeom>
              <a:avLst/>
              <a:gdLst/>
              <a:ahLst/>
              <a:cxnLst/>
              <a:rect l="l" t="t" r="r" b="b"/>
              <a:pathLst>
                <a:path w="725" h="748" extrusionOk="0">
                  <a:moveTo>
                    <a:pt x="367" y="0"/>
                  </a:moveTo>
                  <a:cubicBezTo>
                    <a:pt x="309" y="0"/>
                    <a:pt x="252" y="16"/>
                    <a:pt x="206" y="52"/>
                  </a:cubicBezTo>
                  <a:lnTo>
                    <a:pt x="216" y="29"/>
                  </a:lnTo>
                  <a:lnTo>
                    <a:pt x="216" y="29"/>
                  </a:lnTo>
                  <a:cubicBezTo>
                    <a:pt x="73" y="114"/>
                    <a:pt x="1" y="278"/>
                    <a:pt x="33" y="440"/>
                  </a:cubicBezTo>
                  <a:cubicBezTo>
                    <a:pt x="67" y="602"/>
                    <a:pt x="199" y="724"/>
                    <a:pt x="364" y="745"/>
                  </a:cubicBezTo>
                  <a:cubicBezTo>
                    <a:pt x="378" y="747"/>
                    <a:pt x="392" y="748"/>
                    <a:pt x="406" y="748"/>
                  </a:cubicBezTo>
                  <a:cubicBezTo>
                    <a:pt x="444" y="748"/>
                    <a:pt x="481" y="740"/>
                    <a:pt x="517" y="724"/>
                  </a:cubicBezTo>
                  <a:cubicBezTo>
                    <a:pt x="581" y="694"/>
                    <a:pt x="627" y="633"/>
                    <a:pt x="658" y="568"/>
                  </a:cubicBezTo>
                  <a:cubicBezTo>
                    <a:pt x="724" y="426"/>
                    <a:pt x="721" y="245"/>
                    <a:pt x="624" y="123"/>
                  </a:cubicBezTo>
                  <a:cubicBezTo>
                    <a:pt x="563" y="46"/>
                    <a:pt x="463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79;p44"/>
            <p:cNvSpPr/>
            <p:nvPr/>
          </p:nvSpPr>
          <p:spPr>
            <a:xfrm>
              <a:off x="3848500" y="2995950"/>
              <a:ext cx="28325" cy="39000"/>
            </a:xfrm>
            <a:custGeom>
              <a:avLst/>
              <a:gdLst/>
              <a:ahLst/>
              <a:cxnLst/>
              <a:rect l="l" t="t" r="r" b="b"/>
              <a:pathLst>
                <a:path w="1133" h="1560" extrusionOk="0">
                  <a:moveTo>
                    <a:pt x="522" y="0"/>
                  </a:moveTo>
                  <a:cubicBezTo>
                    <a:pt x="180" y="0"/>
                    <a:pt x="1" y="504"/>
                    <a:pt x="42" y="821"/>
                  </a:cubicBezTo>
                  <a:cubicBezTo>
                    <a:pt x="82" y="1105"/>
                    <a:pt x="251" y="1354"/>
                    <a:pt x="499" y="1495"/>
                  </a:cubicBezTo>
                  <a:cubicBezTo>
                    <a:pt x="559" y="1529"/>
                    <a:pt x="624" y="1555"/>
                    <a:pt x="692" y="1559"/>
                  </a:cubicBezTo>
                  <a:cubicBezTo>
                    <a:pt x="697" y="1560"/>
                    <a:pt x="702" y="1560"/>
                    <a:pt x="707" y="1560"/>
                  </a:cubicBezTo>
                  <a:cubicBezTo>
                    <a:pt x="831" y="1560"/>
                    <a:pt x="949" y="1482"/>
                    <a:pt x="1019" y="1377"/>
                  </a:cubicBezTo>
                  <a:cubicBezTo>
                    <a:pt x="1090" y="1269"/>
                    <a:pt x="1117" y="1136"/>
                    <a:pt x="1123" y="1005"/>
                  </a:cubicBezTo>
                  <a:cubicBezTo>
                    <a:pt x="1132" y="829"/>
                    <a:pt x="1108" y="653"/>
                    <a:pt x="1052" y="486"/>
                  </a:cubicBezTo>
                  <a:cubicBezTo>
                    <a:pt x="998" y="322"/>
                    <a:pt x="906" y="160"/>
                    <a:pt x="756" y="72"/>
                  </a:cubicBezTo>
                  <a:cubicBezTo>
                    <a:pt x="671" y="22"/>
                    <a:pt x="593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80;p44"/>
            <p:cNvSpPr/>
            <p:nvPr/>
          </p:nvSpPr>
          <p:spPr>
            <a:xfrm>
              <a:off x="4107150" y="3413550"/>
              <a:ext cx="23800" cy="32100"/>
            </a:xfrm>
            <a:custGeom>
              <a:avLst/>
              <a:gdLst/>
              <a:ahLst/>
              <a:cxnLst/>
              <a:rect l="l" t="t" r="r" b="b"/>
              <a:pathLst>
                <a:path w="952" h="1284" extrusionOk="0">
                  <a:moveTo>
                    <a:pt x="597" y="1"/>
                  </a:moveTo>
                  <a:cubicBezTo>
                    <a:pt x="367" y="1"/>
                    <a:pt x="106" y="294"/>
                    <a:pt x="43" y="548"/>
                  </a:cubicBezTo>
                  <a:cubicBezTo>
                    <a:pt x="1" y="711"/>
                    <a:pt x="0" y="891"/>
                    <a:pt x="77" y="1041"/>
                  </a:cubicBezTo>
                  <a:cubicBezTo>
                    <a:pt x="146" y="1179"/>
                    <a:pt x="291" y="1284"/>
                    <a:pt x="443" y="1284"/>
                  </a:cubicBezTo>
                  <a:cubicBezTo>
                    <a:pt x="457" y="1284"/>
                    <a:pt x="471" y="1283"/>
                    <a:pt x="485" y="1281"/>
                  </a:cubicBezTo>
                  <a:cubicBezTo>
                    <a:pt x="725" y="1252"/>
                    <a:pt x="859" y="991"/>
                    <a:pt x="907" y="754"/>
                  </a:cubicBezTo>
                  <a:cubicBezTo>
                    <a:pt x="940" y="595"/>
                    <a:pt x="951" y="426"/>
                    <a:pt x="896" y="274"/>
                  </a:cubicBezTo>
                  <a:cubicBezTo>
                    <a:pt x="824" y="77"/>
                    <a:pt x="71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81;p44"/>
            <p:cNvSpPr/>
            <p:nvPr/>
          </p:nvSpPr>
          <p:spPr>
            <a:xfrm>
              <a:off x="3955850" y="3615400"/>
              <a:ext cx="30850" cy="31725"/>
            </a:xfrm>
            <a:custGeom>
              <a:avLst/>
              <a:gdLst/>
              <a:ahLst/>
              <a:cxnLst/>
              <a:rect l="l" t="t" r="r" b="b"/>
              <a:pathLst>
                <a:path w="1234" h="1269" extrusionOk="0">
                  <a:moveTo>
                    <a:pt x="811" y="0"/>
                  </a:moveTo>
                  <a:cubicBezTo>
                    <a:pt x="582" y="0"/>
                    <a:pt x="303" y="249"/>
                    <a:pt x="184" y="415"/>
                  </a:cubicBezTo>
                  <a:cubicBezTo>
                    <a:pt x="36" y="622"/>
                    <a:pt x="1" y="936"/>
                    <a:pt x="174" y="1124"/>
                  </a:cubicBezTo>
                  <a:cubicBezTo>
                    <a:pt x="264" y="1221"/>
                    <a:pt x="395" y="1269"/>
                    <a:pt x="528" y="1269"/>
                  </a:cubicBezTo>
                  <a:cubicBezTo>
                    <a:pt x="602" y="1269"/>
                    <a:pt x="677" y="1254"/>
                    <a:pt x="745" y="1224"/>
                  </a:cubicBezTo>
                  <a:cubicBezTo>
                    <a:pt x="935" y="1143"/>
                    <a:pt x="1072" y="966"/>
                    <a:pt x="1142" y="772"/>
                  </a:cubicBezTo>
                  <a:cubicBezTo>
                    <a:pt x="1233" y="521"/>
                    <a:pt x="1201" y="68"/>
                    <a:pt x="864" y="5"/>
                  </a:cubicBezTo>
                  <a:cubicBezTo>
                    <a:pt x="847" y="2"/>
                    <a:pt x="829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82;p44"/>
            <p:cNvSpPr/>
            <p:nvPr/>
          </p:nvSpPr>
          <p:spPr>
            <a:xfrm>
              <a:off x="4009850" y="3613225"/>
              <a:ext cx="19425" cy="24525"/>
            </a:xfrm>
            <a:custGeom>
              <a:avLst/>
              <a:gdLst/>
              <a:ahLst/>
              <a:cxnLst/>
              <a:rect l="l" t="t" r="r" b="b"/>
              <a:pathLst>
                <a:path w="777" h="981" extrusionOk="0">
                  <a:moveTo>
                    <a:pt x="429" y="1"/>
                  </a:moveTo>
                  <a:cubicBezTo>
                    <a:pt x="291" y="19"/>
                    <a:pt x="168" y="113"/>
                    <a:pt x="97" y="233"/>
                  </a:cubicBezTo>
                  <a:cubicBezTo>
                    <a:pt x="26" y="353"/>
                    <a:pt x="1" y="497"/>
                    <a:pt x="8" y="637"/>
                  </a:cubicBezTo>
                  <a:cubicBezTo>
                    <a:pt x="10" y="700"/>
                    <a:pt x="20" y="765"/>
                    <a:pt x="48" y="821"/>
                  </a:cubicBezTo>
                  <a:cubicBezTo>
                    <a:pt x="103" y="925"/>
                    <a:pt x="221" y="981"/>
                    <a:pt x="339" y="981"/>
                  </a:cubicBezTo>
                  <a:cubicBezTo>
                    <a:pt x="390" y="981"/>
                    <a:pt x="441" y="970"/>
                    <a:pt x="487" y="949"/>
                  </a:cubicBezTo>
                  <a:cubicBezTo>
                    <a:pt x="639" y="878"/>
                    <a:pt x="733" y="716"/>
                    <a:pt x="758" y="549"/>
                  </a:cubicBezTo>
                  <a:cubicBezTo>
                    <a:pt x="776" y="426"/>
                    <a:pt x="759" y="296"/>
                    <a:pt x="692" y="191"/>
                  </a:cubicBezTo>
                  <a:cubicBezTo>
                    <a:pt x="629" y="92"/>
                    <a:pt x="517" y="21"/>
                    <a:pt x="400" y="21"/>
                  </a:cubicBezTo>
                  <a:cubicBezTo>
                    <a:pt x="393" y="21"/>
                    <a:pt x="386" y="21"/>
                    <a:pt x="380" y="22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83;p44"/>
            <p:cNvSpPr/>
            <p:nvPr/>
          </p:nvSpPr>
          <p:spPr>
            <a:xfrm>
              <a:off x="3944200" y="3473700"/>
              <a:ext cx="18575" cy="21725"/>
            </a:xfrm>
            <a:custGeom>
              <a:avLst/>
              <a:gdLst/>
              <a:ahLst/>
              <a:cxnLst/>
              <a:rect l="l" t="t" r="r" b="b"/>
              <a:pathLst>
                <a:path w="743" h="869" extrusionOk="0">
                  <a:moveTo>
                    <a:pt x="391" y="0"/>
                  </a:moveTo>
                  <a:cubicBezTo>
                    <a:pt x="348" y="0"/>
                    <a:pt x="306" y="10"/>
                    <a:pt x="268" y="33"/>
                  </a:cubicBezTo>
                  <a:lnTo>
                    <a:pt x="298" y="11"/>
                  </a:lnTo>
                  <a:lnTo>
                    <a:pt x="298" y="11"/>
                  </a:lnTo>
                  <a:cubicBezTo>
                    <a:pt x="191" y="74"/>
                    <a:pt x="108" y="170"/>
                    <a:pt x="61" y="284"/>
                  </a:cubicBezTo>
                  <a:cubicBezTo>
                    <a:pt x="0" y="435"/>
                    <a:pt x="12" y="621"/>
                    <a:pt x="117" y="746"/>
                  </a:cubicBezTo>
                  <a:cubicBezTo>
                    <a:pt x="182" y="824"/>
                    <a:pt x="285" y="869"/>
                    <a:pt x="385" y="869"/>
                  </a:cubicBezTo>
                  <a:cubicBezTo>
                    <a:pt x="446" y="869"/>
                    <a:pt x="506" y="852"/>
                    <a:pt x="556" y="816"/>
                  </a:cubicBezTo>
                  <a:cubicBezTo>
                    <a:pt x="632" y="759"/>
                    <a:pt x="676" y="669"/>
                    <a:pt x="702" y="578"/>
                  </a:cubicBezTo>
                  <a:cubicBezTo>
                    <a:pt x="743" y="434"/>
                    <a:pt x="740" y="270"/>
                    <a:pt x="658" y="146"/>
                  </a:cubicBezTo>
                  <a:cubicBezTo>
                    <a:pt x="600" y="59"/>
                    <a:pt x="494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706;p44"/>
          <p:cNvGrpSpPr/>
          <p:nvPr/>
        </p:nvGrpSpPr>
        <p:grpSpPr>
          <a:xfrm rot="6736121">
            <a:off x="2573757" y="2935515"/>
            <a:ext cx="306547" cy="1778472"/>
            <a:chOff x="2185225" y="2735800"/>
            <a:chExt cx="189350" cy="1098600"/>
          </a:xfrm>
        </p:grpSpPr>
        <p:sp>
          <p:nvSpPr>
            <p:cNvPr id="186" name="Google Shape;1707;p44"/>
            <p:cNvSpPr/>
            <p:nvPr/>
          </p:nvSpPr>
          <p:spPr>
            <a:xfrm>
              <a:off x="2203225" y="2735800"/>
              <a:ext cx="158175" cy="907425"/>
            </a:xfrm>
            <a:custGeom>
              <a:avLst/>
              <a:gdLst/>
              <a:ahLst/>
              <a:cxnLst/>
              <a:rect l="l" t="t" r="r" b="b"/>
              <a:pathLst>
                <a:path w="6327" h="36297" extrusionOk="0">
                  <a:moveTo>
                    <a:pt x="3663" y="1"/>
                  </a:moveTo>
                  <a:cubicBezTo>
                    <a:pt x="3402" y="609"/>
                    <a:pt x="3155" y="1224"/>
                    <a:pt x="2919" y="1843"/>
                  </a:cubicBezTo>
                  <a:cubicBezTo>
                    <a:pt x="2688" y="3087"/>
                    <a:pt x="2501" y="4362"/>
                    <a:pt x="2191" y="5554"/>
                  </a:cubicBezTo>
                  <a:cubicBezTo>
                    <a:pt x="2098" y="5914"/>
                    <a:pt x="2002" y="6277"/>
                    <a:pt x="1826" y="6605"/>
                  </a:cubicBezTo>
                  <a:cubicBezTo>
                    <a:pt x="1717" y="6809"/>
                    <a:pt x="1577" y="6996"/>
                    <a:pt x="1473" y="7204"/>
                  </a:cubicBezTo>
                  <a:cubicBezTo>
                    <a:pt x="1317" y="7522"/>
                    <a:pt x="1250" y="7876"/>
                    <a:pt x="1198" y="8226"/>
                  </a:cubicBezTo>
                  <a:cubicBezTo>
                    <a:pt x="1073" y="9088"/>
                    <a:pt x="1029" y="9961"/>
                    <a:pt x="1068" y="10831"/>
                  </a:cubicBezTo>
                  <a:cubicBezTo>
                    <a:pt x="1082" y="11155"/>
                    <a:pt x="1107" y="11484"/>
                    <a:pt x="1024" y="11797"/>
                  </a:cubicBezTo>
                  <a:cubicBezTo>
                    <a:pt x="939" y="12115"/>
                    <a:pt x="749" y="12394"/>
                    <a:pt x="614" y="12696"/>
                  </a:cubicBezTo>
                  <a:cubicBezTo>
                    <a:pt x="0" y="14078"/>
                    <a:pt x="652" y="15669"/>
                    <a:pt x="622" y="17183"/>
                  </a:cubicBezTo>
                  <a:cubicBezTo>
                    <a:pt x="612" y="17732"/>
                    <a:pt x="510" y="18276"/>
                    <a:pt x="485" y="18824"/>
                  </a:cubicBezTo>
                  <a:cubicBezTo>
                    <a:pt x="420" y="20266"/>
                    <a:pt x="888" y="21676"/>
                    <a:pt x="1051" y="23111"/>
                  </a:cubicBezTo>
                  <a:cubicBezTo>
                    <a:pt x="1134" y="23840"/>
                    <a:pt x="1137" y="24576"/>
                    <a:pt x="1178" y="25308"/>
                  </a:cubicBezTo>
                  <a:cubicBezTo>
                    <a:pt x="1232" y="26308"/>
                    <a:pt x="1355" y="27303"/>
                    <a:pt x="1478" y="28297"/>
                  </a:cubicBezTo>
                  <a:cubicBezTo>
                    <a:pt x="1702" y="30114"/>
                    <a:pt x="1926" y="31933"/>
                    <a:pt x="2150" y="33751"/>
                  </a:cubicBezTo>
                  <a:cubicBezTo>
                    <a:pt x="2362" y="34599"/>
                    <a:pt x="2574" y="35448"/>
                    <a:pt x="2786" y="36297"/>
                  </a:cubicBezTo>
                  <a:cubicBezTo>
                    <a:pt x="3702" y="34392"/>
                    <a:pt x="4600" y="32440"/>
                    <a:pt x="5310" y="30441"/>
                  </a:cubicBezTo>
                  <a:cubicBezTo>
                    <a:pt x="5414" y="29706"/>
                    <a:pt x="5412" y="28945"/>
                    <a:pt x="5524" y="28208"/>
                  </a:cubicBezTo>
                  <a:cubicBezTo>
                    <a:pt x="5728" y="26872"/>
                    <a:pt x="6327" y="25592"/>
                    <a:pt x="6299" y="24242"/>
                  </a:cubicBezTo>
                  <a:cubicBezTo>
                    <a:pt x="6287" y="23676"/>
                    <a:pt x="6166" y="23121"/>
                    <a:pt x="6101" y="22558"/>
                  </a:cubicBezTo>
                  <a:cubicBezTo>
                    <a:pt x="6021" y="21863"/>
                    <a:pt x="6030" y="21161"/>
                    <a:pt x="6041" y="20460"/>
                  </a:cubicBezTo>
                  <a:lnTo>
                    <a:pt x="6097" y="16180"/>
                  </a:lnTo>
                  <a:cubicBezTo>
                    <a:pt x="6107" y="15349"/>
                    <a:pt x="6118" y="14520"/>
                    <a:pt x="6118" y="13690"/>
                  </a:cubicBezTo>
                  <a:cubicBezTo>
                    <a:pt x="6118" y="12778"/>
                    <a:pt x="6105" y="11866"/>
                    <a:pt x="6091" y="10954"/>
                  </a:cubicBezTo>
                  <a:cubicBezTo>
                    <a:pt x="6085" y="10489"/>
                    <a:pt x="6078" y="10021"/>
                    <a:pt x="6024" y="9559"/>
                  </a:cubicBezTo>
                  <a:cubicBezTo>
                    <a:pt x="5919" y="8658"/>
                    <a:pt x="5636" y="7789"/>
                    <a:pt x="5391" y="6914"/>
                  </a:cubicBezTo>
                  <a:cubicBezTo>
                    <a:pt x="4864" y="5030"/>
                    <a:pt x="4507" y="3103"/>
                    <a:pt x="4172" y="1175"/>
                  </a:cubicBezTo>
                  <a:cubicBezTo>
                    <a:pt x="4010" y="777"/>
                    <a:pt x="3842" y="383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08;p44"/>
            <p:cNvSpPr/>
            <p:nvPr/>
          </p:nvSpPr>
          <p:spPr>
            <a:xfrm>
              <a:off x="2185225" y="2781875"/>
              <a:ext cx="90950" cy="797700"/>
            </a:xfrm>
            <a:custGeom>
              <a:avLst/>
              <a:gdLst/>
              <a:ahLst/>
              <a:cxnLst/>
              <a:rect l="l" t="t" r="r" b="b"/>
              <a:pathLst>
                <a:path w="3638" h="31908" extrusionOk="0">
                  <a:moveTo>
                    <a:pt x="3638" y="0"/>
                  </a:moveTo>
                  <a:lnTo>
                    <a:pt x="3638" y="0"/>
                  </a:lnTo>
                  <a:cubicBezTo>
                    <a:pt x="1144" y="6533"/>
                    <a:pt x="0" y="13646"/>
                    <a:pt x="1125" y="20532"/>
                  </a:cubicBezTo>
                  <a:cubicBezTo>
                    <a:pt x="1310" y="21663"/>
                    <a:pt x="1555" y="22785"/>
                    <a:pt x="1643" y="23928"/>
                  </a:cubicBezTo>
                  <a:cubicBezTo>
                    <a:pt x="1712" y="24807"/>
                    <a:pt x="1686" y="25692"/>
                    <a:pt x="1758" y="26571"/>
                  </a:cubicBezTo>
                  <a:cubicBezTo>
                    <a:pt x="1864" y="27878"/>
                    <a:pt x="2183" y="29157"/>
                    <a:pt x="2501" y="30429"/>
                  </a:cubicBezTo>
                  <a:lnTo>
                    <a:pt x="2869" y="31908"/>
                  </a:lnTo>
                  <a:cubicBezTo>
                    <a:pt x="2645" y="30090"/>
                    <a:pt x="2421" y="28271"/>
                    <a:pt x="2197" y="26454"/>
                  </a:cubicBezTo>
                  <a:cubicBezTo>
                    <a:pt x="2074" y="25460"/>
                    <a:pt x="1951" y="24465"/>
                    <a:pt x="1897" y="23465"/>
                  </a:cubicBezTo>
                  <a:cubicBezTo>
                    <a:pt x="1856" y="22733"/>
                    <a:pt x="1853" y="21997"/>
                    <a:pt x="1769" y="21268"/>
                  </a:cubicBezTo>
                  <a:cubicBezTo>
                    <a:pt x="1607" y="19832"/>
                    <a:pt x="1138" y="18423"/>
                    <a:pt x="1204" y="16981"/>
                  </a:cubicBezTo>
                  <a:cubicBezTo>
                    <a:pt x="1230" y="16432"/>
                    <a:pt x="1331" y="15889"/>
                    <a:pt x="1342" y="15340"/>
                  </a:cubicBezTo>
                  <a:cubicBezTo>
                    <a:pt x="1371" y="13826"/>
                    <a:pt x="719" y="12234"/>
                    <a:pt x="1333" y="10851"/>
                  </a:cubicBezTo>
                  <a:cubicBezTo>
                    <a:pt x="1467" y="10551"/>
                    <a:pt x="1658" y="10272"/>
                    <a:pt x="1744" y="9953"/>
                  </a:cubicBezTo>
                  <a:cubicBezTo>
                    <a:pt x="1826" y="9641"/>
                    <a:pt x="1801" y="9311"/>
                    <a:pt x="1786" y="8988"/>
                  </a:cubicBezTo>
                  <a:cubicBezTo>
                    <a:pt x="1748" y="8118"/>
                    <a:pt x="1792" y="7245"/>
                    <a:pt x="1917" y="6383"/>
                  </a:cubicBezTo>
                  <a:cubicBezTo>
                    <a:pt x="1969" y="6033"/>
                    <a:pt x="2035" y="5678"/>
                    <a:pt x="2193" y="5360"/>
                  </a:cubicBezTo>
                  <a:cubicBezTo>
                    <a:pt x="2296" y="5153"/>
                    <a:pt x="2435" y="4966"/>
                    <a:pt x="2545" y="4760"/>
                  </a:cubicBezTo>
                  <a:cubicBezTo>
                    <a:pt x="2721" y="4434"/>
                    <a:pt x="2816" y="4071"/>
                    <a:pt x="2910" y="3710"/>
                  </a:cubicBezTo>
                  <a:cubicBezTo>
                    <a:pt x="3220" y="2519"/>
                    <a:pt x="3406" y="1244"/>
                    <a:pt x="3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09;p44"/>
            <p:cNvSpPr/>
            <p:nvPr/>
          </p:nvSpPr>
          <p:spPr>
            <a:xfrm>
              <a:off x="2307525" y="2765175"/>
              <a:ext cx="67050" cy="731675"/>
            </a:xfrm>
            <a:custGeom>
              <a:avLst/>
              <a:gdLst/>
              <a:ahLst/>
              <a:cxnLst/>
              <a:rect l="l" t="t" r="r" b="b"/>
              <a:pathLst>
                <a:path w="2682" h="29267" extrusionOk="0">
                  <a:moveTo>
                    <a:pt x="0" y="0"/>
                  </a:moveTo>
                  <a:cubicBezTo>
                    <a:pt x="335" y="1928"/>
                    <a:pt x="692" y="3855"/>
                    <a:pt x="1219" y="5739"/>
                  </a:cubicBezTo>
                  <a:cubicBezTo>
                    <a:pt x="1464" y="6613"/>
                    <a:pt x="1746" y="7483"/>
                    <a:pt x="1852" y="8384"/>
                  </a:cubicBezTo>
                  <a:cubicBezTo>
                    <a:pt x="1906" y="8848"/>
                    <a:pt x="1913" y="9314"/>
                    <a:pt x="1919" y="9779"/>
                  </a:cubicBezTo>
                  <a:cubicBezTo>
                    <a:pt x="1932" y="10691"/>
                    <a:pt x="1945" y="11603"/>
                    <a:pt x="1945" y="12515"/>
                  </a:cubicBezTo>
                  <a:cubicBezTo>
                    <a:pt x="1945" y="13344"/>
                    <a:pt x="1935" y="14174"/>
                    <a:pt x="1924" y="15005"/>
                  </a:cubicBezTo>
                  <a:lnTo>
                    <a:pt x="1867" y="19285"/>
                  </a:lnTo>
                  <a:cubicBezTo>
                    <a:pt x="1858" y="19985"/>
                    <a:pt x="1849" y="20688"/>
                    <a:pt x="1928" y="21383"/>
                  </a:cubicBezTo>
                  <a:cubicBezTo>
                    <a:pt x="1993" y="21946"/>
                    <a:pt x="2114" y="22501"/>
                    <a:pt x="2126" y="23067"/>
                  </a:cubicBezTo>
                  <a:cubicBezTo>
                    <a:pt x="2154" y="24417"/>
                    <a:pt x="1556" y="25697"/>
                    <a:pt x="1351" y="27031"/>
                  </a:cubicBezTo>
                  <a:cubicBezTo>
                    <a:pt x="1239" y="27770"/>
                    <a:pt x="1240" y="28530"/>
                    <a:pt x="1136" y="29266"/>
                  </a:cubicBezTo>
                  <a:cubicBezTo>
                    <a:pt x="1971" y="26913"/>
                    <a:pt x="2544" y="24497"/>
                    <a:pt x="2565" y="22009"/>
                  </a:cubicBezTo>
                  <a:cubicBezTo>
                    <a:pt x="2576" y="20835"/>
                    <a:pt x="2456" y="19663"/>
                    <a:pt x="2415" y="18488"/>
                  </a:cubicBezTo>
                  <a:cubicBezTo>
                    <a:pt x="2314" y="15618"/>
                    <a:pt x="2681" y="12739"/>
                    <a:pt x="2437" y="9878"/>
                  </a:cubicBezTo>
                  <a:cubicBezTo>
                    <a:pt x="2221" y="7341"/>
                    <a:pt x="1528" y="4872"/>
                    <a:pt x="840" y="2420"/>
                  </a:cubicBezTo>
                  <a:cubicBezTo>
                    <a:pt x="612" y="1609"/>
                    <a:pt x="324" y="79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10;p44"/>
            <p:cNvSpPr/>
            <p:nvPr/>
          </p:nvSpPr>
          <p:spPr>
            <a:xfrm>
              <a:off x="2277850" y="3367625"/>
              <a:ext cx="86825" cy="66900"/>
            </a:xfrm>
            <a:custGeom>
              <a:avLst/>
              <a:gdLst/>
              <a:ahLst/>
              <a:cxnLst/>
              <a:rect l="l" t="t" r="r" b="b"/>
              <a:pathLst>
                <a:path w="3473" h="2676" extrusionOk="0">
                  <a:moveTo>
                    <a:pt x="3473" y="0"/>
                  </a:moveTo>
                  <a:lnTo>
                    <a:pt x="3473" y="0"/>
                  </a:lnTo>
                  <a:cubicBezTo>
                    <a:pt x="3194" y="239"/>
                    <a:pt x="2917" y="478"/>
                    <a:pt x="2636" y="711"/>
                  </a:cubicBezTo>
                  <a:cubicBezTo>
                    <a:pt x="2356" y="946"/>
                    <a:pt x="2071" y="1173"/>
                    <a:pt x="1781" y="1396"/>
                  </a:cubicBezTo>
                  <a:cubicBezTo>
                    <a:pt x="1493" y="1618"/>
                    <a:pt x="1198" y="1835"/>
                    <a:pt x="902" y="2048"/>
                  </a:cubicBezTo>
                  <a:cubicBezTo>
                    <a:pt x="605" y="2261"/>
                    <a:pt x="303" y="2467"/>
                    <a:pt x="1" y="2675"/>
                  </a:cubicBezTo>
                  <a:cubicBezTo>
                    <a:pt x="328" y="2511"/>
                    <a:pt x="648" y="2329"/>
                    <a:pt x="957" y="2130"/>
                  </a:cubicBezTo>
                  <a:cubicBezTo>
                    <a:pt x="1266" y="1932"/>
                    <a:pt x="1567" y="1721"/>
                    <a:pt x="1859" y="1497"/>
                  </a:cubicBezTo>
                  <a:cubicBezTo>
                    <a:pt x="2151" y="1271"/>
                    <a:pt x="2431" y="1035"/>
                    <a:pt x="2702" y="787"/>
                  </a:cubicBezTo>
                  <a:cubicBezTo>
                    <a:pt x="2973" y="538"/>
                    <a:pt x="3230" y="276"/>
                    <a:pt x="3473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11;p44"/>
            <p:cNvSpPr/>
            <p:nvPr/>
          </p:nvSpPr>
          <p:spPr>
            <a:xfrm>
              <a:off x="2280650" y="3238300"/>
              <a:ext cx="84375" cy="68425"/>
            </a:xfrm>
            <a:custGeom>
              <a:avLst/>
              <a:gdLst/>
              <a:ahLst/>
              <a:cxnLst/>
              <a:rect l="l" t="t" r="r" b="b"/>
              <a:pathLst>
                <a:path w="3375" h="2737" extrusionOk="0">
                  <a:moveTo>
                    <a:pt x="3374" y="1"/>
                  </a:moveTo>
                  <a:lnTo>
                    <a:pt x="3374" y="1"/>
                  </a:lnTo>
                  <a:cubicBezTo>
                    <a:pt x="3104" y="244"/>
                    <a:pt x="2835" y="487"/>
                    <a:pt x="2563" y="725"/>
                  </a:cubicBezTo>
                  <a:cubicBezTo>
                    <a:pt x="2290" y="963"/>
                    <a:pt x="2013" y="1196"/>
                    <a:pt x="1732" y="1425"/>
                  </a:cubicBezTo>
                  <a:cubicBezTo>
                    <a:pt x="1452" y="1653"/>
                    <a:pt x="1166" y="1873"/>
                    <a:pt x="877" y="2092"/>
                  </a:cubicBezTo>
                  <a:cubicBezTo>
                    <a:pt x="588" y="2311"/>
                    <a:pt x="294" y="2523"/>
                    <a:pt x="0" y="2737"/>
                  </a:cubicBezTo>
                  <a:cubicBezTo>
                    <a:pt x="321" y="2565"/>
                    <a:pt x="633" y="2377"/>
                    <a:pt x="935" y="2173"/>
                  </a:cubicBezTo>
                  <a:cubicBezTo>
                    <a:pt x="1237" y="1969"/>
                    <a:pt x="1529" y="1752"/>
                    <a:pt x="1812" y="1523"/>
                  </a:cubicBezTo>
                  <a:cubicBezTo>
                    <a:pt x="2096" y="1293"/>
                    <a:pt x="2368" y="1052"/>
                    <a:pt x="2629" y="798"/>
                  </a:cubicBezTo>
                  <a:cubicBezTo>
                    <a:pt x="2892" y="546"/>
                    <a:pt x="3140" y="280"/>
                    <a:pt x="3374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12;p44"/>
            <p:cNvSpPr/>
            <p:nvPr/>
          </p:nvSpPr>
          <p:spPr>
            <a:xfrm>
              <a:off x="2283700" y="3115950"/>
              <a:ext cx="83800" cy="71175"/>
            </a:xfrm>
            <a:custGeom>
              <a:avLst/>
              <a:gdLst/>
              <a:ahLst/>
              <a:cxnLst/>
              <a:rect l="l" t="t" r="r" b="b"/>
              <a:pathLst>
                <a:path w="3352" h="2847" extrusionOk="0">
                  <a:moveTo>
                    <a:pt x="3351" y="0"/>
                  </a:moveTo>
                  <a:cubicBezTo>
                    <a:pt x="3091" y="262"/>
                    <a:pt x="2831" y="521"/>
                    <a:pt x="2565" y="773"/>
                  </a:cubicBezTo>
                  <a:cubicBezTo>
                    <a:pt x="2299" y="1026"/>
                    <a:pt x="2025" y="1270"/>
                    <a:pt x="1747" y="1507"/>
                  </a:cubicBezTo>
                  <a:cubicBezTo>
                    <a:pt x="1468" y="1745"/>
                    <a:pt x="1182" y="1974"/>
                    <a:pt x="890" y="2196"/>
                  </a:cubicBezTo>
                  <a:cubicBezTo>
                    <a:pt x="599" y="2419"/>
                    <a:pt x="301" y="2633"/>
                    <a:pt x="1" y="2847"/>
                  </a:cubicBezTo>
                  <a:cubicBezTo>
                    <a:pt x="328" y="2677"/>
                    <a:pt x="644" y="2486"/>
                    <a:pt x="949" y="2277"/>
                  </a:cubicBezTo>
                  <a:cubicBezTo>
                    <a:pt x="1558" y="1859"/>
                    <a:pt x="2124" y="1379"/>
                    <a:pt x="2635" y="844"/>
                  </a:cubicBezTo>
                  <a:cubicBezTo>
                    <a:pt x="2890" y="578"/>
                    <a:pt x="3129" y="296"/>
                    <a:pt x="3351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13;p44"/>
            <p:cNvSpPr/>
            <p:nvPr/>
          </p:nvSpPr>
          <p:spPr>
            <a:xfrm>
              <a:off x="2286325" y="3000375"/>
              <a:ext cx="77175" cy="69325"/>
            </a:xfrm>
            <a:custGeom>
              <a:avLst/>
              <a:gdLst/>
              <a:ahLst/>
              <a:cxnLst/>
              <a:rect l="l" t="t" r="r" b="b"/>
              <a:pathLst>
                <a:path w="3087" h="2773" extrusionOk="0">
                  <a:moveTo>
                    <a:pt x="3086" y="1"/>
                  </a:moveTo>
                  <a:lnTo>
                    <a:pt x="3086" y="1"/>
                  </a:lnTo>
                  <a:cubicBezTo>
                    <a:pt x="2838" y="244"/>
                    <a:pt x="2594" y="489"/>
                    <a:pt x="2345" y="729"/>
                  </a:cubicBezTo>
                  <a:cubicBezTo>
                    <a:pt x="2096" y="969"/>
                    <a:pt x="1843" y="1203"/>
                    <a:pt x="1586" y="1434"/>
                  </a:cubicBezTo>
                  <a:cubicBezTo>
                    <a:pt x="1329" y="1665"/>
                    <a:pt x="1068" y="1891"/>
                    <a:pt x="803" y="2114"/>
                  </a:cubicBezTo>
                  <a:cubicBezTo>
                    <a:pt x="539" y="2336"/>
                    <a:pt x="270" y="2553"/>
                    <a:pt x="1" y="2773"/>
                  </a:cubicBezTo>
                  <a:cubicBezTo>
                    <a:pt x="299" y="2595"/>
                    <a:pt x="588" y="2400"/>
                    <a:pt x="865" y="2190"/>
                  </a:cubicBezTo>
                  <a:cubicBezTo>
                    <a:pt x="1142" y="1982"/>
                    <a:pt x="1412" y="1761"/>
                    <a:pt x="1671" y="1529"/>
                  </a:cubicBezTo>
                  <a:cubicBezTo>
                    <a:pt x="1930" y="1296"/>
                    <a:pt x="2179" y="1052"/>
                    <a:pt x="2416" y="799"/>
                  </a:cubicBezTo>
                  <a:cubicBezTo>
                    <a:pt x="2653" y="545"/>
                    <a:pt x="2878" y="278"/>
                    <a:pt x="3086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14;p44"/>
            <p:cNvSpPr/>
            <p:nvPr/>
          </p:nvSpPr>
          <p:spPr>
            <a:xfrm>
              <a:off x="2288500" y="2895750"/>
              <a:ext cx="54775" cy="44675"/>
            </a:xfrm>
            <a:custGeom>
              <a:avLst/>
              <a:gdLst/>
              <a:ahLst/>
              <a:cxnLst/>
              <a:rect l="l" t="t" r="r" b="b"/>
              <a:pathLst>
                <a:path w="2191" h="1787" extrusionOk="0">
                  <a:moveTo>
                    <a:pt x="2190" y="0"/>
                  </a:moveTo>
                  <a:cubicBezTo>
                    <a:pt x="2010" y="157"/>
                    <a:pt x="1835" y="314"/>
                    <a:pt x="1658" y="468"/>
                  </a:cubicBezTo>
                  <a:cubicBezTo>
                    <a:pt x="1480" y="622"/>
                    <a:pt x="1301" y="775"/>
                    <a:pt x="1120" y="923"/>
                  </a:cubicBezTo>
                  <a:cubicBezTo>
                    <a:pt x="937" y="1072"/>
                    <a:pt x="752" y="1216"/>
                    <a:pt x="566" y="1359"/>
                  </a:cubicBezTo>
                  <a:cubicBezTo>
                    <a:pt x="379" y="1503"/>
                    <a:pt x="189" y="1642"/>
                    <a:pt x="0" y="1787"/>
                  </a:cubicBezTo>
                  <a:cubicBezTo>
                    <a:pt x="216" y="1686"/>
                    <a:pt x="423" y="1570"/>
                    <a:pt x="623" y="1441"/>
                  </a:cubicBezTo>
                  <a:cubicBezTo>
                    <a:pt x="1023" y="1182"/>
                    <a:pt x="1392" y="880"/>
                    <a:pt x="1726" y="541"/>
                  </a:cubicBezTo>
                  <a:cubicBezTo>
                    <a:pt x="1894" y="372"/>
                    <a:pt x="2048" y="192"/>
                    <a:pt x="2190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15;p44"/>
            <p:cNvSpPr/>
            <p:nvPr/>
          </p:nvSpPr>
          <p:spPr>
            <a:xfrm>
              <a:off x="2205800" y="3121100"/>
              <a:ext cx="76000" cy="65750"/>
            </a:xfrm>
            <a:custGeom>
              <a:avLst/>
              <a:gdLst/>
              <a:ahLst/>
              <a:cxnLst/>
              <a:rect l="l" t="t" r="r" b="b"/>
              <a:pathLst>
                <a:path w="3040" h="2630" extrusionOk="0">
                  <a:moveTo>
                    <a:pt x="1" y="1"/>
                  </a:moveTo>
                  <a:cubicBezTo>
                    <a:pt x="200" y="273"/>
                    <a:pt x="417" y="532"/>
                    <a:pt x="649" y="777"/>
                  </a:cubicBezTo>
                  <a:cubicBezTo>
                    <a:pt x="1112" y="1269"/>
                    <a:pt x="1624" y="1713"/>
                    <a:pt x="2178" y="2101"/>
                  </a:cubicBezTo>
                  <a:cubicBezTo>
                    <a:pt x="2453" y="2295"/>
                    <a:pt x="2742" y="2471"/>
                    <a:pt x="3039" y="2630"/>
                  </a:cubicBezTo>
                  <a:cubicBezTo>
                    <a:pt x="2769" y="2428"/>
                    <a:pt x="2500" y="2227"/>
                    <a:pt x="2237" y="2020"/>
                  </a:cubicBezTo>
                  <a:cubicBezTo>
                    <a:pt x="1973" y="1814"/>
                    <a:pt x="1715" y="1602"/>
                    <a:pt x="1461" y="1382"/>
                  </a:cubicBezTo>
                  <a:cubicBezTo>
                    <a:pt x="1209" y="1164"/>
                    <a:pt x="962" y="938"/>
                    <a:pt x="719" y="707"/>
                  </a:cubicBezTo>
                  <a:cubicBezTo>
                    <a:pt x="475" y="477"/>
                    <a:pt x="239" y="239"/>
                    <a:pt x="1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16;p44"/>
            <p:cNvSpPr/>
            <p:nvPr/>
          </p:nvSpPr>
          <p:spPr>
            <a:xfrm>
              <a:off x="2216200" y="3009275"/>
              <a:ext cx="68350" cy="56125"/>
            </a:xfrm>
            <a:custGeom>
              <a:avLst/>
              <a:gdLst/>
              <a:ahLst/>
              <a:cxnLst/>
              <a:rect l="l" t="t" r="r" b="b"/>
              <a:pathLst>
                <a:path w="2734" h="2245" extrusionOk="0">
                  <a:moveTo>
                    <a:pt x="1" y="1"/>
                  </a:moveTo>
                  <a:lnTo>
                    <a:pt x="1" y="1"/>
                  </a:lnTo>
                  <a:cubicBezTo>
                    <a:pt x="128" y="272"/>
                    <a:pt x="305" y="521"/>
                    <a:pt x="507" y="746"/>
                  </a:cubicBezTo>
                  <a:cubicBezTo>
                    <a:pt x="711" y="968"/>
                    <a:pt x="936" y="1171"/>
                    <a:pt x="1177" y="1351"/>
                  </a:cubicBezTo>
                  <a:cubicBezTo>
                    <a:pt x="1418" y="1531"/>
                    <a:pt x="1670" y="1697"/>
                    <a:pt x="1929" y="1849"/>
                  </a:cubicBezTo>
                  <a:cubicBezTo>
                    <a:pt x="2057" y="1926"/>
                    <a:pt x="2188" y="1998"/>
                    <a:pt x="2319" y="2070"/>
                  </a:cubicBezTo>
                  <a:cubicBezTo>
                    <a:pt x="2385" y="2105"/>
                    <a:pt x="2451" y="2142"/>
                    <a:pt x="2519" y="2174"/>
                  </a:cubicBezTo>
                  <a:cubicBezTo>
                    <a:pt x="2553" y="2189"/>
                    <a:pt x="2589" y="2204"/>
                    <a:pt x="2624" y="2216"/>
                  </a:cubicBezTo>
                  <a:cubicBezTo>
                    <a:pt x="2660" y="2229"/>
                    <a:pt x="2698" y="2238"/>
                    <a:pt x="2734" y="2245"/>
                  </a:cubicBezTo>
                  <a:cubicBezTo>
                    <a:pt x="2593" y="2193"/>
                    <a:pt x="2474" y="2103"/>
                    <a:pt x="2352" y="2018"/>
                  </a:cubicBezTo>
                  <a:lnTo>
                    <a:pt x="1982" y="1764"/>
                  </a:lnTo>
                  <a:cubicBezTo>
                    <a:pt x="1735" y="1598"/>
                    <a:pt x="1491" y="1429"/>
                    <a:pt x="1254" y="1251"/>
                  </a:cubicBezTo>
                  <a:cubicBezTo>
                    <a:pt x="1017" y="1074"/>
                    <a:pt x="792" y="882"/>
                    <a:pt x="579" y="677"/>
                  </a:cubicBezTo>
                  <a:cubicBezTo>
                    <a:pt x="366" y="470"/>
                    <a:pt x="172" y="243"/>
                    <a:pt x="1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17;p44"/>
            <p:cNvSpPr/>
            <p:nvPr/>
          </p:nvSpPr>
          <p:spPr>
            <a:xfrm>
              <a:off x="2242025" y="2893725"/>
              <a:ext cx="46525" cy="44450"/>
            </a:xfrm>
            <a:custGeom>
              <a:avLst/>
              <a:gdLst/>
              <a:ahLst/>
              <a:cxnLst/>
              <a:rect l="l" t="t" r="r" b="b"/>
              <a:pathLst>
                <a:path w="1861" h="1778" extrusionOk="0">
                  <a:moveTo>
                    <a:pt x="0" y="0"/>
                  </a:moveTo>
                  <a:lnTo>
                    <a:pt x="0" y="0"/>
                  </a:lnTo>
                  <a:cubicBezTo>
                    <a:pt x="105" y="191"/>
                    <a:pt x="224" y="373"/>
                    <a:pt x="358" y="545"/>
                  </a:cubicBezTo>
                  <a:cubicBezTo>
                    <a:pt x="626" y="889"/>
                    <a:pt x="943" y="1192"/>
                    <a:pt x="1301" y="1445"/>
                  </a:cubicBezTo>
                  <a:cubicBezTo>
                    <a:pt x="1477" y="1570"/>
                    <a:pt x="1665" y="1682"/>
                    <a:pt x="1861" y="1777"/>
                  </a:cubicBezTo>
                  <a:cubicBezTo>
                    <a:pt x="1693" y="1639"/>
                    <a:pt x="1525" y="1504"/>
                    <a:pt x="1361" y="1366"/>
                  </a:cubicBezTo>
                  <a:cubicBezTo>
                    <a:pt x="1197" y="1227"/>
                    <a:pt x="1038" y="1085"/>
                    <a:pt x="884" y="938"/>
                  </a:cubicBezTo>
                  <a:cubicBezTo>
                    <a:pt x="729" y="790"/>
                    <a:pt x="580" y="637"/>
                    <a:pt x="434" y="480"/>
                  </a:cubicBezTo>
                  <a:cubicBezTo>
                    <a:pt x="289" y="324"/>
                    <a:pt x="147" y="161"/>
                    <a:pt x="0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18;p44"/>
            <p:cNvSpPr/>
            <p:nvPr/>
          </p:nvSpPr>
          <p:spPr>
            <a:xfrm>
              <a:off x="2228550" y="3394975"/>
              <a:ext cx="45500" cy="37400"/>
            </a:xfrm>
            <a:custGeom>
              <a:avLst/>
              <a:gdLst/>
              <a:ahLst/>
              <a:cxnLst/>
              <a:rect l="l" t="t" r="r" b="b"/>
              <a:pathLst>
                <a:path w="1820" h="1496" extrusionOk="0">
                  <a:moveTo>
                    <a:pt x="0" y="0"/>
                  </a:moveTo>
                  <a:cubicBezTo>
                    <a:pt x="12" y="50"/>
                    <a:pt x="31" y="98"/>
                    <a:pt x="57" y="142"/>
                  </a:cubicBezTo>
                  <a:cubicBezTo>
                    <a:pt x="83" y="186"/>
                    <a:pt x="113" y="228"/>
                    <a:pt x="146" y="267"/>
                  </a:cubicBezTo>
                  <a:cubicBezTo>
                    <a:pt x="178" y="307"/>
                    <a:pt x="215" y="343"/>
                    <a:pt x="249" y="379"/>
                  </a:cubicBezTo>
                  <a:cubicBezTo>
                    <a:pt x="283" y="416"/>
                    <a:pt x="319" y="451"/>
                    <a:pt x="354" y="486"/>
                  </a:cubicBezTo>
                  <a:cubicBezTo>
                    <a:pt x="495" y="627"/>
                    <a:pt x="641" y="764"/>
                    <a:pt x="788" y="900"/>
                  </a:cubicBezTo>
                  <a:lnTo>
                    <a:pt x="900" y="1000"/>
                  </a:lnTo>
                  <a:cubicBezTo>
                    <a:pt x="937" y="1031"/>
                    <a:pt x="974" y="1065"/>
                    <a:pt x="1012" y="1098"/>
                  </a:cubicBezTo>
                  <a:cubicBezTo>
                    <a:pt x="1089" y="1164"/>
                    <a:pt x="1169" y="1228"/>
                    <a:pt x="1251" y="1286"/>
                  </a:cubicBezTo>
                  <a:cubicBezTo>
                    <a:pt x="1336" y="1345"/>
                    <a:pt x="1426" y="1394"/>
                    <a:pt x="1521" y="1434"/>
                  </a:cubicBezTo>
                  <a:cubicBezTo>
                    <a:pt x="1615" y="1472"/>
                    <a:pt x="1717" y="1493"/>
                    <a:pt x="1819" y="1496"/>
                  </a:cubicBezTo>
                  <a:cubicBezTo>
                    <a:pt x="1723" y="1468"/>
                    <a:pt x="1633" y="1428"/>
                    <a:pt x="1549" y="1377"/>
                  </a:cubicBezTo>
                  <a:cubicBezTo>
                    <a:pt x="1465" y="1327"/>
                    <a:pt x="1387" y="1268"/>
                    <a:pt x="1312" y="1205"/>
                  </a:cubicBezTo>
                  <a:cubicBezTo>
                    <a:pt x="1238" y="1143"/>
                    <a:pt x="1165" y="1077"/>
                    <a:pt x="1092" y="1008"/>
                  </a:cubicBezTo>
                  <a:lnTo>
                    <a:pt x="984" y="906"/>
                  </a:lnTo>
                  <a:lnTo>
                    <a:pt x="874" y="805"/>
                  </a:lnTo>
                  <a:cubicBezTo>
                    <a:pt x="726" y="671"/>
                    <a:pt x="575" y="539"/>
                    <a:pt x="422" y="412"/>
                  </a:cubicBezTo>
                  <a:cubicBezTo>
                    <a:pt x="382" y="380"/>
                    <a:pt x="344" y="349"/>
                    <a:pt x="305" y="317"/>
                  </a:cubicBezTo>
                  <a:cubicBezTo>
                    <a:pt x="266" y="287"/>
                    <a:pt x="228" y="256"/>
                    <a:pt x="191" y="223"/>
                  </a:cubicBezTo>
                  <a:cubicBezTo>
                    <a:pt x="115" y="160"/>
                    <a:pt x="49" y="89"/>
                    <a:pt x="0" y="0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19;p44"/>
            <p:cNvSpPr/>
            <p:nvPr/>
          </p:nvSpPr>
          <p:spPr>
            <a:xfrm>
              <a:off x="2208850" y="3244125"/>
              <a:ext cx="67950" cy="63225"/>
            </a:xfrm>
            <a:custGeom>
              <a:avLst/>
              <a:gdLst/>
              <a:ahLst/>
              <a:cxnLst/>
              <a:rect l="l" t="t" r="r" b="b"/>
              <a:pathLst>
                <a:path w="2718" h="2529" extrusionOk="0">
                  <a:moveTo>
                    <a:pt x="1" y="1"/>
                  </a:moveTo>
                  <a:cubicBezTo>
                    <a:pt x="16" y="37"/>
                    <a:pt x="35" y="73"/>
                    <a:pt x="50" y="107"/>
                  </a:cubicBezTo>
                  <a:lnTo>
                    <a:pt x="76" y="160"/>
                  </a:lnTo>
                  <a:cubicBezTo>
                    <a:pt x="85" y="178"/>
                    <a:pt x="95" y="195"/>
                    <a:pt x="104" y="212"/>
                  </a:cubicBezTo>
                  <a:cubicBezTo>
                    <a:pt x="124" y="246"/>
                    <a:pt x="143" y="280"/>
                    <a:pt x="162" y="315"/>
                  </a:cubicBezTo>
                  <a:lnTo>
                    <a:pt x="224" y="416"/>
                  </a:lnTo>
                  <a:lnTo>
                    <a:pt x="255" y="466"/>
                  </a:lnTo>
                  <a:lnTo>
                    <a:pt x="289" y="515"/>
                  </a:lnTo>
                  <a:lnTo>
                    <a:pt x="357" y="612"/>
                  </a:lnTo>
                  <a:cubicBezTo>
                    <a:pt x="380" y="643"/>
                    <a:pt x="404" y="675"/>
                    <a:pt x="428" y="706"/>
                  </a:cubicBezTo>
                  <a:cubicBezTo>
                    <a:pt x="440" y="722"/>
                    <a:pt x="453" y="738"/>
                    <a:pt x="465" y="754"/>
                  </a:cubicBezTo>
                  <a:lnTo>
                    <a:pt x="502" y="799"/>
                  </a:lnTo>
                  <a:cubicBezTo>
                    <a:pt x="528" y="829"/>
                    <a:pt x="553" y="860"/>
                    <a:pt x="579" y="889"/>
                  </a:cubicBezTo>
                  <a:lnTo>
                    <a:pt x="658" y="978"/>
                  </a:lnTo>
                  <a:cubicBezTo>
                    <a:pt x="685" y="1007"/>
                    <a:pt x="712" y="1035"/>
                    <a:pt x="739" y="1063"/>
                  </a:cubicBezTo>
                  <a:cubicBezTo>
                    <a:pt x="767" y="1092"/>
                    <a:pt x="794" y="1121"/>
                    <a:pt x="822" y="1148"/>
                  </a:cubicBezTo>
                  <a:cubicBezTo>
                    <a:pt x="934" y="1260"/>
                    <a:pt x="1051" y="1364"/>
                    <a:pt x="1169" y="1468"/>
                  </a:cubicBezTo>
                  <a:cubicBezTo>
                    <a:pt x="1408" y="1673"/>
                    <a:pt x="1656" y="1865"/>
                    <a:pt x="1906" y="2053"/>
                  </a:cubicBezTo>
                  <a:cubicBezTo>
                    <a:pt x="2030" y="2148"/>
                    <a:pt x="2158" y="2242"/>
                    <a:pt x="2293" y="2325"/>
                  </a:cubicBezTo>
                  <a:cubicBezTo>
                    <a:pt x="2427" y="2407"/>
                    <a:pt x="2569" y="2480"/>
                    <a:pt x="2718" y="2528"/>
                  </a:cubicBezTo>
                  <a:cubicBezTo>
                    <a:pt x="2440" y="2381"/>
                    <a:pt x="2206" y="2179"/>
                    <a:pt x="1968" y="1975"/>
                  </a:cubicBezTo>
                  <a:cubicBezTo>
                    <a:pt x="1731" y="1772"/>
                    <a:pt x="1488" y="1574"/>
                    <a:pt x="1253" y="1372"/>
                  </a:cubicBezTo>
                  <a:cubicBezTo>
                    <a:pt x="1194" y="1322"/>
                    <a:pt x="1134" y="1271"/>
                    <a:pt x="1077" y="1218"/>
                  </a:cubicBezTo>
                  <a:cubicBezTo>
                    <a:pt x="1049" y="1192"/>
                    <a:pt x="1019" y="1167"/>
                    <a:pt x="991" y="1140"/>
                  </a:cubicBezTo>
                  <a:lnTo>
                    <a:pt x="906" y="1061"/>
                  </a:lnTo>
                  <a:cubicBezTo>
                    <a:pt x="793" y="955"/>
                    <a:pt x="681" y="847"/>
                    <a:pt x="578" y="733"/>
                  </a:cubicBezTo>
                  <a:cubicBezTo>
                    <a:pt x="524" y="678"/>
                    <a:pt x="475" y="617"/>
                    <a:pt x="422" y="561"/>
                  </a:cubicBezTo>
                  <a:lnTo>
                    <a:pt x="348" y="471"/>
                  </a:lnTo>
                  <a:lnTo>
                    <a:pt x="311" y="427"/>
                  </a:lnTo>
                  <a:lnTo>
                    <a:pt x="276" y="381"/>
                  </a:lnTo>
                  <a:lnTo>
                    <a:pt x="204" y="288"/>
                  </a:lnTo>
                  <a:cubicBezTo>
                    <a:pt x="181" y="257"/>
                    <a:pt x="158" y="225"/>
                    <a:pt x="135" y="193"/>
                  </a:cubicBezTo>
                  <a:cubicBezTo>
                    <a:pt x="124" y="178"/>
                    <a:pt x="111" y="162"/>
                    <a:pt x="100" y="146"/>
                  </a:cubicBezTo>
                  <a:lnTo>
                    <a:pt x="67" y="98"/>
                  </a:lnTo>
                  <a:cubicBezTo>
                    <a:pt x="45" y="65"/>
                    <a:pt x="23" y="33"/>
                    <a:pt x="1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20;p44"/>
            <p:cNvSpPr/>
            <p:nvPr/>
          </p:nvSpPr>
          <p:spPr>
            <a:xfrm>
              <a:off x="2305425" y="3320000"/>
              <a:ext cx="30575" cy="39025"/>
            </a:xfrm>
            <a:custGeom>
              <a:avLst/>
              <a:gdLst/>
              <a:ahLst/>
              <a:cxnLst/>
              <a:rect l="l" t="t" r="r" b="b"/>
              <a:pathLst>
                <a:path w="1223" h="1561" extrusionOk="0">
                  <a:moveTo>
                    <a:pt x="948" y="0"/>
                  </a:moveTo>
                  <a:cubicBezTo>
                    <a:pt x="872" y="0"/>
                    <a:pt x="776" y="36"/>
                    <a:pt x="665" y="120"/>
                  </a:cubicBezTo>
                  <a:cubicBezTo>
                    <a:pt x="351" y="358"/>
                    <a:pt x="124" y="720"/>
                    <a:pt x="35" y="1102"/>
                  </a:cubicBezTo>
                  <a:cubicBezTo>
                    <a:pt x="14" y="1191"/>
                    <a:pt x="1" y="1285"/>
                    <a:pt x="32" y="1370"/>
                  </a:cubicBezTo>
                  <a:cubicBezTo>
                    <a:pt x="70" y="1471"/>
                    <a:pt x="171" y="1543"/>
                    <a:pt x="278" y="1558"/>
                  </a:cubicBezTo>
                  <a:cubicBezTo>
                    <a:pt x="293" y="1560"/>
                    <a:pt x="307" y="1561"/>
                    <a:pt x="322" y="1561"/>
                  </a:cubicBezTo>
                  <a:cubicBezTo>
                    <a:pt x="415" y="1561"/>
                    <a:pt x="508" y="1522"/>
                    <a:pt x="578" y="1461"/>
                  </a:cubicBezTo>
                  <a:cubicBezTo>
                    <a:pt x="696" y="1357"/>
                    <a:pt x="751" y="1201"/>
                    <a:pt x="811" y="1055"/>
                  </a:cubicBezTo>
                  <a:cubicBezTo>
                    <a:pt x="879" y="889"/>
                    <a:pt x="960" y="727"/>
                    <a:pt x="1052" y="572"/>
                  </a:cubicBezTo>
                  <a:cubicBezTo>
                    <a:pt x="1223" y="286"/>
                    <a:pt x="1163" y="0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21;p44"/>
            <p:cNvSpPr/>
            <p:nvPr/>
          </p:nvSpPr>
          <p:spPr>
            <a:xfrm>
              <a:off x="2321125" y="3230900"/>
              <a:ext cx="11425" cy="13775"/>
            </a:xfrm>
            <a:custGeom>
              <a:avLst/>
              <a:gdLst/>
              <a:ahLst/>
              <a:cxnLst/>
              <a:rect l="l" t="t" r="r" b="b"/>
              <a:pathLst>
                <a:path w="457" h="551" extrusionOk="0">
                  <a:moveTo>
                    <a:pt x="222" y="0"/>
                  </a:moveTo>
                  <a:cubicBezTo>
                    <a:pt x="164" y="58"/>
                    <a:pt x="112" y="122"/>
                    <a:pt x="69" y="191"/>
                  </a:cubicBezTo>
                  <a:cubicBezTo>
                    <a:pt x="35" y="247"/>
                    <a:pt x="5" y="308"/>
                    <a:pt x="3" y="374"/>
                  </a:cubicBezTo>
                  <a:cubicBezTo>
                    <a:pt x="0" y="440"/>
                    <a:pt x="31" y="510"/>
                    <a:pt x="92" y="538"/>
                  </a:cubicBezTo>
                  <a:cubicBezTo>
                    <a:pt x="110" y="546"/>
                    <a:pt x="130" y="550"/>
                    <a:pt x="150" y="550"/>
                  </a:cubicBezTo>
                  <a:cubicBezTo>
                    <a:pt x="213" y="550"/>
                    <a:pt x="279" y="510"/>
                    <a:pt x="328" y="463"/>
                  </a:cubicBezTo>
                  <a:cubicBezTo>
                    <a:pt x="397" y="397"/>
                    <a:pt x="455" y="309"/>
                    <a:pt x="456" y="212"/>
                  </a:cubicBezTo>
                  <a:cubicBezTo>
                    <a:pt x="457" y="115"/>
                    <a:pt x="385" y="15"/>
                    <a:pt x="289" y="9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22;p44"/>
            <p:cNvSpPr/>
            <p:nvPr/>
          </p:nvSpPr>
          <p:spPr>
            <a:xfrm>
              <a:off x="2239525" y="3201175"/>
              <a:ext cx="30625" cy="31875"/>
            </a:xfrm>
            <a:custGeom>
              <a:avLst/>
              <a:gdLst/>
              <a:ahLst/>
              <a:cxnLst/>
              <a:rect l="l" t="t" r="r" b="b"/>
              <a:pathLst>
                <a:path w="1225" h="1275" extrusionOk="0">
                  <a:moveTo>
                    <a:pt x="265" y="0"/>
                  </a:moveTo>
                  <a:cubicBezTo>
                    <a:pt x="0" y="0"/>
                    <a:pt x="40" y="257"/>
                    <a:pt x="140" y="454"/>
                  </a:cubicBezTo>
                  <a:cubicBezTo>
                    <a:pt x="235" y="645"/>
                    <a:pt x="349" y="825"/>
                    <a:pt x="481" y="993"/>
                  </a:cubicBezTo>
                  <a:cubicBezTo>
                    <a:pt x="556" y="1088"/>
                    <a:pt x="639" y="1180"/>
                    <a:pt x="747" y="1234"/>
                  </a:cubicBezTo>
                  <a:cubicBezTo>
                    <a:pt x="800" y="1260"/>
                    <a:pt x="860" y="1275"/>
                    <a:pt x="919" y="1275"/>
                  </a:cubicBezTo>
                  <a:cubicBezTo>
                    <a:pt x="981" y="1275"/>
                    <a:pt x="1041" y="1258"/>
                    <a:pt x="1091" y="1221"/>
                  </a:cubicBezTo>
                  <a:cubicBezTo>
                    <a:pt x="1211" y="1129"/>
                    <a:pt x="1225" y="952"/>
                    <a:pt x="1195" y="804"/>
                  </a:cubicBezTo>
                  <a:cubicBezTo>
                    <a:pt x="1111" y="390"/>
                    <a:pt x="739" y="51"/>
                    <a:pt x="319" y="4"/>
                  </a:cubicBezTo>
                  <a:cubicBezTo>
                    <a:pt x="299" y="1"/>
                    <a:pt x="281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23;p44"/>
            <p:cNvSpPr/>
            <p:nvPr/>
          </p:nvSpPr>
          <p:spPr>
            <a:xfrm>
              <a:off x="2228025" y="3062575"/>
              <a:ext cx="26500" cy="28525"/>
            </a:xfrm>
            <a:custGeom>
              <a:avLst/>
              <a:gdLst/>
              <a:ahLst/>
              <a:cxnLst/>
              <a:rect l="l" t="t" r="r" b="b"/>
              <a:pathLst>
                <a:path w="1060" h="1141" extrusionOk="0">
                  <a:moveTo>
                    <a:pt x="472" y="1"/>
                  </a:moveTo>
                  <a:cubicBezTo>
                    <a:pt x="1" y="1"/>
                    <a:pt x="296" y="829"/>
                    <a:pt x="470" y="1013"/>
                  </a:cubicBezTo>
                  <a:cubicBezTo>
                    <a:pt x="523" y="1069"/>
                    <a:pt x="587" y="1120"/>
                    <a:pt x="664" y="1136"/>
                  </a:cubicBezTo>
                  <a:cubicBezTo>
                    <a:pt x="680" y="1139"/>
                    <a:pt x="697" y="1141"/>
                    <a:pt x="713" y="1141"/>
                  </a:cubicBezTo>
                  <a:cubicBezTo>
                    <a:pt x="843" y="1141"/>
                    <a:pt x="966" y="1035"/>
                    <a:pt x="1010" y="908"/>
                  </a:cubicBezTo>
                  <a:cubicBezTo>
                    <a:pt x="1059" y="766"/>
                    <a:pt x="1030" y="608"/>
                    <a:pt x="979" y="466"/>
                  </a:cubicBezTo>
                  <a:cubicBezTo>
                    <a:pt x="939" y="351"/>
                    <a:pt x="882" y="241"/>
                    <a:pt x="799" y="152"/>
                  </a:cubicBezTo>
                  <a:cubicBezTo>
                    <a:pt x="714" y="64"/>
                    <a:pt x="598" y="3"/>
                    <a:pt x="477" y="1"/>
                  </a:cubicBezTo>
                  <a:cubicBezTo>
                    <a:pt x="475" y="1"/>
                    <a:pt x="473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24;p44"/>
            <p:cNvSpPr/>
            <p:nvPr/>
          </p:nvSpPr>
          <p:spPr>
            <a:xfrm>
              <a:off x="2262350" y="2968300"/>
              <a:ext cx="16075" cy="23800"/>
            </a:xfrm>
            <a:custGeom>
              <a:avLst/>
              <a:gdLst/>
              <a:ahLst/>
              <a:cxnLst/>
              <a:rect l="l" t="t" r="r" b="b"/>
              <a:pathLst>
                <a:path w="643" h="952" extrusionOk="0">
                  <a:moveTo>
                    <a:pt x="285" y="0"/>
                  </a:moveTo>
                  <a:cubicBezTo>
                    <a:pt x="205" y="0"/>
                    <a:pt x="127" y="59"/>
                    <a:pt x="74" y="206"/>
                  </a:cubicBezTo>
                  <a:cubicBezTo>
                    <a:pt x="3" y="405"/>
                    <a:pt x="0" y="952"/>
                    <a:pt x="246" y="952"/>
                  </a:cubicBezTo>
                  <a:cubicBezTo>
                    <a:pt x="298" y="952"/>
                    <a:pt x="362" y="927"/>
                    <a:pt x="439" y="868"/>
                  </a:cubicBezTo>
                  <a:cubicBezTo>
                    <a:pt x="546" y="786"/>
                    <a:pt x="597" y="648"/>
                    <a:pt x="613" y="514"/>
                  </a:cubicBezTo>
                  <a:cubicBezTo>
                    <a:pt x="643" y="272"/>
                    <a:pt x="458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25;p44"/>
            <p:cNvSpPr/>
            <p:nvPr/>
          </p:nvSpPr>
          <p:spPr>
            <a:xfrm>
              <a:off x="2311775" y="2976275"/>
              <a:ext cx="15075" cy="16175"/>
            </a:xfrm>
            <a:custGeom>
              <a:avLst/>
              <a:gdLst/>
              <a:ahLst/>
              <a:cxnLst/>
              <a:rect l="l" t="t" r="r" b="b"/>
              <a:pathLst>
                <a:path w="603" h="647" extrusionOk="0">
                  <a:moveTo>
                    <a:pt x="328" y="1"/>
                  </a:moveTo>
                  <a:cubicBezTo>
                    <a:pt x="314" y="1"/>
                    <a:pt x="299" y="3"/>
                    <a:pt x="284" y="9"/>
                  </a:cubicBezTo>
                  <a:lnTo>
                    <a:pt x="265" y="26"/>
                  </a:lnTo>
                  <a:cubicBezTo>
                    <a:pt x="127" y="153"/>
                    <a:pt x="34" y="325"/>
                    <a:pt x="6" y="511"/>
                  </a:cubicBezTo>
                  <a:cubicBezTo>
                    <a:pt x="0" y="535"/>
                    <a:pt x="1" y="560"/>
                    <a:pt x="9" y="584"/>
                  </a:cubicBezTo>
                  <a:cubicBezTo>
                    <a:pt x="25" y="621"/>
                    <a:pt x="69" y="637"/>
                    <a:pt x="109" y="642"/>
                  </a:cubicBezTo>
                  <a:cubicBezTo>
                    <a:pt x="127" y="645"/>
                    <a:pt x="145" y="646"/>
                    <a:pt x="163" y="646"/>
                  </a:cubicBezTo>
                  <a:cubicBezTo>
                    <a:pt x="418" y="646"/>
                    <a:pt x="603" y="385"/>
                    <a:pt x="502" y="139"/>
                  </a:cubicBezTo>
                  <a:cubicBezTo>
                    <a:pt x="472" y="66"/>
                    <a:pt x="40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26;p44"/>
            <p:cNvSpPr/>
            <p:nvPr/>
          </p:nvSpPr>
          <p:spPr>
            <a:xfrm>
              <a:off x="2320375" y="3058400"/>
              <a:ext cx="22025" cy="29325"/>
            </a:xfrm>
            <a:custGeom>
              <a:avLst/>
              <a:gdLst/>
              <a:ahLst/>
              <a:cxnLst/>
              <a:rect l="l" t="t" r="r" b="b"/>
              <a:pathLst>
                <a:path w="881" h="1173" extrusionOk="0">
                  <a:moveTo>
                    <a:pt x="605" y="1"/>
                  </a:moveTo>
                  <a:cubicBezTo>
                    <a:pt x="504" y="1"/>
                    <a:pt x="397" y="39"/>
                    <a:pt x="326" y="96"/>
                  </a:cubicBezTo>
                  <a:cubicBezTo>
                    <a:pt x="174" y="218"/>
                    <a:pt x="59" y="478"/>
                    <a:pt x="24" y="662"/>
                  </a:cubicBezTo>
                  <a:cubicBezTo>
                    <a:pt x="0" y="781"/>
                    <a:pt x="3" y="912"/>
                    <a:pt x="64" y="1018"/>
                  </a:cubicBezTo>
                  <a:cubicBezTo>
                    <a:pt x="115" y="1107"/>
                    <a:pt x="214" y="1172"/>
                    <a:pt x="314" y="1172"/>
                  </a:cubicBezTo>
                  <a:cubicBezTo>
                    <a:pt x="333" y="1172"/>
                    <a:pt x="351" y="1170"/>
                    <a:pt x="370" y="1165"/>
                  </a:cubicBezTo>
                  <a:cubicBezTo>
                    <a:pt x="472" y="1139"/>
                    <a:pt x="543" y="1047"/>
                    <a:pt x="598" y="957"/>
                  </a:cubicBezTo>
                  <a:cubicBezTo>
                    <a:pt x="707" y="779"/>
                    <a:pt x="790" y="586"/>
                    <a:pt x="845" y="385"/>
                  </a:cubicBezTo>
                  <a:cubicBezTo>
                    <a:pt x="864" y="314"/>
                    <a:pt x="880" y="240"/>
                    <a:pt x="859" y="170"/>
                  </a:cubicBezTo>
                  <a:cubicBezTo>
                    <a:pt x="823" y="48"/>
                    <a:pt x="718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27;p44"/>
            <p:cNvSpPr/>
            <p:nvPr/>
          </p:nvSpPr>
          <p:spPr>
            <a:xfrm>
              <a:off x="2314850" y="3105975"/>
              <a:ext cx="11775" cy="12525"/>
            </a:xfrm>
            <a:custGeom>
              <a:avLst/>
              <a:gdLst/>
              <a:ahLst/>
              <a:cxnLst/>
              <a:rect l="l" t="t" r="r" b="b"/>
              <a:pathLst>
                <a:path w="471" h="501" extrusionOk="0">
                  <a:moveTo>
                    <a:pt x="219" y="1"/>
                  </a:moveTo>
                  <a:cubicBezTo>
                    <a:pt x="170" y="1"/>
                    <a:pt x="121" y="16"/>
                    <a:pt x="84" y="47"/>
                  </a:cubicBezTo>
                  <a:lnTo>
                    <a:pt x="131" y="21"/>
                  </a:lnTo>
                  <a:lnTo>
                    <a:pt x="131" y="21"/>
                  </a:lnTo>
                  <a:cubicBezTo>
                    <a:pt x="54" y="102"/>
                    <a:pt x="10" y="208"/>
                    <a:pt x="4" y="318"/>
                  </a:cubicBezTo>
                  <a:cubicBezTo>
                    <a:pt x="0" y="352"/>
                    <a:pt x="6" y="386"/>
                    <a:pt x="19" y="417"/>
                  </a:cubicBezTo>
                  <a:cubicBezTo>
                    <a:pt x="47" y="474"/>
                    <a:pt x="113" y="500"/>
                    <a:pt x="177" y="500"/>
                  </a:cubicBezTo>
                  <a:cubicBezTo>
                    <a:pt x="183" y="500"/>
                    <a:pt x="189" y="500"/>
                    <a:pt x="195" y="500"/>
                  </a:cubicBezTo>
                  <a:cubicBezTo>
                    <a:pt x="300" y="492"/>
                    <a:pt x="391" y="426"/>
                    <a:pt x="432" y="331"/>
                  </a:cubicBezTo>
                  <a:cubicBezTo>
                    <a:pt x="470" y="236"/>
                    <a:pt x="443" y="118"/>
                    <a:pt x="365" y="52"/>
                  </a:cubicBezTo>
                  <a:cubicBezTo>
                    <a:pt x="325" y="18"/>
                    <a:pt x="27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28;p44"/>
            <p:cNvSpPr/>
            <p:nvPr/>
          </p:nvSpPr>
          <p:spPr>
            <a:xfrm>
              <a:off x="2250925" y="3257425"/>
              <a:ext cx="12100" cy="13800"/>
            </a:xfrm>
            <a:custGeom>
              <a:avLst/>
              <a:gdLst/>
              <a:ahLst/>
              <a:cxnLst/>
              <a:rect l="l" t="t" r="r" b="b"/>
              <a:pathLst>
                <a:path w="484" h="552" extrusionOk="0">
                  <a:moveTo>
                    <a:pt x="206" y="1"/>
                  </a:moveTo>
                  <a:cubicBezTo>
                    <a:pt x="98" y="1"/>
                    <a:pt x="0" y="128"/>
                    <a:pt x="57" y="222"/>
                  </a:cubicBezTo>
                  <a:lnTo>
                    <a:pt x="85" y="158"/>
                  </a:lnTo>
                  <a:lnTo>
                    <a:pt x="85" y="158"/>
                  </a:lnTo>
                  <a:cubicBezTo>
                    <a:pt x="59" y="252"/>
                    <a:pt x="69" y="352"/>
                    <a:pt x="113" y="439"/>
                  </a:cubicBezTo>
                  <a:cubicBezTo>
                    <a:pt x="130" y="477"/>
                    <a:pt x="158" y="509"/>
                    <a:pt x="193" y="531"/>
                  </a:cubicBezTo>
                  <a:cubicBezTo>
                    <a:pt x="216" y="545"/>
                    <a:pt x="242" y="551"/>
                    <a:pt x="268" y="551"/>
                  </a:cubicBezTo>
                  <a:cubicBezTo>
                    <a:pt x="333" y="551"/>
                    <a:pt x="399" y="514"/>
                    <a:pt x="434" y="459"/>
                  </a:cubicBezTo>
                  <a:cubicBezTo>
                    <a:pt x="484" y="380"/>
                    <a:pt x="479" y="277"/>
                    <a:pt x="445" y="191"/>
                  </a:cubicBezTo>
                  <a:cubicBezTo>
                    <a:pt x="405" y="91"/>
                    <a:pt x="315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29;p44"/>
            <p:cNvSpPr/>
            <p:nvPr/>
          </p:nvSpPr>
          <p:spPr>
            <a:xfrm>
              <a:off x="2291375" y="3453125"/>
              <a:ext cx="28475" cy="28275"/>
            </a:xfrm>
            <a:custGeom>
              <a:avLst/>
              <a:gdLst/>
              <a:ahLst/>
              <a:cxnLst/>
              <a:rect l="l" t="t" r="r" b="b"/>
              <a:pathLst>
                <a:path w="1139" h="1131" extrusionOk="0">
                  <a:moveTo>
                    <a:pt x="836" y="1"/>
                  </a:moveTo>
                  <a:cubicBezTo>
                    <a:pt x="814" y="1"/>
                    <a:pt x="790" y="3"/>
                    <a:pt x="766" y="8"/>
                  </a:cubicBezTo>
                  <a:cubicBezTo>
                    <a:pt x="529" y="59"/>
                    <a:pt x="314" y="296"/>
                    <a:pt x="178" y="479"/>
                  </a:cubicBezTo>
                  <a:cubicBezTo>
                    <a:pt x="127" y="550"/>
                    <a:pt x="75" y="625"/>
                    <a:pt x="55" y="709"/>
                  </a:cubicBezTo>
                  <a:cubicBezTo>
                    <a:pt x="0" y="937"/>
                    <a:pt x="179" y="1130"/>
                    <a:pt x="386" y="1130"/>
                  </a:cubicBezTo>
                  <a:cubicBezTo>
                    <a:pt x="437" y="1130"/>
                    <a:pt x="490" y="1118"/>
                    <a:pt x="541" y="1092"/>
                  </a:cubicBezTo>
                  <a:cubicBezTo>
                    <a:pt x="606" y="1060"/>
                    <a:pt x="657" y="1008"/>
                    <a:pt x="709" y="957"/>
                  </a:cubicBezTo>
                  <a:cubicBezTo>
                    <a:pt x="873" y="792"/>
                    <a:pt x="1044" y="616"/>
                    <a:pt x="1094" y="389"/>
                  </a:cubicBezTo>
                  <a:cubicBezTo>
                    <a:pt x="1139" y="183"/>
                    <a:pt x="103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30;p44"/>
            <p:cNvSpPr/>
            <p:nvPr/>
          </p:nvSpPr>
          <p:spPr>
            <a:xfrm>
              <a:off x="2239725" y="3443750"/>
              <a:ext cx="13750" cy="11275"/>
            </a:xfrm>
            <a:custGeom>
              <a:avLst/>
              <a:gdLst/>
              <a:ahLst/>
              <a:cxnLst/>
              <a:rect l="l" t="t" r="r" b="b"/>
              <a:pathLst>
                <a:path w="550" h="451" extrusionOk="0">
                  <a:moveTo>
                    <a:pt x="133" y="1"/>
                  </a:moveTo>
                  <a:cubicBezTo>
                    <a:pt x="110" y="1"/>
                    <a:pt x="89" y="5"/>
                    <a:pt x="68" y="16"/>
                  </a:cubicBezTo>
                  <a:cubicBezTo>
                    <a:pt x="15" y="43"/>
                    <a:pt x="1" y="134"/>
                    <a:pt x="55" y="158"/>
                  </a:cubicBezTo>
                  <a:lnTo>
                    <a:pt x="26" y="154"/>
                  </a:lnTo>
                  <a:lnTo>
                    <a:pt x="26" y="154"/>
                  </a:lnTo>
                  <a:cubicBezTo>
                    <a:pt x="57" y="269"/>
                    <a:pt x="166" y="341"/>
                    <a:pt x="267" y="405"/>
                  </a:cubicBezTo>
                  <a:cubicBezTo>
                    <a:pt x="302" y="426"/>
                    <a:pt x="339" y="449"/>
                    <a:pt x="379" y="451"/>
                  </a:cubicBezTo>
                  <a:cubicBezTo>
                    <a:pt x="381" y="451"/>
                    <a:pt x="383" y="451"/>
                    <a:pt x="385" y="451"/>
                  </a:cubicBezTo>
                  <a:cubicBezTo>
                    <a:pt x="491" y="451"/>
                    <a:pt x="550" y="304"/>
                    <a:pt x="502" y="207"/>
                  </a:cubicBezTo>
                  <a:cubicBezTo>
                    <a:pt x="455" y="109"/>
                    <a:pt x="346" y="59"/>
                    <a:pt x="242" y="24"/>
                  </a:cubicBezTo>
                  <a:cubicBezTo>
                    <a:pt x="207" y="12"/>
                    <a:pt x="169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31;p44"/>
            <p:cNvSpPr/>
            <p:nvPr/>
          </p:nvSpPr>
          <p:spPr>
            <a:xfrm>
              <a:off x="2247725" y="3353275"/>
              <a:ext cx="11275" cy="15600"/>
            </a:xfrm>
            <a:custGeom>
              <a:avLst/>
              <a:gdLst/>
              <a:ahLst/>
              <a:cxnLst/>
              <a:rect l="l" t="t" r="r" b="b"/>
              <a:pathLst>
                <a:path w="451" h="624" extrusionOk="0">
                  <a:moveTo>
                    <a:pt x="151" y="1"/>
                  </a:moveTo>
                  <a:cubicBezTo>
                    <a:pt x="97" y="1"/>
                    <a:pt x="45" y="20"/>
                    <a:pt x="9" y="62"/>
                  </a:cubicBezTo>
                  <a:lnTo>
                    <a:pt x="17" y="87"/>
                  </a:lnTo>
                  <a:cubicBezTo>
                    <a:pt x="2" y="191"/>
                    <a:pt x="1" y="299"/>
                    <a:pt x="37" y="397"/>
                  </a:cubicBezTo>
                  <a:cubicBezTo>
                    <a:pt x="72" y="496"/>
                    <a:pt x="147" y="583"/>
                    <a:pt x="248" y="615"/>
                  </a:cubicBezTo>
                  <a:cubicBezTo>
                    <a:pt x="265" y="620"/>
                    <a:pt x="283" y="623"/>
                    <a:pt x="301" y="623"/>
                  </a:cubicBezTo>
                  <a:cubicBezTo>
                    <a:pt x="325" y="623"/>
                    <a:pt x="348" y="617"/>
                    <a:pt x="365" y="601"/>
                  </a:cubicBezTo>
                  <a:cubicBezTo>
                    <a:pt x="383" y="582"/>
                    <a:pt x="394" y="559"/>
                    <a:pt x="399" y="534"/>
                  </a:cubicBezTo>
                  <a:cubicBezTo>
                    <a:pt x="438" y="396"/>
                    <a:pt x="450" y="239"/>
                    <a:pt x="373" y="119"/>
                  </a:cubicBezTo>
                  <a:cubicBezTo>
                    <a:pt x="326" y="46"/>
                    <a:pt x="23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32;p44"/>
            <p:cNvSpPr/>
            <p:nvPr/>
          </p:nvSpPr>
          <p:spPr>
            <a:xfrm>
              <a:off x="2309175" y="2887000"/>
              <a:ext cx="7700" cy="7850"/>
            </a:xfrm>
            <a:custGeom>
              <a:avLst/>
              <a:gdLst/>
              <a:ahLst/>
              <a:cxnLst/>
              <a:rect l="l" t="t" r="r" b="b"/>
              <a:pathLst>
                <a:path w="308" h="314" extrusionOk="0">
                  <a:moveTo>
                    <a:pt x="197" y="1"/>
                  </a:moveTo>
                  <a:cubicBezTo>
                    <a:pt x="157" y="1"/>
                    <a:pt x="118" y="23"/>
                    <a:pt x="112" y="62"/>
                  </a:cubicBezTo>
                  <a:lnTo>
                    <a:pt x="100" y="21"/>
                  </a:lnTo>
                  <a:cubicBezTo>
                    <a:pt x="47" y="105"/>
                    <a:pt x="1" y="226"/>
                    <a:pt x="76" y="290"/>
                  </a:cubicBezTo>
                  <a:cubicBezTo>
                    <a:pt x="96" y="306"/>
                    <a:pt x="122" y="313"/>
                    <a:pt x="148" y="313"/>
                  </a:cubicBezTo>
                  <a:cubicBezTo>
                    <a:pt x="172" y="313"/>
                    <a:pt x="196" y="307"/>
                    <a:pt x="217" y="294"/>
                  </a:cubicBezTo>
                  <a:cubicBezTo>
                    <a:pt x="259" y="266"/>
                    <a:pt x="288" y="221"/>
                    <a:pt x="296" y="171"/>
                  </a:cubicBezTo>
                  <a:cubicBezTo>
                    <a:pt x="307" y="115"/>
                    <a:pt x="295" y="49"/>
                    <a:pt x="247" y="16"/>
                  </a:cubicBezTo>
                  <a:cubicBezTo>
                    <a:pt x="233" y="5"/>
                    <a:pt x="215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33;p44"/>
            <p:cNvSpPr/>
            <p:nvPr/>
          </p:nvSpPr>
          <p:spPr>
            <a:xfrm>
              <a:off x="2270125" y="2740075"/>
              <a:ext cx="23300" cy="1094325"/>
            </a:xfrm>
            <a:custGeom>
              <a:avLst/>
              <a:gdLst/>
              <a:ahLst/>
              <a:cxnLst/>
              <a:rect l="l" t="t" r="r" b="b"/>
              <a:pathLst>
                <a:path w="932" h="43773" extrusionOk="0">
                  <a:moveTo>
                    <a:pt x="932" y="0"/>
                  </a:moveTo>
                  <a:cubicBezTo>
                    <a:pt x="818" y="3647"/>
                    <a:pt x="711" y="7295"/>
                    <a:pt x="612" y="10942"/>
                  </a:cubicBezTo>
                  <a:lnTo>
                    <a:pt x="464" y="16415"/>
                  </a:lnTo>
                  <a:lnTo>
                    <a:pt x="324" y="21887"/>
                  </a:lnTo>
                  <a:lnTo>
                    <a:pt x="192" y="27359"/>
                  </a:lnTo>
                  <a:lnTo>
                    <a:pt x="66" y="32832"/>
                  </a:lnTo>
                  <a:cubicBezTo>
                    <a:pt x="47" y="33743"/>
                    <a:pt x="28" y="34656"/>
                    <a:pt x="17" y="35569"/>
                  </a:cubicBezTo>
                  <a:cubicBezTo>
                    <a:pt x="5" y="36481"/>
                    <a:pt x="1" y="37393"/>
                    <a:pt x="10" y="38306"/>
                  </a:cubicBezTo>
                  <a:cubicBezTo>
                    <a:pt x="29" y="40131"/>
                    <a:pt x="100" y="41956"/>
                    <a:pt x="275" y="43773"/>
                  </a:cubicBezTo>
                  <a:cubicBezTo>
                    <a:pt x="128" y="41954"/>
                    <a:pt x="74" y="40129"/>
                    <a:pt x="72" y="38306"/>
                  </a:cubicBezTo>
                  <a:cubicBezTo>
                    <a:pt x="71" y="37393"/>
                    <a:pt x="81" y="36482"/>
                    <a:pt x="99" y="35570"/>
                  </a:cubicBezTo>
                  <a:cubicBezTo>
                    <a:pt x="118" y="34658"/>
                    <a:pt x="140" y="33746"/>
                    <a:pt x="165" y="32834"/>
                  </a:cubicBezTo>
                  <a:lnTo>
                    <a:pt x="312" y="27363"/>
                  </a:lnTo>
                  <a:lnTo>
                    <a:pt x="452" y="21889"/>
                  </a:lnTo>
                  <a:lnTo>
                    <a:pt x="583" y="16417"/>
                  </a:lnTo>
                  <a:lnTo>
                    <a:pt x="708" y="10945"/>
                  </a:lnTo>
                  <a:cubicBezTo>
                    <a:pt x="793" y="7297"/>
                    <a:pt x="867" y="3648"/>
                    <a:pt x="932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5"/>
          <p:cNvSpPr txBox="1">
            <a:spLocks noGrp="1"/>
          </p:cNvSpPr>
          <p:nvPr>
            <p:ph type="subTitle" idx="1"/>
          </p:nvPr>
        </p:nvSpPr>
        <p:spPr>
          <a:xfrm>
            <a:off x="1348350" y="1283125"/>
            <a:ext cx="6447300" cy="14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have any questions?</a:t>
            </a:r>
            <a:endParaRPr dirty="0"/>
          </a:p>
        </p:txBody>
      </p:sp>
      <p:sp>
        <p:nvSpPr>
          <p:cNvPr id="1213" name="Google Shape;1213;p35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35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15" name="Google Shape;1215;p35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6" name="Google Shape;1216;p35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217" name="Google Shape;1217;p35"/>
          <p:cNvCxnSpPr/>
          <p:nvPr/>
        </p:nvCxnSpPr>
        <p:spPr>
          <a:xfrm>
            <a:off x="2283050" y="2931338"/>
            <a:ext cx="457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18" name="Google Shape;1218;p35"/>
          <p:cNvGrpSpPr/>
          <p:nvPr/>
        </p:nvGrpSpPr>
        <p:grpSpPr>
          <a:xfrm>
            <a:off x="4191756" y="2804756"/>
            <a:ext cx="760588" cy="253200"/>
            <a:chOff x="2731600" y="3058600"/>
            <a:chExt cx="760588" cy="253200"/>
          </a:xfrm>
        </p:grpSpPr>
        <p:sp>
          <p:nvSpPr>
            <p:cNvPr id="1219" name="Google Shape;1219;p35"/>
            <p:cNvSpPr/>
            <p:nvPr/>
          </p:nvSpPr>
          <p:spPr>
            <a:xfrm>
              <a:off x="3175250" y="3058600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3238987" y="3058600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2731600" y="3058600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2795337" y="3058600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2"/>
          <p:cNvSpPr/>
          <p:nvPr/>
        </p:nvSpPr>
        <p:spPr>
          <a:xfrm>
            <a:off x="7315775" y="531100"/>
            <a:ext cx="1098600" cy="4082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2"/>
          <p:cNvSpPr txBox="1">
            <a:spLocks noGrp="1"/>
          </p:cNvSpPr>
          <p:nvPr>
            <p:ph type="title"/>
          </p:nvPr>
        </p:nvSpPr>
        <p:spPr>
          <a:xfrm>
            <a:off x="1419297" y="1236603"/>
            <a:ext cx="211142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Didact Gothic" panose="020B0604020202020204" charset="0"/>
              </a:rPr>
              <a:t>Introduction</a:t>
            </a:r>
            <a:endParaRPr sz="2000" dirty="0">
              <a:latin typeface="Didact Gothic" panose="020B0604020202020204" charset="0"/>
            </a:endParaRPr>
          </a:p>
        </p:txBody>
      </p:sp>
      <p:sp>
        <p:nvSpPr>
          <p:cNvPr id="776" name="Google Shape;776;p32"/>
          <p:cNvSpPr txBox="1">
            <a:spLocks noGrp="1"/>
          </p:cNvSpPr>
          <p:nvPr>
            <p:ph type="subTitle" idx="1"/>
          </p:nvPr>
        </p:nvSpPr>
        <p:spPr>
          <a:xfrm>
            <a:off x="1420436" y="1858893"/>
            <a:ext cx="211028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Literature Review</a:t>
            </a:r>
            <a:endParaRPr sz="2000" dirty="0"/>
          </a:p>
        </p:txBody>
      </p:sp>
      <p:sp>
        <p:nvSpPr>
          <p:cNvPr id="777" name="Google Shape;777;p32"/>
          <p:cNvSpPr txBox="1">
            <a:spLocks noGrp="1"/>
          </p:cNvSpPr>
          <p:nvPr>
            <p:ph type="title" idx="3"/>
          </p:nvPr>
        </p:nvSpPr>
        <p:spPr>
          <a:xfrm>
            <a:off x="4803489" y="1280593"/>
            <a:ext cx="2238308" cy="420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Didact Gothic" panose="020B0604020202020204" charset="0"/>
              </a:rPr>
              <a:t>Background Study</a:t>
            </a:r>
            <a:endParaRPr sz="2000" dirty="0">
              <a:latin typeface="Didact Gothic" panose="020B0604020202020204" charset="0"/>
            </a:endParaRPr>
          </a:p>
        </p:txBody>
      </p:sp>
      <p:sp>
        <p:nvSpPr>
          <p:cNvPr id="779" name="Google Shape;779;p32"/>
          <p:cNvSpPr txBox="1">
            <a:spLocks noGrp="1"/>
          </p:cNvSpPr>
          <p:nvPr>
            <p:ph type="title" idx="6"/>
          </p:nvPr>
        </p:nvSpPr>
        <p:spPr>
          <a:xfrm>
            <a:off x="1495150" y="2594901"/>
            <a:ext cx="1918006" cy="54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Didact Gothic" panose="020B0604020202020204" charset="0"/>
              </a:rPr>
              <a:t>Methodology</a:t>
            </a:r>
            <a:endParaRPr sz="2000" dirty="0">
              <a:latin typeface="Didact Gothic" panose="020B0604020202020204" charset="0"/>
            </a:endParaRPr>
          </a:p>
        </p:txBody>
      </p:sp>
      <p:sp>
        <p:nvSpPr>
          <p:cNvPr id="780" name="Google Shape;780;p32"/>
          <p:cNvSpPr txBox="1">
            <a:spLocks noGrp="1"/>
          </p:cNvSpPr>
          <p:nvPr>
            <p:ph type="subTitle" idx="8"/>
          </p:nvPr>
        </p:nvSpPr>
        <p:spPr>
          <a:xfrm>
            <a:off x="1495150" y="3412403"/>
            <a:ext cx="199604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Conclusion</a:t>
            </a:r>
            <a:endParaRPr sz="2000" dirty="0"/>
          </a:p>
        </p:txBody>
      </p:sp>
      <p:sp>
        <p:nvSpPr>
          <p:cNvPr id="781" name="Google Shape;781;p32"/>
          <p:cNvSpPr txBox="1">
            <a:spLocks noGrp="1"/>
          </p:cNvSpPr>
          <p:nvPr>
            <p:ph type="title" idx="9"/>
          </p:nvPr>
        </p:nvSpPr>
        <p:spPr>
          <a:xfrm>
            <a:off x="4828576" y="1853196"/>
            <a:ext cx="238319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Didact Gothic" panose="020B0604020202020204" charset="0"/>
              </a:rPr>
              <a:t>Dataset</a:t>
            </a:r>
            <a:endParaRPr sz="2000" dirty="0">
              <a:latin typeface="Didact Gothic" panose="020B0604020202020204" charset="0"/>
            </a:endParaRPr>
          </a:p>
        </p:txBody>
      </p:sp>
      <p:sp>
        <p:nvSpPr>
          <p:cNvPr id="782" name="Google Shape;782;p32"/>
          <p:cNvSpPr txBox="1">
            <a:spLocks noGrp="1"/>
          </p:cNvSpPr>
          <p:nvPr>
            <p:ph type="subTitle" idx="14"/>
          </p:nvPr>
        </p:nvSpPr>
        <p:spPr>
          <a:xfrm>
            <a:off x="4775695" y="2664854"/>
            <a:ext cx="2215616" cy="487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Result Analysis</a:t>
            </a:r>
            <a:endParaRPr sz="2000" dirty="0"/>
          </a:p>
        </p:txBody>
      </p:sp>
      <p:sp>
        <p:nvSpPr>
          <p:cNvPr id="783" name="Google Shape;783;p3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4" name="Google Shape;784;p32"/>
          <p:cNvSpPr/>
          <p:nvPr/>
        </p:nvSpPr>
        <p:spPr>
          <a:xfrm>
            <a:off x="673008" y="1200118"/>
            <a:ext cx="515092" cy="4570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01</a:t>
            </a:r>
            <a:endParaRPr b="0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Poppins;900"/>
            </a:endParaRPr>
          </a:p>
        </p:txBody>
      </p:sp>
      <p:sp>
        <p:nvSpPr>
          <p:cNvPr id="785" name="Google Shape;785;p32"/>
          <p:cNvSpPr/>
          <p:nvPr/>
        </p:nvSpPr>
        <p:spPr>
          <a:xfrm>
            <a:off x="3884045" y="1255805"/>
            <a:ext cx="613335" cy="3878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02</a:t>
            </a:r>
          </a:p>
        </p:txBody>
      </p:sp>
      <p:sp>
        <p:nvSpPr>
          <p:cNvPr id="786" name="Google Shape;786;p32"/>
          <p:cNvSpPr/>
          <p:nvPr/>
        </p:nvSpPr>
        <p:spPr>
          <a:xfrm>
            <a:off x="674168" y="1940278"/>
            <a:ext cx="623253" cy="39357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03</a:t>
            </a:r>
          </a:p>
        </p:txBody>
      </p:sp>
      <p:sp>
        <p:nvSpPr>
          <p:cNvPr id="787" name="Google Shape;787;p32"/>
          <p:cNvSpPr/>
          <p:nvPr/>
        </p:nvSpPr>
        <p:spPr>
          <a:xfrm>
            <a:off x="3884045" y="1925987"/>
            <a:ext cx="636068" cy="4421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04</a:t>
            </a:r>
          </a:p>
        </p:txBody>
      </p:sp>
      <p:sp>
        <p:nvSpPr>
          <p:cNvPr id="788" name="Google Shape;788;p32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9" name="Google Shape;789;p32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90" name="Google Shape;790;p32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1" name="Google Shape;791;p32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792" name="Google Shape;792;p32"/>
          <p:cNvGrpSpPr/>
          <p:nvPr/>
        </p:nvGrpSpPr>
        <p:grpSpPr>
          <a:xfrm rot="2189373">
            <a:off x="7643593" y="3283779"/>
            <a:ext cx="390900" cy="1308978"/>
            <a:chOff x="3034550" y="251400"/>
            <a:chExt cx="213050" cy="713425"/>
          </a:xfrm>
        </p:grpSpPr>
        <p:sp>
          <p:nvSpPr>
            <p:cNvPr id="793" name="Google Shape;793;p32"/>
            <p:cNvSpPr/>
            <p:nvPr/>
          </p:nvSpPr>
          <p:spPr>
            <a:xfrm>
              <a:off x="3034550" y="251400"/>
              <a:ext cx="213050" cy="636600"/>
            </a:xfrm>
            <a:custGeom>
              <a:avLst/>
              <a:gdLst/>
              <a:ahLst/>
              <a:cxnLst/>
              <a:rect l="l" t="t" r="r" b="b"/>
              <a:pathLst>
                <a:path w="8522" h="25464" extrusionOk="0">
                  <a:moveTo>
                    <a:pt x="4849" y="1"/>
                  </a:moveTo>
                  <a:cubicBezTo>
                    <a:pt x="4683" y="1038"/>
                    <a:pt x="4165" y="1979"/>
                    <a:pt x="3668" y="2903"/>
                  </a:cubicBezTo>
                  <a:cubicBezTo>
                    <a:pt x="1833" y="6315"/>
                    <a:pt x="122" y="9949"/>
                    <a:pt x="22" y="13824"/>
                  </a:cubicBezTo>
                  <a:cubicBezTo>
                    <a:pt x="0" y="14676"/>
                    <a:pt x="58" y="15535"/>
                    <a:pt x="277" y="16359"/>
                  </a:cubicBezTo>
                  <a:cubicBezTo>
                    <a:pt x="430" y="16931"/>
                    <a:pt x="658" y="17482"/>
                    <a:pt x="796" y="18057"/>
                  </a:cubicBezTo>
                  <a:cubicBezTo>
                    <a:pt x="998" y="18900"/>
                    <a:pt x="1001" y="19783"/>
                    <a:pt x="1216" y="20623"/>
                  </a:cubicBezTo>
                  <a:cubicBezTo>
                    <a:pt x="1721" y="22605"/>
                    <a:pt x="3311" y="24093"/>
                    <a:pt x="4828" y="25464"/>
                  </a:cubicBezTo>
                  <a:cubicBezTo>
                    <a:pt x="5897" y="24223"/>
                    <a:pt x="6696" y="23069"/>
                    <a:pt x="7430" y="21604"/>
                  </a:cubicBezTo>
                  <a:cubicBezTo>
                    <a:pt x="8522" y="19419"/>
                    <a:pt x="8456" y="16843"/>
                    <a:pt x="8142" y="14420"/>
                  </a:cubicBezTo>
                  <a:cubicBezTo>
                    <a:pt x="7684" y="10860"/>
                    <a:pt x="6748" y="7380"/>
                    <a:pt x="5817" y="3914"/>
                  </a:cubicBezTo>
                  <a:cubicBezTo>
                    <a:pt x="5474" y="2637"/>
                    <a:pt x="5192" y="1278"/>
                    <a:pt x="4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129575" y="260125"/>
              <a:ext cx="40450" cy="704700"/>
            </a:xfrm>
            <a:custGeom>
              <a:avLst/>
              <a:gdLst/>
              <a:ahLst/>
              <a:cxnLst/>
              <a:rect l="l" t="t" r="r" b="b"/>
              <a:pathLst>
                <a:path w="1618" h="28188" extrusionOk="0">
                  <a:moveTo>
                    <a:pt x="1133" y="0"/>
                  </a:moveTo>
                  <a:cubicBezTo>
                    <a:pt x="717" y="2326"/>
                    <a:pt x="420" y="4673"/>
                    <a:pt x="235" y="7031"/>
                  </a:cubicBezTo>
                  <a:cubicBezTo>
                    <a:pt x="143" y="8210"/>
                    <a:pt x="79" y="9390"/>
                    <a:pt x="42" y="10572"/>
                  </a:cubicBezTo>
                  <a:cubicBezTo>
                    <a:pt x="8" y="11753"/>
                    <a:pt x="0" y="12935"/>
                    <a:pt x="20" y="14117"/>
                  </a:cubicBezTo>
                  <a:cubicBezTo>
                    <a:pt x="40" y="15300"/>
                    <a:pt x="88" y="16481"/>
                    <a:pt x="164" y="17660"/>
                  </a:cubicBezTo>
                  <a:lnTo>
                    <a:pt x="227" y="18545"/>
                  </a:lnTo>
                  <a:lnTo>
                    <a:pt x="300" y="19428"/>
                  </a:lnTo>
                  <a:lnTo>
                    <a:pt x="384" y="20311"/>
                  </a:lnTo>
                  <a:lnTo>
                    <a:pt x="478" y="21193"/>
                  </a:lnTo>
                  <a:cubicBezTo>
                    <a:pt x="741" y="23546"/>
                    <a:pt x="1121" y="25877"/>
                    <a:pt x="1617" y="28188"/>
                  </a:cubicBezTo>
                  <a:cubicBezTo>
                    <a:pt x="1170" y="25865"/>
                    <a:pt x="823" y="23529"/>
                    <a:pt x="576" y="21182"/>
                  </a:cubicBezTo>
                  <a:lnTo>
                    <a:pt x="489" y="20300"/>
                  </a:lnTo>
                  <a:lnTo>
                    <a:pt x="411" y="19419"/>
                  </a:lnTo>
                  <a:lnTo>
                    <a:pt x="342" y="18537"/>
                  </a:lnTo>
                  <a:lnTo>
                    <a:pt x="284" y="17653"/>
                  </a:lnTo>
                  <a:cubicBezTo>
                    <a:pt x="211" y="16475"/>
                    <a:pt x="165" y="15296"/>
                    <a:pt x="146" y="14115"/>
                  </a:cubicBezTo>
                  <a:cubicBezTo>
                    <a:pt x="124" y="12935"/>
                    <a:pt x="132" y="11755"/>
                    <a:pt x="163" y="10575"/>
                  </a:cubicBezTo>
                  <a:cubicBezTo>
                    <a:pt x="192" y="9395"/>
                    <a:pt x="252" y="8215"/>
                    <a:pt x="333" y="7038"/>
                  </a:cubicBezTo>
                  <a:cubicBezTo>
                    <a:pt x="501" y="4680"/>
                    <a:pt x="768" y="2334"/>
                    <a:pt x="1133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170350" y="710025"/>
              <a:ext cx="36000" cy="49200"/>
            </a:xfrm>
            <a:custGeom>
              <a:avLst/>
              <a:gdLst/>
              <a:ahLst/>
              <a:cxnLst/>
              <a:rect l="l" t="t" r="r" b="b"/>
              <a:pathLst>
                <a:path w="1440" h="1968" extrusionOk="0">
                  <a:moveTo>
                    <a:pt x="883" y="1"/>
                  </a:moveTo>
                  <a:cubicBezTo>
                    <a:pt x="502" y="1"/>
                    <a:pt x="353" y="735"/>
                    <a:pt x="198" y="1005"/>
                  </a:cubicBezTo>
                  <a:cubicBezTo>
                    <a:pt x="132" y="1121"/>
                    <a:pt x="56" y="1238"/>
                    <a:pt x="37" y="1371"/>
                  </a:cubicBezTo>
                  <a:cubicBezTo>
                    <a:pt x="0" y="1632"/>
                    <a:pt x="210" y="1886"/>
                    <a:pt x="464" y="1949"/>
                  </a:cubicBezTo>
                  <a:cubicBezTo>
                    <a:pt x="515" y="1962"/>
                    <a:pt x="567" y="1968"/>
                    <a:pt x="618" y="1968"/>
                  </a:cubicBezTo>
                  <a:cubicBezTo>
                    <a:pt x="761" y="1968"/>
                    <a:pt x="902" y="1921"/>
                    <a:pt x="1018" y="1833"/>
                  </a:cubicBezTo>
                  <a:cubicBezTo>
                    <a:pt x="1243" y="1660"/>
                    <a:pt x="1329" y="1363"/>
                    <a:pt x="1383" y="1085"/>
                  </a:cubicBezTo>
                  <a:cubicBezTo>
                    <a:pt x="1414" y="922"/>
                    <a:pt x="1439" y="754"/>
                    <a:pt x="1420" y="588"/>
                  </a:cubicBezTo>
                  <a:cubicBezTo>
                    <a:pt x="1402" y="422"/>
                    <a:pt x="1333" y="257"/>
                    <a:pt x="1206" y="149"/>
                  </a:cubicBezTo>
                  <a:cubicBezTo>
                    <a:pt x="1082" y="44"/>
                    <a:pt x="976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168675" y="622975"/>
              <a:ext cx="15500" cy="14125"/>
            </a:xfrm>
            <a:custGeom>
              <a:avLst/>
              <a:gdLst/>
              <a:ahLst/>
              <a:cxnLst/>
              <a:rect l="l" t="t" r="r" b="b"/>
              <a:pathLst>
                <a:path w="620" h="565" extrusionOk="0">
                  <a:moveTo>
                    <a:pt x="216" y="1"/>
                  </a:moveTo>
                  <a:cubicBezTo>
                    <a:pt x="154" y="62"/>
                    <a:pt x="92" y="123"/>
                    <a:pt x="52" y="198"/>
                  </a:cubicBezTo>
                  <a:cubicBezTo>
                    <a:pt x="13" y="274"/>
                    <a:pt x="1" y="370"/>
                    <a:pt x="40" y="446"/>
                  </a:cubicBezTo>
                  <a:cubicBezTo>
                    <a:pt x="82" y="527"/>
                    <a:pt x="173" y="564"/>
                    <a:pt x="266" y="564"/>
                  </a:cubicBezTo>
                  <a:cubicBezTo>
                    <a:pt x="312" y="564"/>
                    <a:pt x="358" y="555"/>
                    <a:pt x="399" y="537"/>
                  </a:cubicBezTo>
                  <a:cubicBezTo>
                    <a:pt x="486" y="499"/>
                    <a:pt x="561" y="429"/>
                    <a:pt x="590" y="340"/>
                  </a:cubicBezTo>
                  <a:cubicBezTo>
                    <a:pt x="619" y="251"/>
                    <a:pt x="597" y="143"/>
                    <a:pt x="525" y="81"/>
                  </a:cubicBezTo>
                  <a:cubicBezTo>
                    <a:pt x="465" y="31"/>
                    <a:pt x="385" y="19"/>
                    <a:pt x="305" y="19"/>
                  </a:cubicBezTo>
                  <a:cubicBezTo>
                    <a:pt x="276" y="19"/>
                    <a:pt x="246" y="20"/>
                    <a:pt x="218" y="22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156700" y="520250"/>
              <a:ext cx="23000" cy="25725"/>
            </a:xfrm>
            <a:custGeom>
              <a:avLst/>
              <a:gdLst/>
              <a:ahLst/>
              <a:cxnLst/>
              <a:rect l="l" t="t" r="r" b="b"/>
              <a:pathLst>
                <a:path w="920" h="1029" extrusionOk="0">
                  <a:moveTo>
                    <a:pt x="401" y="1"/>
                  </a:moveTo>
                  <a:cubicBezTo>
                    <a:pt x="216" y="1"/>
                    <a:pt x="120" y="191"/>
                    <a:pt x="56" y="363"/>
                  </a:cubicBezTo>
                  <a:cubicBezTo>
                    <a:pt x="1" y="512"/>
                    <a:pt x="29" y="687"/>
                    <a:pt x="122" y="814"/>
                  </a:cubicBezTo>
                  <a:cubicBezTo>
                    <a:pt x="219" y="942"/>
                    <a:pt x="369" y="1020"/>
                    <a:pt x="530" y="1028"/>
                  </a:cubicBezTo>
                  <a:cubicBezTo>
                    <a:pt x="538" y="1028"/>
                    <a:pt x="546" y="1028"/>
                    <a:pt x="554" y="1028"/>
                  </a:cubicBezTo>
                  <a:cubicBezTo>
                    <a:pt x="619" y="1028"/>
                    <a:pt x="685" y="1016"/>
                    <a:pt x="739" y="981"/>
                  </a:cubicBezTo>
                  <a:cubicBezTo>
                    <a:pt x="785" y="951"/>
                    <a:pt x="823" y="910"/>
                    <a:pt x="850" y="862"/>
                  </a:cubicBezTo>
                  <a:cubicBezTo>
                    <a:pt x="891" y="792"/>
                    <a:pt x="915" y="712"/>
                    <a:pt x="916" y="631"/>
                  </a:cubicBezTo>
                  <a:cubicBezTo>
                    <a:pt x="919" y="482"/>
                    <a:pt x="853" y="340"/>
                    <a:pt x="762" y="222"/>
                  </a:cubicBezTo>
                  <a:cubicBezTo>
                    <a:pt x="695" y="134"/>
                    <a:pt x="610" y="54"/>
                    <a:pt x="505" y="19"/>
                  </a:cubicBezTo>
                  <a:cubicBezTo>
                    <a:pt x="468" y="7"/>
                    <a:pt x="433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3156825" y="475025"/>
              <a:ext cx="19275" cy="18600"/>
            </a:xfrm>
            <a:custGeom>
              <a:avLst/>
              <a:gdLst/>
              <a:ahLst/>
              <a:cxnLst/>
              <a:rect l="l" t="t" r="r" b="b"/>
              <a:pathLst>
                <a:path w="771" h="744" extrusionOk="0">
                  <a:moveTo>
                    <a:pt x="474" y="1"/>
                  </a:moveTo>
                  <a:cubicBezTo>
                    <a:pt x="432" y="1"/>
                    <a:pt x="392" y="12"/>
                    <a:pt x="357" y="36"/>
                  </a:cubicBezTo>
                  <a:lnTo>
                    <a:pt x="290" y="31"/>
                  </a:lnTo>
                  <a:lnTo>
                    <a:pt x="290" y="31"/>
                  </a:lnTo>
                  <a:cubicBezTo>
                    <a:pt x="0" y="205"/>
                    <a:pt x="61" y="641"/>
                    <a:pt x="387" y="732"/>
                  </a:cubicBezTo>
                  <a:cubicBezTo>
                    <a:pt x="412" y="739"/>
                    <a:pt x="437" y="743"/>
                    <a:pt x="464" y="743"/>
                  </a:cubicBezTo>
                  <a:cubicBezTo>
                    <a:pt x="479" y="743"/>
                    <a:pt x="494" y="742"/>
                    <a:pt x="509" y="739"/>
                  </a:cubicBezTo>
                  <a:cubicBezTo>
                    <a:pt x="632" y="717"/>
                    <a:pt x="711" y="593"/>
                    <a:pt x="742" y="471"/>
                  </a:cubicBezTo>
                  <a:cubicBezTo>
                    <a:pt x="771" y="348"/>
                    <a:pt x="764" y="211"/>
                    <a:pt x="689" y="111"/>
                  </a:cubicBezTo>
                  <a:cubicBezTo>
                    <a:pt x="639" y="43"/>
                    <a:pt x="555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3077800" y="492200"/>
              <a:ext cx="34975" cy="37675"/>
            </a:xfrm>
            <a:custGeom>
              <a:avLst/>
              <a:gdLst/>
              <a:ahLst/>
              <a:cxnLst/>
              <a:rect l="l" t="t" r="r" b="b"/>
              <a:pathLst>
                <a:path w="1399" h="1507" extrusionOk="0">
                  <a:moveTo>
                    <a:pt x="698" y="0"/>
                  </a:moveTo>
                  <a:cubicBezTo>
                    <a:pt x="532" y="0"/>
                    <a:pt x="372" y="43"/>
                    <a:pt x="276" y="138"/>
                  </a:cubicBezTo>
                  <a:cubicBezTo>
                    <a:pt x="0" y="412"/>
                    <a:pt x="302" y="956"/>
                    <a:pt x="405" y="1247"/>
                  </a:cubicBezTo>
                  <a:cubicBezTo>
                    <a:pt x="429" y="1319"/>
                    <a:pt x="458" y="1395"/>
                    <a:pt x="516" y="1442"/>
                  </a:cubicBezTo>
                  <a:cubicBezTo>
                    <a:pt x="566" y="1484"/>
                    <a:pt x="631" y="1499"/>
                    <a:pt x="697" y="1505"/>
                  </a:cubicBezTo>
                  <a:cubicBezTo>
                    <a:pt x="709" y="1506"/>
                    <a:pt x="722" y="1506"/>
                    <a:pt x="735" y="1506"/>
                  </a:cubicBezTo>
                  <a:cubicBezTo>
                    <a:pt x="946" y="1506"/>
                    <a:pt x="1144" y="1402"/>
                    <a:pt x="1264" y="1227"/>
                  </a:cubicBezTo>
                  <a:cubicBezTo>
                    <a:pt x="1374" y="1061"/>
                    <a:pt x="1399" y="854"/>
                    <a:pt x="1397" y="657"/>
                  </a:cubicBezTo>
                  <a:cubicBezTo>
                    <a:pt x="1396" y="501"/>
                    <a:pt x="1378" y="336"/>
                    <a:pt x="1280" y="216"/>
                  </a:cubicBezTo>
                  <a:cubicBezTo>
                    <a:pt x="1171" y="81"/>
                    <a:pt x="928" y="0"/>
                    <a:pt x="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3079175" y="590450"/>
              <a:ext cx="23750" cy="44300"/>
            </a:xfrm>
            <a:custGeom>
              <a:avLst/>
              <a:gdLst/>
              <a:ahLst/>
              <a:cxnLst/>
              <a:rect l="l" t="t" r="r" b="b"/>
              <a:pathLst>
                <a:path w="950" h="1772" extrusionOk="0">
                  <a:moveTo>
                    <a:pt x="366" y="0"/>
                  </a:moveTo>
                  <a:cubicBezTo>
                    <a:pt x="267" y="0"/>
                    <a:pt x="177" y="47"/>
                    <a:pt x="124" y="167"/>
                  </a:cubicBezTo>
                  <a:cubicBezTo>
                    <a:pt x="0" y="453"/>
                    <a:pt x="106" y="972"/>
                    <a:pt x="110" y="1280"/>
                  </a:cubicBezTo>
                  <a:cubicBezTo>
                    <a:pt x="110" y="1372"/>
                    <a:pt x="111" y="1466"/>
                    <a:pt x="139" y="1553"/>
                  </a:cubicBezTo>
                  <a:cubicBezTo>
                    <a:pt x="167" y="1641"/>
                    <a:pt x="227" y="1723"/>
                    <a:pt x="312" y="1756"/>
                  </a:cubicBezTo>
                  <a:cubicBezTo>
                    <a:pt x="340" y="1766"/>
                    <a:pt x="368" y="1771"/>
                    <a:pt x="396" y="1771"/>
                  </a:cubicBezTo>
                  <a:cubicBezTo>
                    <a:pt x="505" y="1771"/>
                    <a:pt x="614" y="1701"/>
                    <a:pt x="689" y="1617"/>
                  </a:cubicBezTo>
                  <a:cubicBezTo>
                    <a:pt x="901" y="1380"/>
                    <a:pt x="944" y="1038"/>
                    <a:pt x="948" y="720"/>
                  </a:cubicBezTo>
                  <a:cubicBezTo>
                    <a:pt x="949" y="616"/>
                    <a:pt x="947" y="508"/>
                    <a:pt x="909" y="410"/>
                  </a:cubicBezTo>
                  <a:cubicBezTo>
                    <a:pt x="873" y="319"/>
                    <a:pt x="807" y="242"/>
                    <a:pt x="737" y="174"/>
                  </a:cubicBezTo>
                  <a:cubicBezTo>
                    <a:pt x="639" y="78"/>
                    <a:pt x="495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3092650" y="563675"/>
              <a:ext cx="13450" cy="12625"/>
            </a:xfrm>
            <a:custGeom>
              <a:avLst/>
              <a:gdLst/>
              <a:ahLst/>
              <a:cxnLst/>
              <a:rect l="l" t="t" r="r" b="b"/>
              <a:pathLst>
                <a:path w="538" h="505" extrusionOk="0">
                  <a:moveTo>
                    <a:pt x="209" y="1"/>
                  </a:moveTo>
                  <a:cubicBezTo>
                    <a:pt x="152" y="1"/>
                    <a:pt x="91" y="18"/>
                    <a:pt x="52" y="58"/>
                  </a:cubicBezTo>
                  <a:cubicBezTo>
                    <a:pt x="14" y="97"/>
                    <a:pt x="1" y="162"/>
                    <a:pt x="28" y="208"/>
                  </a:cubicBezTo>
                  <a:lnTo>
                    <a:pt x="28" y="208"/>
                  </a:lnTo>
                  <a:cubicBezTo>
                    <a:pt x="31" y="278"/>
                    <a:pt x="51" y="346"/>
                    <a:pt x="94" y="402"/>
                  </a:cubicBezTo>
                  <a:cubicBezTo>
                    <a:pt x="141" y="464"/>
                    <a:pt x="218" y="505"/>
                    <a:pt x="295" y="505"/>
                  </a:cubicBezTo>
                  <a:cubicBezTo>
                    <a:pt x="315" y="505"/>
                    <a:pt x="335" y="502"/>
                    <a:pt x="354" y="496"/>
                  </a:cubicBezTo>
                  <a:cubicBezTo>
                    <a:pt x="472" y="462"/>
                    <a:pt x="538" y="315"/>
                    <a:pt x="499" y="198"/>
                  </a:cubicBezTo>
                  <a:cubicBezTo>
                    <a:pt x="462" y="81"/>
                    <a:pt x="337" y="2"/>
                    <a:pt x="214" y="1"/>
                  </a:cubicBezTo>
                  <a:cubicBezTo>
                    <a:pt x="212" y="1"/>
                    <a:pt x="210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3093375" y="682425"/>
              <a:ext cx="26225" cy="48500"/>
            </a:xfrm>
            <a:custGeom>
              <a:avLst/>
              <a:gdLst/>
              <a:ahLst/>
              <a:cxnLst/>
              <a:rect l="l" t="t" r="r" b="b"/>
              <a:pathLst>
                <a:path w="1049" h="1940" extrusionOk="0">
                  <a:moveTo>
                    <a:pt x="588" y="0"/>
                  </a:moveTo>
                  <a:cubicBezTo>
                    <a:pt x="424" y="0"/>
                    <a:pt x="259" y="89"/>
                    <a:pt x="172" y="269"/>
                  </a:cubicBezTo>
                  <a:cubicBezTo>
                    <a:pt x="0" y="623"/>
                    <a:pt x="68" y="1173"/>
                    <a:pt x="210" y="1520"/>
                  </a:cubicBezTo>
                  <a:cubicBezTo>
                    <a:pt x="264" y="1653"/>
                    <a:pt x="339" y="1783"/>
                    <a:pt x="457" y="1866"/>
                  </a:cubicBezTo>
                  <a:cubicBezTo>
                    <a:pt x="524" y="1912"/>
                    <a:pt x="607" y="1940"/>
                    <a:pt x="689" y="1940"/>
                  </a:cubicBezTo>
                  <a:cubicBezTo>
                    <a:pt x="750" y="1940"/>
                    <a:pt x="810" y="1924"/>
                    <a:pt x="861" y="1889"/>
                  </a:cubicBezTo>
                  <a:cubicBezTo>
                    <a:pt x="1009" y="1789"/>
                    <a:pt x="1027" y="1581"/>
                    <a:pt x="1030" y="1401"/>
                  </a:cubicBezTo>
                  <a:cubicBezTo>
                    <a:pt x="1035" y="1151"/>
                    <a:pt x="1039" y="900"/>
                    <a:pt x="1045" y="649"/>
                  </a:cubicBezTo>
                  <a:cubicBezTo>
                    <a:pt x="1046" y="542"/>
                    <a:pt x="1048" y="432"/>
                    <a:pt x="1017" y="330"/>
                  </a:cubicBezTo>
                  <a:cubicBezTo>
                    <a:pt x="952" y="112"/>
                    <a:pt x="771" y="0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3172875" y="684175"/>
              <a:ext cx="13825" cy="13150"/>
            </a:xfrm>
            <a:custGeom>
              <a:avLst/>
              <a:gdLst/>
              <a:ahLst/>
              <a:cxnLst/>
              <a:rect l="l" t="t" r="r" b="b"/>
              <a:pathLst>
                <a:path w="553" h="526" extrusionOk="0">
                  <a:moveTo>
                    <a:pt x="275" y="0"/>
                  </a:moveTo>
                  <a:cubicBezTo>
                    <a:pt x="205" y="3"/>
                    <a:pt x="131" y="54"/>
                    <a:pt x="113" y="116"/>
                  </a:cubicBezTo>
                  <a:lnTo>
                    <a:pt x="113" y="116"/>
                  </a:lnTo>
                  <a:cubicBezTo>
                    <a:pt x="8" y="193"/>
                    <a:pt x="1" y="370"/>
                    <a:pt x="95" y="461"/>
                  </a:cubicBezTo>
                  <a:cubicBezTo>
                    <a:pt x="141" y="505"/>
                    <a:pt x="203" y="525"/>
                    <a:pt x="265" y="525"/>
                  </a:cubicBezTo>
                  <a:cubicBezTo>
                    <a:pt x="336" y="525"/>
                    <a:pt x="408" y="499"/>
                    <a:pt x="458" y="448"/>
                  </a:cubicBezTo>
                  <a:cubicBezTo>
                    <a:pt x="530" y="371"/>
                    <a:pt x="553" y="261"/>
                    <a:pt x="517" y="162"/>
                  </a:cubicBezTo>
                  <a:cubicBezTo>
                    <a:pt x="477" y="64"/>
                    <a:pt x="381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3136925" y="625775"/>
              <a:ext cx="100525" cy="111125"/>
            </a:xfrm>
            <a:custGeom>
              <a:avLst/>
              <a:gdLst/>
              <a:ahLst/>
              <a:cxnLst/>
              <a:rect l="l" t="t" r="r" b="b"/>
              <a:pathLst>
                <a:path w="4021" h="4445" extrusionOk="0">
                  <a:moveTo>
                    <a:pt x="4020" y="0"/>
                  </a:moveTo>
                  <a:cubicBezTo>
                    <a:pt x="3619" y="302"/>
                    <a:pt x="3235" y="625"/>
                    <a:pt x="2867" y="967"/>
                  </a:cubicBezTo>
                  <a:cubicBezTo>
                    <a:pt x="2499" y="1309"/>
                    <a:pt x="2145" y="1666"/>
                    <a:pt x="1808" y="2039"/>
                  </a:cubicBezTo>
                  <a:cubicBezTo>
                    <a:pt x="1470" y="2413"/>
                    <a:pt x="1150" y="2800"/>
                    <a:pt x="848" y="3201"/>
                  </a:cubicBezTo>
                  <a:cubicBezTo>
                    <a:pt x="544" y="3601"/>
                    <a:pt x="261" y="4016"/>
                    <a:pt x="0" y="4445"/>
                  </a:cubicBezTo>
                  <a:cubicBezTo>
                    <a:pt x="302" y="4045"/>
                    <a:pt x="609" y="3649"/>
                    <a:pt x="926" y="3262"/>
                  </a:cubicBezTo>
                  <a:cubicBezTo>
                    <a:pt x="1241" y="2874"/>
                    <a:pt x="1567" y="2494"/>
                    <a:pt x="1903" y="2125"/>
                  </a:cubicBezTo>
                  <a:cubicBezTo>
                    <a:pt x="2237" y="1754"/>
                    <a:pt x="2582" y="1392"/>
                    <a:pt x="2936" y="1038"/>
                  </a:cubicBezTo>
                  <a:cubicBezTo>
                    <a:pt x="3290" y="686"/>
                    <a:pt x="3653" y="342"/>
                    <a:pt x="4020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3132575" y="501400"/>
              <a:ext cx="83775" cy="85275"/>
            </a:xfrm>
            <a:custGeom>
              <a:avLst/>
              <a:gdLst/>
              <a:ahLst/>
              <a:cxnLst/>
              <a:rect l="l" t="t" r="r" b="b"/>
              <a:pathLst>
                <a:path w="3351" h="3411" extrusionOk="0">
                  <a:moveTo>
                    <a:pt x="3350" y="0"/>
                  </a:moveTo>
                  <a:cubicBezTo>
                    <a:pt x="3035" y="245"/>
                    <a:pt x="2731" y="504"/>
                    <a:pt x="2436" y="773"/>
                  </a:cubicBezTo>
                  <a:cubicBezTo>
                    <a:pt x="2140" y="1042"/>
                    <a:pt x="1852" y="1319"/>
                    <a:pt x="1573" y="1604"/>
                  </a:cubicBezTo>
                  <a:cubicBezTo>
                    <a:pt x="1294" y="1889"/>
                    <a:pt x="1020" y="2181"/>
                    <a:pt x="758" y="2481"/>
                  </a:cubicBezTo>
                  <a:cubicBezTo>
                    <a:pt x="496" y="2782"/>
                    <a:pt x="241" y="3090"/>
                    <a:pt x="1" y="3410"/>
                  </a:cubicBezTo>
                  <a:cubicBezTo>
                    <a:pt x="280" y="3125"/>
                    <a:pt x="555" y="2835"/>
                    <a:pt x="831" y="2548"/>
                  </a:cubicBezTo>
                  <a:cubicBezTo>
                    <a:pt x="1108" y="2262"/>
                    <a:pt x="1384" y="1976"/>
                    <a:pt x="1663" y="1693"/>
                  </a:cubicBezTo>
                  <a:cubicBezTo>
                    <a:pt x="1941" y="1409"/>
                    <a:pt x="2223" y="1127"/>
                    <a:pt x="2505" y="845"/>
                  </a:cubicBezTo>
                  <a:cubicBezTo>
                    <a:pt x="2786" y="563"/>
                    <a:pt x="3071" y="284"/>
                    <a:pt x="3350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3137400" y="393300"/>
              <a:ext cx="51100" cy="48050"/>
            </a:xfrm>
            <a:custGeom>
              <a:avLst/>
              <a:gdLst/>
              <a:ahLst/>
              <a:cxnLst/>
              <a:rect l="l" t="t" r="r" b="b"/>
              <a:pathLst>
                <a:path w="2044" h="1922" extrusionOk="0">
                  <a:moveTo>
                    <a:pt x="2044" y="0"/>
                  </a:moveTo>
                  <a:lnTo>
                    <a:pt x="2044" y="0"/>
                  </a:lnTo>
                  <a:cubicBezTo>
                    <a:pt x="1847" y="127"/>
                    <a:pt x="1656" y="265"/>
                    <a:pt x="1474" y="414"/>
                  </a:cubicBezTo>
                  <a:cubicBezTo>
                    <a:pt x="1291" y="561"/>
                    <a:pt x="1114" y="715"/>
                    <a:pt x="943" y="876"/>
                  </a:cubicBezTo>
                  <a:cubicBezTo>
                    <a:pt x="771" y="1037"/>
                    <a:pt x="607" y="1204"/>
                    <a:pt x="448" y="1377"/>
                  </a:cubicBezTo>
                  <a:cubicBezTo>
                    <a:pt x="289" y="1551"/>
                    <a:pt x="140" y="1732"/>
                    <a:pt x="1" y="1921"/>
                  </a:cubicBezTo>
                  <a:cubicBezTo>
                    <a:pt x="179" y="1767"/>
                    <a:pt x="349" y="1607"/>
                    <a:pt x="519" y="1448"/>
                  </a:cubicBezTo>
                  <a:lnTo>
                    <a:pt x="1030" y="969"/>
                  </a:lnTo>
                  <a:lnTo>
                    <a:pt x="1539" y="489"/>
                  </a:lnTo>
                  <a:cubicBezTo>
                    <a:pt x="1708" y="328"/>
                    <a:pt x="1878" y="167"/>
                    <a:pt x="2044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075125" y="434100"/>
              <a:ext cx="56250" cy="80075"/>
            </a:xfrm>
            <a:custGeom>
              <a:avLst/>
              <a:gdLst/>
              <a:ahLst/>
              <a:cxnLst/>
              <a:rect l="l" t="t" r="r" b="b"/>
              <a:pathLst>
                <a:path w="2250" h="3203" extrusionOk="0">
                  <a:moveTo>
                    <a:pt x="0" y="1"/>
                  </a:moveTo>
                  <a:lnTo>
                    <a:pt x="0" y="1"/>
                  </a:lnTo>
                  <a:cubicBezTo>
                    <a:pt x="199" y="261"/>
                    <a:pt x="402" y="516"/>
                    <a:pt x="600" y="776"/>
                  </a:cubicBezTo>
                  <a:cubicBezTo>
                    <a:pt x="797" y="1037"/>
                    <a:pt x="989" y="1298"/>
                    <a:pt x="1177" y="1565"/>
                  </a:cubicBezTo>
                  <a:cubicBezTo>
                    <a:pt x="1364" y="1831"/>
                    <a:pt x="1544" y="2102"/>
                    <a:pt x="1722" y="2375"/>
                  </a:cubicBezTo>
                  <a:cubicBezTo>
                    <a:pt x="1900" y="2648"/>
                    <a:pt x="2071" y="2926"/>
                    <a:pt x="2249" y="3203"/>
                  </a:cubicBezTo>
                  <a:cubicBezTo>
                    <a:pt x="2118" y="2902"/>
                    <a:pt x="1970" y="2609"/>
                    <a:pt x="1808" y="2324"/>
                  </a:cubicBezTo>
                  <a:cubicBezTo>
                    <a:pt x="1645" y="2038"/>
                    <a:pt x="1470" y="1761"/>
                    <a:pt x="1280" y="1492"/>
                  </a:cubicBezTo>
                  <a:cubicBezTo>
                    <a:pt x="1091" y="1224"/>
                    <a:pt x="890" y="964"/>
                    <a:pt x="676" y="714"/>
                  </a:cubicBezTo>
                  <a:cubicBezTo>
                    <a:pt x="464" y="465"/>
                    <a:pt x="238" y="226"/>
                    <a:pt x="0" y="1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038175" y="563725"/>
              <a:ext cx="95475" cy="110275"/>
            </a:xfrm>
            <a:custGeom>
              <a:avLst/>
              <a:gdLst/>
              <a:ahLst/>
              <a:cxnLst/>
              <a:rect l="l" t="t" r="r" b="b"/>
              <a:pathLst>
                <a:path w="3819" h="4411" extrusionOk="0">
                  <a:moveTo>
                    <a:pt x="1" y="1"/>
                  </a:moveTo>
                  <a:lnTo>
                    <a:pt x="1" y="1"/>
                  </a:lnTo>
                  <a:cubicBezTo>
                    <a:pt x="240" y="428"/>
                    <a:pt x="500" y="843"/>
                    <a:pt x="783" y="1242"/>
                  </a:cubicBezTo>
                  <a:cubicBezTo>
                    <a:pt x="1346" y="2044"/>
                    <a:pt x="1989" y="2788"/>
                    <a:pt x="2702" y="3459"/>
                  </a:cubicBezTo>
                  <a:cubicBezTo>
                    <a:pt x="3057" y="3796"/>
                    <a:pt x="3430" y="4114"/>
                    <a:pt x="3819" y="4411"/>
                  </a:cubicBezTo>
                  <a:cubicBezTo>
                    <a:pt x="3464" y="4075"/>
                    <a:pt x="3113" y="3737"/>
                    <a:pt x="2772" y="3390"/>
                  </a:cubicBezTo>
                  <a:cubicBezTo>
                    <a:pt x="2430" y="3041"/>
                    <a:pt x="2100" y="2684"/>
                    <a:pt x="1782" y="2317"/>
                  </a:cubicBezTo>
                  <a:cubicBezTo>
                    <a:pt x="1463" y="1949"/>
                    <a:pt x="1157" y="1571"/>
                    <a:pt x="862" y="1184"/>
                  </a:cubicBezTo>
                  <a:cubicBezTo>
                    <a:pt x="566" y="796"/>
                    <a:pt x="282" y="400"/>
                    <a:pt x="1" y="1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060250" y="731600"/>
              <a:ext cx="83800" cy="69600"/>
            </a:xfrm>
            <a:custGeom>
              <a:avLst/>
              <a:gdLst/>
              <a:ahLst/>
              <a:cxnLst/>
              <a:rect l="l" t="t" r="r" b="b"/>
              <a:pathLst>
                <a:path w="3352" h="2784" extrusionOk="0">
                  <a:moveTo>
                    <a:pt x="0" y="0"/>
                  </a:moveTo>
                  <a:lnTo>
                    <a:pt x="0" y="0"/>
                  </a:lnTo>
                  <a:cubicBezTo>
                    <a:pt x="215" y="298"/>
                    <a:pt x="449" y="580"/>
                    <a:pt x="698" y="850"/>
                  </a:cubicBezTo>
                  <a:cubicBezTo>
                    <a:pt x="948" y="1119"/>
                    <a:pt x="1215" y="1372"/>
                    <a:pt x="1498" y="1606"/>
                  </a:cubicBezTo>
                  <a:cubicBezTo>
                    <a:pt x="1781" y="1840"/>
                    <a:pt x="2079" y="2056"/>
                    <a:pt x="2389" y="2253"/>
                  </a:cubicBezTo>
                  <a:cubicBezTo>
                    <a:pt x="2698" y="2449"/>
                    <a:pt x="3020" y="2627"/>
                    <a:pt x="3351" y="2784"/>
                  </a:cubicBezTo>
                  <a:cubicBezTo>
                    <a:pt x="3046" y="2581"/>
                    <a:pt x="2742" y="2381"/>
                    <a:pt x="2444" y="2169"/>
                  </a:cubicBezTo>
                  <a:cubicBezTo>
                    <a:pt x="2148" y="1959"/>
                    <a:pt x="1858" y="1739"/>
                    <a:pt x="1579" y="1508"/>
                  </a:cubicBezTo>
                  <a:cubicBezTo>
                    <a:pt x="1299" y="1277"/>
                    <a:pt x="1030" y="1032"/>
                    <a:pt x="769" y="780"/>
                  </a:cubicBezTo>
                  <a:cubicBezTo>
                    <a:pt x="507" y="527"/>
                    <a:pt x="256" y="263"/>
                    <a:pt x="0" y="0"/>
                  </a:cubicBezTo>
                  <a:close/>
                </a:path>
              </a:pathLst>
            </a:custGeom>
            <a:solidFill>
              <a:srgbClr val="0100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2"/>
          <p:cNvGrpSpPr/>
          <p:nvPr/>
        </p:nvGrpSpPr>
        <p:grpSpPr>
          <a:xfrm>
            <a:off x="7365006" y="2071003"/>
            <a:ext cx="1020381" cy="1010101"/>
            <a:chOff x="2975325" y="3596825"/>
            <a:chExt cx="692300" cy="685325"/>
          </a:xfrm>
        </p:grpSpPr>
        <p:sp>
          <p:nvSpPr>
            <p:cNvPr id="811" name="Google Shape;811;p32"/>
            <p:cNvSpPr/>
            <p:nvPr/>
          </p:nvSpPr>
          <p:spPr>
            <a:xfrm>
              <a:off x="3288150" y="3596825"/>
              <a:ext cx="107100" cy="675025"/>
            </a:xfrm>
            <a:custGeom>
              <a:avLst/>
              <a:gdLst/>
              <a:ahLst/>
              <a:cxnLst/>
              <a:rect l="l" t="t" r="r" b="b"/>
              <a:pathLst>
                <a:path w="4284" h="27001" extrusionOk="0">
                  <a:moveTo>
                    <a:pt x="3589" y="1"/>
                  </a:moveTo>
                  <a:cubicBezTo>
                    <a:pt x="2725" y="2675"/>
                    <a:pt x="1859" y="5349"/>
                    <a:pt x="1029" y="8033"/>
                  </a:cubicBezTo>
                  <a:cubicBezTo>
                    <a:pt x="693" y="9117"/>
                    <a:pt x="361" y="10206"/>
                    <a:pt x="202" y="11328"/>
                  </a:cubicBezTo>
                  <a:cubicBezTo>
                    <a:pt x="1" y="12751"/>
                    <a:pt x="77" y="14195"/>
                    <a:pt x="156" y="15629"/>
                  </a:cubicBezTo>
                  <a:lnTo>
                    <a:pt x="329" y="18801"/>
                  </a:lnTo>
                  <a:cubicBezTo>
                    <a:pt x="377" y="19690"/>
                    <a:pt x="426" y="20579"/>
                    <a:pt x="474" y="21468"/>
                  </a:cubicBezTo>
                  <a:cubicBezTo>
                    <a:pt x="574" y="23327"/>
                    <a:pt x="678" y="25200"/>
                    <a:pt x="1150" y="27000"/>
                  </a:cubicBezTo>
                  <a:cubicBezTo>
                    <a:pt x="1331" y="25195"/>
                    <a:pt x="1654" y="23554"/>
                    <a:pt x="2013" y="21775"/>
                  </a:cubicBezTo>
                  <a:cubicBezTo>
                    <a:pt x="2282" y="20447"/>
                    <a:pt x="2599" y="19127"/>
                    <a:pt x="2749" y="17780"/>
                  </a:cubicBezTo>
                  <a:cubicBezTo>
                    <a:pt x="2853" y="16848"/>
                    <a:pt x="2876" y="15907"/>
                    <a:pt x="2990" y="14976"/>
                  </a:cubicBezTo>
                  <a:cubicBezTo>
                    <a:pt x="3129" y="13840"/>
                    <a:pt x="3404" y="12727"/>
                    <a:pt x="3603" y="11601"/>
                  </a:cubicBezTo>
                  <a:cubicBezTo>
                    <a:pt x="4283" y="7778"/>
                    <a:pt x="4102" y="3849"/>
                    <a:pt x="3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3318150" y="3708875"/>
              <a:ext cx="226300" cy="566375"/>
            </a:xfrm>
            <a:custGeom>
              <a:avLst/>
              <a:gdLst/>
              <a:ahLst/>
              <a:cxnLst/>
              <a:rect l="l" t="t" r="r" b="b"/>
              <a:pathLst>
                <a:path w="9052" h="22655" extrusionOk="0">
                  <a:moveTo>
                    <a:pt x="9051" y="0"/>
                  </a:moveTo>
                  <a:cubicBezTo>
                    <a:pt x="7906" y="1279"/>
                    <a:pt x="7565" y="3204"/>
                    <a:pt x="6724" y="4701"/>
                  </a:cubicBezTo>
                  <a:cubicBezTo>
                    <a:pt x="5865" y="6231"/>
                    <a:pt x="4557" y="7515"/>
                    <a:pt x="3961" y="9164"/>
                  </a:cubicBezTo>
                  <a:cubicBezTo>
                    <a:pt x="3583" y="10211"/>
                    <a:pt x="3515" y="11347"/>
                    <a:pt x="3156" y="12401"/>
                  </a:cubicBezTo>
                  <a:cubicBezTo>
                    <a:pt x="2864" y="13262"/>
                    <a:pt x="2387" y="14046"/>
                    <a:pt x="1972" y="14855"/>
                  </a:cubicBezTo>
                  <a:cubicBezTo>
                    <a:pt x="735" y="17267"/>
                    <a:pt x="78" y="19945"/>
                    <a:pt x="1" y="22655"/>
                  </a:cubicBezTo>
                  <a:cubicBezTo>
                    <a:pt x="659" y="21433"/>
                    <a:pt x="1317" y="20211"/>
                    <a:pt x="2086" y="19055"/>
                  </a:cubicBezTo>
                  <a:cubicBezTo>
                    <a:pt x="2751" y="18057"/>
                    <a:pt x="3497" y="17111"/>
                    <a:pt x="4085" y="16067"/>
                  </a:cubicBezTo>
                  <a:cubicBezTo>
                    <a:pt x="5361" y="13799"/>
                    <a:pt x="5842" y="11169"/>
                    <a:pt x="6958" y="8820"/>
                  </a:cubicBezTo>
                  <a:cubicBezTo>
                    <a:pt x="7161" y="8395"/>
                    <a:pt x="7383" y="7980"/>
                    <a:pt x="7566" y="7547"/>
                  </a:cubicBezTo>
                  <a:cubicBezTo>
                    <a:pt x="8002" y="6516"/>
                    <a:pt x="8204" y="5405"/>
                    <a:pt x="8387" y="4301"/>
                  </a:cubicBezTo>
                  <a:cubicBezTo>
                    <a:pt x="8625" y="2870"/>
                    <a:pt x="8838" y="1435"/>
                    <a:pt x="9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3316475" y="4179525"/>
              <a:ext cx="348725" cy="98950"/>
            </a:xfrm>
            <a:custGeom>
              <a:avLst/>
              <a:gdLst/>
              <a:ahLst/>
              <a:cxnLst/>
              <a:rect l="l" t="t" r="r" b="b"/>
              <a:pathLst>
                <a:path w="13949" h="3958" extrusionOk="0">
                  <a:moveTo>
                    <a:pt x="12118" y="0"/>
                  </a:moveTo>
                  <a:cubicBezTo>
                    <a:pt x="11754" y="0"/>
                    <a:pt x="11396" y="24"/>
                    <a:pt x="11059" y="77"/>
                  </a:cubicBezTo>
                  <a:cubicBezTo>
                    <a:pt x="10502" y="165"/>
                    <a:pt x="9969" y="364"/>
                    <a:pt x="9430" y="530"/>
                  </a:cubicBezTo>
                  <a:cubicBezTo>
                    <a:pt x="7810" y="1030"/>
                    <a:pt x="6116" y="1246"/>
                    <a:pt x="4476" y="1675"/>
                  </a:cubicBezTo>
                  <a:cubicBezTo>
                    <a:pt x="2836" y="2105"/>
                    <a:pt x="1161" y="2721"/>
                    <a:pt x="0" y="3957"/>
                  </a:cubicBezTo>
                  <a:cubicBezTo>
                    <a:pt x="1463" y="3884"/>
                    <a:pt x="2845" y="3262"/>
                    <a:pt x="4296" y="3072"/>
                  </a:cubicBezTo>
                  <a:cubicBezTo>
                    <a:pt x="4788" y="3007"/>
                    <a:pt x="5287" y="2992"/>
                    <a:pt x="5786" y="2992"/>
                  </a:cubicBezTo>
                  <a:cubicBezTo>
                    <a:pt x="6217" y="2992"/>
                    <a:pt x="6648" y="3003"/>
                    <a:pt x="7077" y="3003"/>
                  </a:cubicBezTo>
                  <a:cubicBezTo>
                    <a:pt x="7920" y="3003"/>
                    <a:pt x="8753" y="2960"/>
                    <a:pt x="9553" y="2706"/>
                  </a:cubicBezTo>
                  <a:cubicBezTo>
                    <a:pt x="10369" y="2447"/>
                    <a:pt x="11100" y="1982"/>
                    <a:pt x="11823" y="1522"/>
                  </a:cubicBezTo>
                  <a:lnTo>
                    <a:pt x="13948" y="165"/>
                  </a:lnTo>
                  <a:cubicBezTo>
                    <a:pt x="13373" y="68"/>
                    <a:pt x="12738" y="0"/>
                    <a:pt x="12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3321925" y="3983350"/>
              <a:ext cx="345700" cy="285275"/>
            </a:xfrm>
            <a:custGeom>
              <a:avLst/>
              <a:gdLst/>
              <a:ahLst/>
              <a:cxnLst/>
              <a:rect l="l" t="t" r="r" b="b"/>
              <a:pathLst>
                <a:path w="13828" h="11411" extrusionOk="0">
                  <a:moveTo>
                    <a:pt x="13827" y="1"/>
                  </a:moveTo>
                  <a:lnTo>
                    <a:pt x="13827" y="1"/>
                  </a:lnTo>
                  <a:cubicBezTo>
                    <a:pt x="11026" y="1197"/>
                    <a:pt x="8007" y="2170"/>
                    <a:pt x="5835" y="4307"/>
                  </a:cubicBezTo>
                  <a:cubicBezTo>
                    <a:pt x="5306" y="4826"/>
                    <a:pt x="4840" y="5406"/>
                    <a:pt x="4374" y="5983"/>
                  </a:cubicBezTo>
                  <a:lnTo>
                    <a:pt x="1" y="11411"/>
                  </a:lnTo>
                  <a:cubicBezTo>
                    <a:pt x="1562" y="9476"/>
                    <a:pt x="4370" y="9171"/>
                    <a:pt x="6326" y="7636"/>
                  </a:cubicBezTo>
                  <a:cubicBezTo>
                    <a:pt x="7265" y="6900"/>
                    <a:pt x="7972" y="5913"/>
                    <a:pt x="8838" y="5095"/>
                  </a:cubicBezTo>
                  <a:cubicBezTo>
                    <a:pt x="9900" y="4093"/>
                    <a:pt x="11199" y="3345"/>
                    <a:pt x="12134" y="2225"/>
                  </a:cubicBezTo>
                  <a:cubicBezTo>
                    <a:pt x="12737" y="1505"/>
                    <a:pt x="13074" y="564"/>
                    <a:pt x="13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3130200" y="3836125"/>
              <a:ext cx="182800" cy="439425"/>
            </a:xfrm>
            <a:custGeom>
              <a:avLst/>
              <a:gdLst/>
              <a:ahLst/>
              <a:cxnLst/>
              <a:rect l="l" t="t" r="r" b="b"/>
              <a:pathLst>
                <a:path w="7312" h="17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1820"/>
                    <a:pt x="86" y="3706"/>
                    <a:pt x="883" y="5341"/>
                  </a:cubicBezTo>
                  <a:cubicBezTo>
                    <a:pt x="1214" y="6022"/>
                    <a:pt x="1665" y="6637"/>
                    <a:pt x="2022" y="7303"/>
                  </a:cubicBezTo>
                  <a:cubicBezTo>
                    <a:pt x="2980" y="9087"/>
                    <a:pt x="3243" y="11193"/>
                    <a:pt x="4300" y="12921"/>
                  </a:cubicBezTo>
                  <a:cubicBezTo>
                    <a:pt x="5198" y="14389"/>
                    <a:pt x="6655" y="15568"/>
                    <a:pt x="7197" y="17171"/>
                  </a:cubicBezTo>
                  <a:lnTo>
                    <a:pt x="7197" y="17171"/>
                  </a:lnTo>
                  <a:cubicBezTo>
                    <a:pt x="7033" y="16536"/>
                    <a:pt x="6908" y="15834"/>
                    <a:pt x="6721" y="15235"/>
                  </a:cubicBezTo>
                  <a:cubicBezTo>
                    <a:pt x="6527" y="14616"/>
                    <a:pt x="6335" y="13995"/>
                    <a:pt x="6224" y="13355"/>
                  </a:cubicBezTo>
                  <a:cubicBezTo>
                    <a:pt x="5902" y="11477"/>
                    <a:pt x="6296" y="9440"/>
                    <a:pt x="5466" y="7726"/>
                  </a:cubicBezTo>
                  <a:cubicBezTo>
                    <a:pt x="5113" y="7001"/>
                    <a:pt x="4563" y="6389"/>
                    <a:pt x="4181" y="5679"/>
                  </a:cubicBezTo>
                  <a:cubicBezTo>
                    <a:pt x="3867" y="5097"/>
                    <a:pt x="3671" y="4458"/>
                    <a:pt x="3385" y="3860"/>
                  </a:cubicBezTo>
                  <a:cubicBezTo>
                    <a:pt x="2625" y="2269"/>
                    <a:pt x="1314" y="1178"/>
                    <a:pt x="0" y="1"/>
                  </a:cubicBezTo>
                  <a:close/>
                  <a:moveTo>
                    <a:pt x="7197" y="17171"/>
                  </a:moveTo>
                  <a:lnTo>
                    <a:pt x="7197" y="17171"/>
                  </a:lnTo>
                  <a:cubicBezTo>
                    <a:pt x="7233" y="17310"/>
                    <a:pt x="7271" y="17445"/>
                    <a:pt x="7312" y="17576"/>
                  </a:cubicBezTo>
                  <a:cubicBezTo>
                    <a:pt x="7280" y="17438"/>
                    <a:pt x="7242" y="17303"/>
                    <a:pt x="7197" y="17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2975325" y="4208925"/>
              <a:ext cx="339900" cy="73225"/>
            </a:xfrm>
            <a:custGeom>
              <a:avLst/>
              <a:gdLst/>
              <a:ahLst/>
              <a:cxnLst/>
              <a:rect l="l" t="t" r="r" b="b"/>
              <a:pathLst>
                <a:path w="13596" h="2929" extrusionOk="0">
                  <a:moveTo>
                    <a:pt x="2793" y="1"/>
                  </a:moveTo>
                  <a:cubicBezTo>
                    <a:pt x="1798" y="1"/>
                    <a:pt x="907" y="331"/>
                    <a:pt x="1" y="825"/>
                  </a:cubicBezTo>
                  <a:cubicBezTo>
                    <a:pt x="349" y="745"/>
                    <a:pt x="699" y="709"/>
                    <a:pt x="1050" y="709"/>
                  </a:cubicBezTo>
                  <a:cubicBezTo>
                    <a:pt x="2404" y="709"/>
                    <a:pt x="3764" y="1245"/>
                    <a:pt x="5011" y="1836"/>
                  </a:cubicBezTo>
                  <a:cubicBezTo>
                    <a:pt x="5587" y="2108"/>
                    <a:pt x="6158" y="2395"/>
                    <a:pt x="6765" y="2587"/>
                  </a:cubicBezTo>
                  <a:cubicBezTo>
                    <a:pt x="7594" y="2851"/>
                    <a:pt x="8448" y="2929"/>
                    <a:pt x="9314" y="2929"/>
                  </a:cubicBezTo>
                  <a:cubicBezTo>
                    <a:pt x="10585" y="2929"/>
                    <a:pt x="11881" y="2761"/>
                    <a:pt x="13159" y="2761"/>
                  </a:cubicBezTo>
                  <a:cubicBezTo>
                    <a:pt x="13305" y="2761"/>
                    <a:pt x="13450" y="2763"/>
                    <a:pt x="13596" y="2768"/>
                  </a:cubicBezTo>
                  <a:cubicBezTo>
                    <a:pt x="12924" y="1885"/>
                    <a:pt x="11784" y="1337"/>
                    <a:pt x="10681" y="1215"/>
                  </a:cubicBezTo>
                  <a:cubicBezTo>
                    <a:pt x="9579" y="1093"/>
                    <a:pt x="8459" y="1182"/>
                    <a:pt x="7364" y="1012"/>
                  </a:cubicBezTo>
                  <a:cubicBezTo>
                    <a:pt x="5964" y="795"/>
                    <a:pt x="4648" y="160"/>
                    <a:pt x="3238" y="23"/>
                  </a:cubicBezTo>
                  <a:cubicBezTo>
                    <a:pt x="3087" y="8"/>
                    <a:pt x="2939" y="1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3001575" y="4030325"/>
              <a:ext cx="305825" cy="238450"/>
            </a:xfrm>
            <a:custGeom>
              <a:avLst/>
              <a:gdLst/>
              <a:ahLst/>
              <a:cxnLst/>
              <a:rect l="l" t="t" r="r" b="b"/>
              <a:pathLst>
                <a:path w="12233" h="9538" extrusionOk="0">
                  <a:moveTo>
                    <a:pt x="1" y="1"/>
                  </a:moveTo>
                  <a:cubicBezTo>
                    <a:pt x="477" y="1330"/>
                    <a:pt x="1533" y="2354"/>
                    <a:pt x="2682" y="3175"/>
                  </a:cubicBezTo>
                  <a:cubicBezTo>
                    <a:pt x="3831" y="3997"/>
                    <a:pt x="5080" y="4703"/>
                    <a:pt x="6066" y="5714"/>
                  </a:cubicBezTo>
                  <a:cubicBezTo>
                    <a:pt x="6590" y="6252"/>
                    <a:pt x="7037" y="6872"/>
                    <a:pt x="7645" y="7313"/>
                  </a:cubicBezTo>
                  <a:cubicBezTo>
                    <a:pt x="9032" y="8318"/>
                    <a:pt x="10882" y="8481"/>
                    <a:pt x="12232" y="9538"/>
                  </a:cubicBezTo>
                  <a:cubicBezTo>
                    <a:pt x="12058" y="8266"/>
                    <a:pt x="10936" y="7380"/>
                    <a:pt x="9956" y="6552"/>
                  </a:cubicBezTo>
                  <a:cubicBezTo>
                    <a:pt x="8985" y="5732"/>
                    <a:pt x="8073" y="4842"/>
                    <a:pt x="7231" y="3888"/>
                  </a:cubicBezTo>
                  <a:cubicBezTo>
                    <a:pt x="6629" y="3208"/>
                    <a:pt x="6048" y="2482"/>
                    <a:pt x="5270" y="2012"/>
                  </a:cubicBezTo>
                  <a:cubicBezTo>
                    <a:pt x="3647" y="1028"/>
                    <a:pt x="1395" y="128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316500" y="3910200"/>
              <a:ext cx="25" cy="31975"/>
            </a:xfrm>
            <a:custGeom>
              <a:avLst/>
              <a:gdLst/>
              <a:ahLst/>
              <a:cxnLst/>
              <a:rect l="l" t="t" r="r" b="b"/>
              <a:pathLst>
                <a:path w="1" h="1279" fill="none" extrusionOk="0">
                  <a:moveTo>
                    <a:pt x="0" y="0"/>
                  </a:moveTo>
                  <a:lnTo>
                    <a:pt x="0" y="1278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319825" y="3831425"/>
              <a:ext cx="1375" cy="30850"/>
            </a:xfrm>
            <a:custGeom>
              <a:avLst/>
              <a:gdLst/>
              <a:ahLst/>
              <a:cxnLst/>
              <a:rect l="l" t="t" r="r" b="b"/>
              <a:pathLst>
                <a:path w="55" h="1234" fill="none" extrusionOk="0">
                  <a:moveTo>
                    <a:pt x="54" y="0"/>
                  </a:moveTo>
                  <a:cubicBezTo>
                    <a:pt x="36" y="411"/>
                    <a:pt x="18" y="822"/>
                    <a:pt x="0" y="1233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338100" y="3866900"/>
              <a:ext cx="6150" cy="31875"/>
            </a:xfrm>
            <a:custGeom>
              <a:avLst/>
              <a:gdLst/>
              <a:ahLst/>
              <a:cxnLst/>
              <a:rect l="l" t="t" r="r" b="b"/>
              <a:pathLst>
                <a:path w="246" h="1275" fill="none" extrusionOk="0">
                  <a:moveTo>
                    <a:pt x="245" y="0"/>
                  </a:moveTo>
                  <a:cubicBezTo>
                    <a:pt x="121" y="416"/>
                    <a:pt x="39" y="843"/>
                    <a:pt x="1" y="1275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340100" y="3782300"/>
              <a:ext cx="4775" cy="36525"/>
            </a:xfrm>
            <a:custGeom>
              <a:avLst/>
              <a:gdLst/>
              <a:ahLst/>
              <a:cxnLst/>
              <a:rect l="l" t="t" r="r" b="b"/>
              <a:pathLst>
                <a:path w="191" h="1461" fill="none" extrusionOk="0">
                  <a:moveTo>
                    <a:pt x="190" y="0"/>
                  </a:moveTo>
                  <a:lnTo>
                    <a:pt x="1" y="1461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366275" y="3765225"/>
              <a:ext cx="2600" cy="33225"/>
            </a:xfrm>
            <a:custGeom>
              <a:avLst/>
              <a:gdLst/>
              <a:ahLst/>
              <a:cxnLst/>
              <a:rect l="l" t="t" r="r" b="b"/>
              <a:pathLst>
                <a:path w="104" h="1329" fill="none" extrusionOk="0">
                  <a:moveTo>
                    <a:pt x="55" y="0"/>
                  </a:moveTo>
                  <a:cubicBezTo>
                    <a:pt x="103" y="443"/>
                    <a:pt x="85" y="892"/>
                    <a:pt x="1" y="1329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331375" y="3949000"/>
              <a:ext cx="4475" cy="30875"/>
            </a:xfrm>
            <a:custGeom>
              <a:avLst/>
              <a:gdLst/>
              <a:ahLst/>
              <a:cxnLst/>
              <a:rect l="l" t="t" r="r" b="b"/>
              <a:pathLst>
                <a:path w="179" h="1235" fill="none" extrusionOk="0">
                  <a:moveTo>
                    <a:pt x="178" y="0"/>
                  </a:moveTo>
                  <a:cubicBezTo>
                    <a:pt x="97" y="408"/>
                    <a:pt x="38" y="819"/>
                    <a:pt x="0" y="1234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317900" y="3992400"/>
              <a:ext cx="4350" cy="43375"/>
            </a:xfrm>
            <a:custGeom>
              <a:avLst/>
              <a:gdLst/>
              <a:ahLst/>
              <a:cxnLst/>
              <a:rect l="l" t="t" r="r" b="b"/>
              <a:pathLst>
                <a:path w="174" h="1735" fill="none" extrusionOk="0">
                  <a:moveTo>
                    <a:pt x="37" y="1"/>
                  </a:moveTo>
                  <a:cubicBezTo>
                    <a:pt x="1" y="582"/>
                    <a:pt x="47" y="1166"/>
                    <a:pt x="173" y="1735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339575" y="4017500"/>
              <a:ext cx="1450" cy="19475"/>
            </a:xfrm>
            <a:custGeom>
              <a:avLst/>
              <a:gdLst/>
              <a:ahLst/>
              <a:cxnLst/>
              <a:rect l="l" t="t" r="r" b="b"/>
              <a:pathLst>
                <a:path w="58" h="779" fill="none" extrusionOk="0">
                  <a:moveTo>
                    <a:pt x="32" y="1"/>
                  </a:moveTo>
                  <a:cubicBezTo>
                    <a:pt x="58" y="260"/>
                    <a:pt x="47" y="523"/>
                    <a:pt x="0" y="778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3315350" y="4073450"/>
              <a:ext cx="25" cy="29725"/>
            </a:xfrm>
            <a:custGeom>
              <a:avLst/>
              <a:gdLst/>
              <a:ahLst/>
              <a:cxnLst/>
              <a:rect l="l" t="t" r="r" b="b"/>
              <a:pathLst>
                <a:path w="1" h="1189" fill="none" extrusionOk="0">
                  <a:moveTo>
                    <a:pt x="0" y="1"/>
                  </a:moveTo>
                  <a:lnTo>
                    <a:pt x="0" y="1189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331650" y="4074625"/>
              <a:ext cx="2925" cy="24075"/>
            </a:xfrm>
            <a:custGeom>
              <a:avLst/>
              <a:gdLst/>
              <a:ahLst/>
              <a:cxnLst/>
              <a:rect l="l" t="t" r="r" b="b"/>
              <a:pathLst>
                <a:path w="117" h="963" fill="none" extrusionOk="0">
                  <a:moveTo>
                    <a:pt x="74" y="0"/>
                  </a:moveTo>
                  <a:cubicBezTo>
                    <a:pt x="117" y="322"/>
                    <a:pt x="92" y="650"/>
                    <a:pt x="1" y="962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312700" y="4145375"/>
              <a:ext cx="2675" cy="30850"/>
            </a:xfrm>
            <a:custGeom>
              <a:avLst/>
              <a:gdLst/>
              <a:ahLst/>
              <a:cxnLst/>
              <a:rect l="l" t="t" r="r" b="b"/>
              <a:pathLst>
                <a:path w="107" h="1234" fill="none" extrusionOk="0">
                  <a:moveTo>
                    <a:pt x="15" y="1"/>
                  </a:moveTo>
                  <a:cubicBezTo>
                    <a:pt x="0" y="413"/>
                    <a:pt x="31" y="827"/>
                    <a:pt x="106" y="1234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3392925" y="4091525"/>
              <a:ext cx="19225" cy="24150"/>
            </a:xfrm>
            <a:custGeom>
              <a:avLst/>
              <a:gdLst/>
              <a:ahLst/>
              <a:cxnLst/>
              <a:rect l="l" t="t" r="r" b="b"/>
              <a:pathLst>
                <a:path w="769" h="966" fill="none" extrusionOk="0">
                  <a:moveTo>
                    <a:pt x="1" y="966"/>
                  </a:moveTo>
                  <a:lnTo>
                    <a:pt x="768" y="0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3365700" y="4112225"/>
              <a:ext cx="15850" cy="35475"/>
            </a:xfrm>
            <a:custGeom>
              <a:avLst/>
              <a:gdLst/>
              <a:ahLst/>
              <a:cxnLst/>
              <a:rect l="l" t="t" r="r" b="b"/>
              <a:pathLst>
                <a:path w="634" h="1419" fill="none" extrusionOk="0">
                  <a:moveTo>
                    <a:pt x="0" y="1418"/>
                  </a:moveTo>
                  <a:cubicBezTo>
                    <a:pt x="39" y="886"/>
                    <a:pt x="264" y="385"/>
                    <a:pt x="633" y="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3343775" y="4168325"/>
              <a:ext cx="12875" cy="20375"/>
            </a:xfrm>
            <a:custGeom>
              <a:avLst/>
              <a:gdLst/>
              <a:ahLst/>
              <a:cxnLst/>
              <a:rect l="l" t="t" r="r" b="b"/>
              <a:pathLst>
                <a:path w="515" h="815" fill="none" extrusionOk="0">
                  <a:moveTo>
                    <a:pt x="0" y="815"/>
                  </a:moveTo>
                  <a:lnTo>
                    <a:pt x="514" y="0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3413750" y="4003325"/>
              <a:ext cx="12725" cy="30225"/>
            </a:xfrm>
            <a:custGeom>
              <a:avLst/>
              <a:gdLst/>
              <a:ahLst/>
              <a:cxnLst/>
              <a:rect l="l" t="t" r="r" b="b"/>
              <a:pathLst>
                <a:path w="509" h="1209" fill="none" extrusionOk="0">
                  <a:moveTo>
                    <a:pt x="1" y="1209"/>
                  </a:moveTo>
                  <a:cubicBezTo>
                    <a:pt x="110" y="784"/>
                    <a:pt x="281" y="377"/>
                    <a:pt x="509" y="1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3416875" y="4025600"/>
              <a:ext cx="19775" cy="28350"/>
            </a:xfrm>
            <a:custGeom>
              <a:avLst/>
              <a:gdLst/>
              <a:ahLst/>
              <a:cxnLst/>
              <a:rect l="l" t="t" r="r" b="b"/>
              <a:pathLst>
                <a:path w="791" h="1134" fill="none" extrusionOk="0">
                  <a:moveTo>
                    <a:pt x="1" y="1134"/>
                  </a:moveTo>
                  <a:cubicBezTo>
                    <a:pt x="342" y="817"/>
                    <a:pt x="613" y="431"/>
                    <a:pt x="791" y="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451775" y="3944575"/>
              <a:ext cx="15625" cy="28200"/>
            </a:xfrm>
            <a:custGeom>
              <a:avLst/>
              <a:gdLst/>
              <a:ahLst/>
              <a:cxnLst/>
              <a:rect l="l" t="t" r="r" b="b"/>
              <a:pathLst>
                <a:path w="625" h="1128" fill="none" extrusionOk="0">
                  <a:moveTo>
                    <a:pt x="1" y="1127"/>
                  </a:moveTo>
                  <a:cubicBezTo>
                    <a:pt x="168" y="730"/>
                    <a:pt x="376" y="352"/>
                    <a:pt x="624" y="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429275" y="3936375"/>
              <a:ext cx="10300" cy="27400"/>
            </a:xfrm>
            <a:custGeom>
              <a:avLst/>
              <a:gdLst/>
              <a:ahLst/>
              <a:cxnLst/>
              <a:rect l="l" t="t" r="r" b="b"/>
              <a:pathLst>
                <a:path w="412" h="1096" fill="none" extrusionOk="0">
                  <a:moveTo>
                    <a:pt x="0" y="1096"/>
                  </a:moveTo>
                  <a:lnTo>
                    <a:pt x="412" y="0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462725" y="3876025"/>
              <a:ext cx="18275" cy="20550"/>
            </a:xfrm>
            <a:custGeom>
              <a:avLst/>
              <a:gdLst/>
              <a:ahLst/>
              <a:cxnLst/>
              <a:rect l="l" t="t" r="r" b="b"/>
              <a:pathLst>
                <a:path w="731" h="822" fill="none" extrusionOk="0">
                  <a:moveTo>
                    <a:pt x="0" y="822"/>
                  </a:moveTo>
                  <a:lnTo>
                    <a:pt x="730" y="0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464950" y="3893100"/>
              <a:ext cx="22900" cy="26275"/>
            </a:xfrm>
            <a:custGeom>
              <a:avLst/>
              <a:gdLst/>
              <a:ahLst/>
              <a:cxnLst/>
              <a:rect l="l" t="t" r="r" b="b"/>
              <a:pathLst>
                <a:path w="916" h="1051" fill="none" extrusionOk="0">
                  <a:moveTo>
                    <a:pt x="0" y="1051"/>
                  </a:moveTo>
                  <a:cubicBezTo>
                    <a:pt x="427" y="830"/>
                    <a:pt x="754" y="453"/>
                    <a:pt x="915" y="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499175" y="3848500"/>
              <a:ext cx="3025" cy="22900"/>
            </a:xfrm>
            <a:custGeom>
              <a:avLst/>
              <a:gdLst/>
              <a:ahLst/>
              <a:cxnLst/>
              <a:rect l="l" t="t" r="r" b="b"/>
              <a:pathLst>
                <a:path w="121" h="916" fill="none" extrusionOk="0">
                  <a:moveTo>
                    <a:pt x="0" y="915"/>
                  </a:moveTo>
                  <a:cubicBezTo>
                    <a:pt x="54" y="612"/>
                    <a:pt x="95" y="307"/>
                    <a:pt x="121" y="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451300" y="4114375"/>
              <a:ext cx="23775" cy="29925"/>
            </a:xfrm>
            <a:custGeom>
              <a:avLst/>
              <a:gdLst/>
              <a:ahLst/>
              <a:cxnLst/>
              <a:rect l="l" t="t" r="r" b="b"/>
              <a:pathLst>
                <a:path w="951" h="1197" fill="none" extrusionOk="0">
                  <a:moveTo>
                    <a:pt x="1" y="1197"/>
                  </a:moveTo>
                  <a:cubicBezTo>
                    <a:pt x="188" y="710"/>
                    <a:pt x="519" y="292"/>
                    <a:pt x="951" y="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471875" y="4118725"/>
              <a:ext cx="31625" cy="29050"/>
            </a:xfrm>
            <a:custGeom>
              <a:avLst/>
              <a:gdLst/>
              <a:ahLst/>
              <a:cxnLst/>
              <a:rect l="l" t="t" r="r" b="b"/>
              <a:pathLst>
                <a:path w="1265" h="1162" fill="none" extrusionOk="0">
                  <a:moveTo>
                    <a:pt x="0" y="1161"/>
                  </a:moveTo>
                  <a:cubicBezTo>
                    <a:pt x="361" y="714"/>
                    <a:pt x="787" y="322"/>
                    <a:pt x="1265" y="1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3501275" y="4084775"/>
              <a:ext cx="17275" cy="12550"/>
            </a:xfrm>
            <a:custGeom>
              <a:avLst/>
              <a:gdLst/>
              <a:ahLst/>
              <a:cxnLst/>
              <a:rect l="l" t="t" r="r" b="b"/>
              <a:pathLst>
                <a:path w="691" h="502" fill="none" extrusionOk="0">
                  <a:moveTo>
                    <a:pt x="1" y="501"/>
                  </a:moveTo>
                  <a:cubicBezTo>
                    <a:pt x="183" y="277"/>
                    <a:pt x="421" y="106"/>
                    <a:pt x="691" y="1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3534650" y="4061650"/>
              <a:ext cx="29175" cy="33600"/>
            </a:xfrm>
            <a:custGeom>
              <a:avLst/>
              <a:gdLst/>
              <a:ahLst/>
              <a:cxnLst/>
              <a:rect l="l" t="t" r="r" b="b"/>
              <a:pathLst>
                <a:path w="1167" h="1344" fill="none" extrusionOk="0">
                  <a:moveTo>
                    <a:pt x="0" y="1344"/>
                  </a:moveTo>
                  <a:lnTo>
                    <a:pt x="1166" y="1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3582575" y="4044800"/>
              <a:ext cx="13625" cy="10450"/>
            </a:xfrm>
            <a:custGeom>
              <a:avLst/>
              <a:gdLst/>
              <a:ahLst/>
              <a:cxnLst/>
              <a:rect l="l" t="t" r="r" b="b"/>
              <a:pathLst>
                <a:path w="545" h="418" fill="none" extrusionOk="0">
                  <a:moveTo>
                    <a:pt x="0" y="418"/>
                  </a:moveTo>
                  <a:cubicBezTo>
                    <a:pt x="151" y="243"/>
                    <a:pt x="336" y="101"/>
                    <a:pt x="544" y="1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3400850" y="4172200"/>
              <a:ext cx="30475" cy="22000"/>
            </a:xfrm>
            <a:custGeom>
              <a:avLst/>
              <a:gdLst/>
              <a:ahLst/>
              <a:cxnLst/>
              <a:rect l="l" t="t" r="r" b="b"/>
              <a:pathLst>
                <a:path w="1219" h="880" fill="none" extrusionOk="0">
                  <a:moveTo>
                    <a:pt x="0" y="880"/>
                  </a:moveTo>
                  <a:cubicBezTo>
                    <a:pt x="467" y="680"/>
                    <a:pt x="883" y="380"/>
                    <a:pt x="1219" y="1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3372525" y="4246575"/>
              <a:ext cx="23775" cy="12000"/>
            </a:xfrm>
            <a:custGeom>
              <a:avLst/>
              <a:gdLst/>
              <a:ahLst/>
              <a:cxnLst/>
              <a:rect l="l" t="t" r="r" b="b"/>
              <a:pathLst>
                <a:path w="951" h="480" fill="none" extrusionOk="0">
                  <a:moveTo>
                    <a:pt x="1" y="480"/>
                  </a:moveTo>
                  <a:cubicBezTo>
                    <a:pt x="281" y="257"/>
                    <a:pt x="605" y="93"/>
                    <a:pt x="951" y="1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3419225" y="4244850"/>
              <a:ext cx="33200" cy="1700"/>
            </a:xfrm>
            <a:custGeom>
              <a:avLst/>
              <a:gdLst/>
              <a:ahLst/>
              <a:cxnLst/>
              <a:rect l="l" t="t" r="r" b="b"/>
              <a:pathLst>
                <a:path w="1328" h="68" fill="none" extrusionOk="0">
                  <a:moveTo>
                    <a:pt x="0" y="1"/>
                  </a:moveTo>
                  <a:cubicBezTo>
                    <a:pt x="441" y="65"/>
                    <a:pt x="887" y="67"/>
                    <a:pt x="1328" y="8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3445500" y="4232750"/>
              <a:ext cx="27475" cy="1475"/>
            </a:xfrm>
            <a:custGeom>
              <a:avLst/>
              <a:gdLst/>
              <a:ahLst/>
              <a:cxnLst/>
              <a:rect l="l" t="t" r="r" b="b"/>
              <a:pathLst>
                <a:path w="1099" h="59" fill="none" extrusionOk="0">
                  <a:moveTo>
                    <a:pt x="1" y="26"/>
                  </a:moveTo>
                  <a:cubicBezTo>
                    <a:pt x="367" y="0"/>
                    <a:pt x="734" y="12"/>
                    <a:pt x="1098" y="59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3502600" y="4233400"/>
              <a:ext cx="26300" cy="6900"/>
            </a:xfrm>
            <a:custGeom>
              <a:avLst/>
              <a:gdLst/>
              <a:ahLst/>
              <a:cxnLst/>
              <a:rect l="l" t="t" r="r" b="b"/>
              <a:pathLst>
                <a:path w="1052" h="276" fill="none" extrusionOk="0">
                  <a:moveTo>
                    <a:pt x="1" y="275"/>
                  </a:moveTo>
                  <a:cubicBezTo>
                    <a:pt x="360" y="222"/>
                    <a:pt x="712" y="130"/>
                    <a:pt x="1051" y="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508275" y="4214275"/>
              <a:ext cx="38850" cy="8725"/>
            </a:xfrm>
            <a:custGeom>
              <a:avLst/>
              <a:gdLst/>
              <a:ahLst/>
              <a:cxnLst/>
              <a:rect l="l" t="t" r="r" b="b"/>
              <a:pathLst>
                <a:path w="1554" h="349" fill="none" extrusionOk="0">
                  <a:moveTo>
                    <a:pt x="0" y="348"/>
                  </a:moveTo>
                  <a:cubicBezTo>
                    <a:pt x="480" y="106"/>
                    <a:pt x="1017" y="0"/>
                    <a:pt x="1553" y="43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3571075" y="4204000"/>
              <a:ext cx="19700" cy="13300"/>
            </a:xfrm>
            <a:custGeom>
              <a:avLst/>
              <a:gdLst/>
              <a:ahLst/>
              <a:cxnLst/>
              <a:rect l="l" t="t" r="r" b="b"/>
              <a:pathLst>
                <a:path w="788" h="532" fill="none" extrusionOk="0">
                  <a:moveTo>
                    <a:pt x="0" y="532"/>
                  </a:moveTo>
                  <a:lnTo>
                    <a:pt x="788" y="1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3093675" y="4103225"/>
              <a:ext cx="26375" cy="19825"/>
            </a:xfrm>
            <a:custGeom>
              <a:avLst/>
              <a:gdLst/>
              <a:ahLst/>
              <a:cxnLst/>
              <a:rect l="l" t="t" r="r" b="b"/>
              <a:pathLst>
                <a:path w="1055" h="793" fill="none" extrusionOk="0">
                  <a:moveTo>
                    <a:pt x="1" y="1"/>
                  </a:moveTo>
                  <a:cubicBezTo>
                    <a:pt x="218" y="407"/>
                    <a:pt x="604" y="696"/>
                    <a:pt x="1054" y="792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3134025" y="4112075"/>
              <a:ext cx="25075" cy="26375"/>
            </a:xfrm>
            <a:custGeom>
              <a:avLst/>
              <a:gdLst/>
              <a:ahLst/>
              <a:cxnLst/>
              <a:rect l="l" t="t" r="r" b="b"/>
              <a:pathLst>
                <a:path w="1003" h="1055" fill="none" extrusionOk="0">
                  <a:moveTo>
                    <a:pt x="0" y="1"/>
                  </a:moveTo>
                  <a:lnTo>
                    <a:pt x="1002" y="1054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154450" y="4153325"/>
              <a:ext cx="25075" cy="11900"/>
            </a:xfrm>
            <a:custGeom>
              <a:avLst/>
              <a:gdLst/>
              <a:ahLst/>
              <a:cxnLst/>
              <a:rect l="l" t="t" r="r" b="b"/>
              <a:pathLst>
                <a:path w="1003" h="476" fill="none" extrusionOk="0">
                  <a:moveTo>
                    <a:pt x="0" y="1"/>
                  </a:moveTo>
                  <a:cubicBezTo>
                    <a:pt x="243" y="304"/>
                    <a:pt x="613" y="475"/>
                    <a:pt x="1002" y="463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185300" y="4184125"/>
              <a:ext cx="22725" cy="12750"/>
            </a:xfrm>
            <a:custGeom>
              <a:avLst/>
              <a:gdLst/>
              <a:ahLst/>
              <a:cxnLst/>
              <a:rect l="l" t="t" r="r" b="b"/>
              <a:pathLst>
                <a:path w="909" h="510" fill="none" extrusionOk="0">
                  <a:moveTo>
                    <a:pt x="0" y="0"/>
                  </a:moveTo>
                  <a:cubicBezTo>
                    <a:pt x="237" y="267"/>
                    <a:pt x="557" y="447"/>
                    <a:pt x="909" y="51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3218250" y="4188850"/>
              <a:ext cx="22075" cy="23725"/>
            </a:xfrm>
            <a:custGeom>
              <a:avLst/>
              <a:gdLst/>
              <a:ahLst/>
              <a:cxnLst/>
              <a:rect l="l" t="t" r="r" b="b"/>
              <a:pathLst>
                <a:path w="883" h="949" fill="none" extrusionOk="0">
                  <a:moveTo>
                    <a:pt x="1" y="1"/>
                  </a:moveTo>
                  <a:cubicBezTo>
                    <a:pt x="346" y="264"/>
                    <a:pt x="644" y="586"/>
                    <a:pt x="882" y="948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237250" y="4120400"/>
              <a:ext cx="15525" cy="30550"/>
            </a:xfrm>
            <a:custGeom>
              <a:avLst/>
              <a:gdLst/>
              <a:ahLst/>
              <a:cxnLst/>
              <a:rect l="l" t="t" r="r" b="b"/>
              <a:pathLst>
                <a:path w="621" h="1222" fill="none" extrusionOk="0">
                  <a:moveTo>
                    <a:pt x="0" y="0"/>
                  </a:moveTo>
                  <a:cubicBezTo>
                    <a:pt x="122" y="445"/>
                    <a:pt x="333" y="861"/>
                    <a:pt x="620" y="1222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248975" y="4084975"/>
              <a:ext cx="15400" cy="39800"/>
            </a:xfrm>
            <a:custGeom>
              <a:avLst/>
              <a:gdLst/>
              <a:ahLst/>
              <a:cxnLst/>
              <a:rect l="l" t="t" r="r" b="b"/>
              <a:pathLst>
                <a:path w="616" h="1592" fill="none" extrusionOk="0">
                  <a:moveTo>
                    <a:pt x="0" y="1"/>
                  </a:moveTo>
                  <a:cubicBezTo>
                    <a:pt x="294" y="492"/>
                    <a:pt x="502" y="1031"/>
                    <a:pt x="616" y="1592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3253675" y="4043800"/>
              <a:ext cx="7000" cy="19375"/>
            </a:xfrm>
            <a:custGeom>
              <a:avLst/>
              <a:gdLst/>
              <a:ahLst/>
              <a:cxnLst/>
              <a:rect l="l" t="t" r="r" b="b"/>
              <a:pathLst>
                <a:path w="280" h="775" fill="none" extrusionOk="0">
                  <a:moveTo>
                    <a:pt x="0" y="0"/>
                  </a:moveTo>
                  <a:cubicBezTo>
                    <a:pt x="158" y="230"/>
                    <a:pt x="254" y="497"/>
                    <a:pt x="280" y="774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220150" y="4032350"/>
              <a:ext cx="9375" cy="40125"/>
            </a:xfrm>
            <a:custGeom>
              <a:avLst/>
              <a:gdLst/>
              <a:ahLst/>
              <a:cxnLst/>
              <a:rect l="l" t="t" r="r" b="b"/>
              <a:pathLst>
                <a:path w="375" h="1605" fill="none" extrusionOk="0">
                  <a:moveTo>
                    <a:pt x="109" y="1"/>
                  </a:moveTo>
                  <a:cubicBezTo>
                    <a:pt x="0" y="549"/>
                    <a:pt x="95" y="1119"/>
                    <a:pt x="375" y="1604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207925" y="3977675"/>
              <a:ext cx="9375" cy="21600"/>
            </a:xfrm>
            <a:custGeom>
              <a:avLst/>
              <a:gdLst/>
              <a:ahLst/>
              <a:cxnLst/>
              <a:rect l="l" t="t" r="r" b="b"/>
              <a:pathLst>
                <a:path w="375" h="864" fill="none" extrusionOk="0">
                  <a:moveTo>
                    <a:pt x="0" y="0"/>
                  </a:moveTo>
                  <a:cubicBezTo>
                    <a:pt x="229" y="230"/>
                    <a:pt x="363" y="539"/>
                    <a:pt x="374" y="864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166500" y="3952475"/>
              <a:ext cx="13125" cy="33025"/>
            </a:xfrm>
            <a:custGeom>
              <a:avLst/>
              <a:gdLst/>
              <a:ahLst/>
              <a:cxnLst/>
              <a:rect l="l" t="t" r="r" b="b"/>
              <a:pathLst>
                <a:path w="525" h="1321" fill="none" extrusionOk="0">
                  <a:moveTo>
                    <a:pt x="1" y="1"/>
                  </a:moveTo>
                  <a:cubicBezTo>
                    <a:pt x="41" y="482"/>
                    <a:pt x="224" y="942"/>
                    <a:pt x="525" y="132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170425" y="3911275"/>
              <a:ext cx="12475" cy="30925"/>
            </a:xfrm>
            <a:custGeom>
              <a:avLst/>
              <a:gdLst/>
              <a:ahLst/>
              <a:cxnLst/>
              <a:rect l="l" t="t" r="r" b="b"/>
              <a:pathLst>
                <a:path w="499" h="1237" fill="none" extrusionOk="0">
                  <a:moveTo>
                    <a:pt x="0" y="0"/>
                  </a:moveTo>
                  <a:cubicBezTo>
                    <a:pt x="255" y="371"/>
                    <a:pt x="424" y="792"/>
                    <a:pt x="498" y="1236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100575" y="4238275"/>
              <a:ext cx="23100" cy="15525"/>
            </a:xfrm>
            <a:custGeom>
              <a:avLst/>
              <a:gdLst/>
              <a:ahLst/>
              <a:cxnLst/>
              <a:rect l="l" t="t" r="r" b="b"/>
              <a:pathLst>
                <a:path w="924" h="621" fill="none" extrusionOk="0">
                  <a:moveTo>
                    <a:pt x="1" y="0"/>
                  </a:moveTo>
                  <a:cubicBezTo>
                    <a:pt x="364" y="108"/>
                    <a:pt x="686" y="325"/>
                    <a:pt x="924" y="620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141675" y="4249700"/>
              <a:ext cx="35475" cy="5225"/>
            </a:xfrm>
            <a:custGeom>
              <a:avLst/>
              <a:gdLst/>
              <a:ahLst/>
              <a:cxnLst/>
              <a:rect l="l" t="t" r="r" b="b"/>
              <a:pathLst>
                <a:path w="1419" h="209" fill="none" extrusionOk="0">
                  <a:moveTo>
                    <a:pt x="1" y="1"/>
                  </a:moveTo>
                  <a:cubicBezTo>
                    <a:pt x="457" y="148"/>
                    <a:pt x="940" y="208"/>
                    <a:pt x="1419" y="175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176075" y="4268750"/>
              <a:ext cx="18300" cy="1300"/>
            </a:xfrm>
            <a:custGeom>
              <a:avLst/>
              <a:gdLst/>
              <a:ahLst/>
              <a:cxnLst/>
              <a:rect l="l" t="t" r="r" b="b"/>
              <a:pathLst>
                <a:path w="732" h="52" fill="none" extrusionOk="0">
                  <a:moveTo>
                    <a:pt x="1" y="51"/>
                  </a:moveTo>
                  <a:lnTo>
                    <a:pt x="731" y="1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205800" y="4255900"/>
              <a:ext cx="30625" cy="7750"/>
            </a:xfrm>
            <a:custGeom>
              <a:avLst/>
              <a:gdLst/>
              <a:ahLst/>
              <a:cxnLst/>
              <a:rect l="l" t="t" r="r" b="b"/>
              <a:pathLst>
                <a:path w="1225" h="310" fill="none" extrusionOk="0">
                  <a:moveTo>
                    <a:pt x="1" y="1"/>
                  </a:moveTo>
                  <a:lnTo>
                    <a:pt x="1225" y="310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252375" y="4258950"/>
              <a:ext cx="18525" cy="6100"/>
            </a:xfrm>
            <a:custGeom>
              <a:avLst/>
              <a:gdLst/>
              <a:ahLst/>
              <a:cxnLst/>
              <a:rect l="l" t="t" r="r" b="b"/>
              <a:pathLst>
                <a:path w="741" h="244" fill="none" extrusionOk="0">
                  <a:moveTo>
                    <a:pt x="1" y="0"/>
                  </a:moveTo>
                  <a:lnTo>
                    <a:pt x="741" y="244"/>
                  </a:ln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071125" y="4077675"/>
              <a:ext cx="21825" cy="6675"/>
            </a:xfrm>
            <a:custGeom>
              <a:avLst/>
              <a:gdLst/>
              <a:ahLst/>
              <a:cxnLst/>
              <a:rect l="l" t="t" r="r" b="b"/>
              <a:pathLst>
                <a:path w="873" h="267" fill="none" extrusionOk="0">
                  <a:moveTo>
                    <a:pt x="0" y="1"/>
                  </a:moveTo>
                  <a:cubicBezTo>
                    <a:pt x="295" y="72"/>
                    <a:pt x="587" y="160"/>
                    <a:pt x="872" y="267"/>
                  </a:cubicBezTo>
                </a:path>
              </a:pathLst>
            </a:custGeom>
            <a:noFill/>
            <a:ln w="3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2"/>
          <p:cNvGrpSpPr/>
          <p:nvPr/>
        </p:nvGrpSpPr>
        <p:grpSpPr>
          <a:xfrm rot="-1196520">
            <a:off x="7694053" y="586662"/>
            <a:ext cx="362303" cy="1594558"/>
            <a:chOff x="4243250" y="3557025"/>
            <a:chExt cx="269275" cy="1185125"/>
          </a:xfrm>
        </p:grpSpPr>
        <p:sp>
          <p:nvSpPr>
            <p:cNvPr id="870" name="Google Shape;870;p32"/>
            <p:cNvSpPr/>
            <p:nvPr/>
          </p:nvSpPr>
          <p:spPr>
            <a:xfrm>
              <a:off x="4243250" y="3557025"/>
              <a:ext cx="269275" cy="972275"/>
            </a:xfrm>
            <a:custGeom>
              <a:avLst/>
              <a:gdLst/>
              <a:ahLst/>
              <a:cxnLst/>
              <a:rect l="l" t="t" r="r" b="b"/>
              <a:pathLst>
                <a:path w="10771" h="38891" extrusionOk="0">
                  <a:moveTo>
                    <a:pt x="5016" y="0"/>
                  </a:moveTo>
                  <a:lnTo>
                    <a:pt x="5016" y="0"/>
                  </a:lnTo>
                  <a:cubicBezTo>
                    <a:pt x="4960" y="274"/>
                    <a:pt x="4954" y="539"/>
                    <a:pt x="4987" y="798"/>
                  </a:cubicBezTo>
                  <a:lnTo>
                    <a:pt x="4987" y="798"/>
                  </a:lnTo>
                  <a:cubicBezTo>
                    <a:pt x="5032" y="536"/>
                    <a:pt x="5046" y="270"/>
                    <a:pt x="5016" y="0"/>
                  </a:cubicBezTo>
                  <a:close/>
                  <a:moveTo>
                    <a:pt x="4987" y="798"/>
                  </a:moveTo>
                  <a:cubicBezTo>
                    <a:pt x="4683" y="2551"/>
                    <a:pt x="2960" y="4151"/>
                    <a:pt x="3378" y="5919"/>
                  </a:cubicBezTo>
                  <a:cubicBezTo>
                    <a:pt x="3550" y="6646"/>
                    <a:pt x="4070" y="7253"/>
                    <a:pt x="4244" y="7980"/>
                  </a:cubicBezTo>
                  <a:cubicBezTo>
                    <a:pt x="4817" y="10357"/>
                    <a:pt x="1599" y="12183"/>
                    <a:pt x="1640" y="14628"/>
                  </a:cubicBezTo>
                  <a:cubicBezTo>
                    <a:pt x="1665" y="16104"/>
                    <a:pt x="2892" y="17332"/>
                    <a:pt x="3016" y="18804"/>
                  </a:cubicBezTo>
                  <a:cubicBezTo>
                    <a:pt x="3138" y="20257"/>
                    <a:pt x="2179" y="21545"/>
                    <a:pt x="1404" y="22780"/>
                  </a:cubicBezTo>
                  <a:cubicBezTo>
                    <a:pt x="629" y="24015"/>
                    <a:pt x="0" y="25629"/>
                    <a:pt x="756" y="26876"/>
                  </a:cubicBezTo>
                  <a:cubicBezTo>
                    <a:pt x="1152" y="27529"/>
                    <a:pt x="1857" y="27939"/>
                    <a:pt x="2297" y="28563"/>
                  </a:cubicBezTo>
                  <a:cubicBezTo>
                    <a:pt x="3440" y="30185"/>
                    <a:pt x="2402" y="32396"/>
                    <a:pt x="2463" y="34379"/>
                  </a:cubicBezTo>
                  <a:cubicBezTo>
                    <a:pt x="2521" y="36293"/>
                    <a:pt x="3757" y="38122"/>
                    <a:pt x="5512" y="38890"/>
                  </a:cubicBezTo>
                  <a:cubicBezTo>
                    <a:pt x="6691" y="37989"/>
                    <a:pt x="8479" y="37548"/>
                    <a:pt x="9357" y="36352"/>
                  </a:cubicBezTo>
                  <a:cubicBezTo>
                    <a:pt x="10236" y="35157"/>
                    <a:pt x="10770" y="33624"/>
                    <a:pt x="10448" y="32176"/>
                  </a:cubicBezTo>
                  <a:cubicBezTo>
                    <a:pt x="10011" y="30206"/>
                    <a:pt x="8073" y="28492"/>
                    <a:pt x="8599" y="26544"/>
                  </a:cubicBezTo>
                  <a:cubicBezTo>
                    <a:pt x="8844" y="25632"/>
                    <a:pt x="9605" y="24919"/>
                    <a:pt x="9812" y="23998"/>
                  </a:cubicBezTo>
                  <a:cubicBezTo>
                    <a:pt x="10245" y="22077"/>
                    <a:pt x="8140" y="20342"/>
                    <a:pt x="8345" y="18385"/>
                  </a:cubicBezTo>
                  <a:cubicBezTo>
                    <a:pt x="8486" y="17047"/>
                    <a:pt x="9685" y="15969"/>
                    <a:pt x="9707" y="14624"/>
                  </a:cubicBezTo>
                  <a:cubicBezTo>
                    <a:pt x="9735" y="12977"/>
                    <a:pt x="8036" y="11830"/>
                    <a:pt x="7548" y="10255"/>
                  </a:cubicBezTo>
                  <a:cubicBezTo>
                    <a:pt x="7081" y="8750"/>
                    <a:pt x="7789" y="7086"/>
                    <a:pt x="7410" y="5556"/>
                  </a:cubicBezTo>
                  <a:cubicBezTo>
                    <a:pt x="6981" y="3834"/>
                    <a:pt x="5197" y="2443"/>
                    <a:pt x="49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369925" y="3591750"/>
              <a:ext cx="30500" cy="1150400"/>
            </a:xfrm>
            <a:custGeom>
              <a:avLst/>
              <a:gdLst/>
              <a:ahLst/>
              <a:cxnLst/>
              <a:rect l="l" t="t" r="r" b="b"/>
              <a:pathLst>
                <a:path w="1220" h="46016" extrusionOk="0">
                  <a:moveTo>
                    <a:pt x="1" y="1"/>
                  </a:moveTo>
                  <a:cubicBezTo>
                    <a:pt x="328" y="3827"/>
                    <a:pt x="581" y="7656"/>
                    <a:pt x="763" y="11491"/>
                  </a:cubicBezTo>
                  <a:lnTo>
                    <a:pt x="886" y="14367"/>
                  </a:lnTo>
                  <a:lnTo>
                    <a:pt x="980" y="17244"/>
                  </a:lnTo>
                  <a:lnTo>
                    <a:pt x="1047" y="20122"/>
                  </a:lnTo>
                  <a:lnTo>
                    <a:pt x="1084" y="23000"/>
                  </a:lnTo>
                  <a:lnTo>
                    <a:pt x="1095" y="25878"/>
                  </a:lnTo>
                  <a:lnTo>
                    <a:pt x="1077" y="28757"/>
                  </a:lnTo>
                  <a:lnTo>
                    <a:pt x="1031" y="31636"/>
                  </a:lnTo>
                  <a:lnTo>
                    <a:pt x="957" y="34514"/>
                  </a:lnTo>
                  <a:cubicBezTo>
                    <a:pt x="837" y="38351"/>
                    <a:pt x="648" y="42185"/>
                    <a:pt x="389" y="46015"/>
                  </a:cubicBezTo>
                  <a:cubicBezTo>
                    <a:pt x="697" y="42187"/>
                    <a:pt x="921" y="38353"/>
                    <a:pt x="1056" y="34516"/>
                  </a:cubicBezTo>
                  <a:lnTo>
                    <a:pt x="1141" y="31638"/>
                  </a:lnTo>
                  <a:lnTo>
                    <a:pt x="1197" y="28759"/>
                  </a:lnTo>
                  <a:lnTo>
                    <a:pt x="1219" y="25879"/>
                  </a:lnTo>
                  <a:lnTo>
                    <a:pt x="1211" y="22999"/>
                  </a:lnTo>
                  <a:lnTo>
                    <a:pt x="1171" y="20119"/>
                  </a:lnTo>
                  <a:lnTo>
                    <a:pt x="1100" y="17240"/>
                  </a:lnTo>
                  <a:lnTo>
                    <a:pt x="997" y="14362"/>
                  </a:lnTo>
                  <a:lnTo>
                    <a:pt x="862" y="11485"/>
                  </a:lnTo>
                  <a:cubicBezTo>
                    <a:pt x="664" y="7649"/>
                    <a:pt x="377" y="3821"/>
                    <a:pt x="1" y="1"/>
                  </a:cubicBezTo>
                  <a:close/>
                </a:path>
              </a:pathLst>
            </a:custGeom>
            <a:solidFill>
              <a:srgbClr val="3612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4441850" y="4410400"/>
              <a:ext cx="18950" cy="28300"/>
            </a:xfrm>
            <a:custGeom>
              <a:avLst/>
              <a:gdLst/>
              <a:ahLst/>
              <a:cxnLst/>
              <a:rect l="l" t="t" r="r" b="b"/>
              <a:pathLst>
                <a:path w="758" h="1132" extrusionOk="0">
                  <a:moveTo>
                    <a:pt x="491" y="1"/>
                  </a:moveTo>
                  <a:cubicBezTo>
                    <a:pt x="439" y="1"/>
                    <a:pt x="382" y="20"/>
                    <a:pt x="320" y="65"/>
                  </a:cubicBezTo>
                  <a:cubicBezTo>
                    <a:pt x="118" y="208"/>
                    <a:pt x="5" y="519"/>
                    <a:pt x="2" y="757"/>
                  </a:cubicBezTo>
                  <a:cubicBezTo>
                    <a:pt x="1" y="884"/>
                    <a:pt x="34" y="1024"/>
                    <a:pt x="140" y="1093"/>
                  </a:cubicBezTo>
                  <a:cubicBezTo>
                    <a:pt x="181" y="1120"/>
                    <a:pt x="230" y="1132"/>
                    <a:pt x="280" y="1132"/>
                  </a:cubicBezTo>
                  <a:cubicBezTo>
                    <a:pt x="334" y="1132"/>
                    <a:pt x="389" y="1117"/>
                    <a:pt x="437" y="1090"/>
                  </a:cubicBezTo>
                  <a:cubicBezTo>
                    <a:pt x="528" y="1041"/>
                    <a:pt x="595" y="954"/>
                    <a:pt x="643" y="863"/>
                  </a:cubicBezTo>
                  <a:cubicBezTo>
                    <a:pt x="719" y="720"/>
                    <a:pt x="757" y="561"/>
                    <a:pt x="754" y="400"/>
                  </a:cubicBezTo>
                  <a:cubicBezTo>
                    <a:pt x="750" y="185"/>
                    <a:pt x="648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4469350" y="4370525"/>
              <a:ext cx="14900" cy="22575"/>
            </a:xfrm>
            <a:custGeom>
              <a:avLst/>
              <a:gdLst/>
              <a:ahLst/>
              <a:cxnLst/>
              <a:rect l="l" t="t" r="r" b="b"/>
              <a:pathLst>
                <a:path w="596" h="903" extrusionOk="0">
                  <a:moveTo>
                    <a:pt x="355" y="0"/>
                  </a:moveTo>
                  <a:cubicBezTo>
                    <a:pt x="323" y="0"/>
                    <a:pt x="292" y="9"/>
                    <a:pt x="266" y="29"/>
                  </a:cubicBezTo>
                  <a:lnTo>
                    <a:pt x="292" y="60"/>
                  </a:lnTo>
                  <a:cubicBezTo>
                    <a:pt x="142" y="106"/>
                    <a:pt x="53" y="265"/>
                    <a:pt x="22" y="419"/>
                  </a:cubicBezTo>
                  <a:cubicBezTo>
                    <a:pt x="1" y="523"/>
                    <a:pt x="1" y="634"/>
                    <a:pt x="45" y="731"/>
                  </a:cubicBezTo>
                  <a:cubicBezTo>
                    <a:pt x="88" y="826"/>
                    <a:pt x="184" y="903"/>
                    <a:pt x="289" y="903"/>
                  </a:cubicBezTo>
                  <a:cubicBezTo>
                    <a:pt x="290" y="903"/>
                    <a:pt x="291" y="903"/>
                    <a:pt x="292" y="903"/>
                  </a:cubicBezTo>
                  <a:cubicBezTo>
                    <a:pt x="401" y="900"/>
                    <a:pt x="496" y="817"/>
                    <a:pt x="542" y="718"/>
                  </a:cubicBezTo>
                  <a:cubicBezTo>
                    <a:pt x="588" y="619"/>
                    <a:pt x="594" y="507"/>
                    <a:pt x="595" y="397"/>
                  </a:cubicBezTo>
                  <a:cubicBezTo>
                    <a:pt x="596" y="294"/>
                    <a:pt x="591" y="184"/>
                    <a:pt x="533" y="98"/>
                  </a:cubicBezTo>
                  <a:cubicBezTo>
                    <a:pt x="494" y="40"/>
                    <a:pt x="422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4426700" y="4302575"/>
              <a:ext cx="25150" cy="39725"/>
            </a:xfrm>
            <a:custGeom>
              <a:avLst/>
              <a:gdLst/>
              <a:ahLst/>
              <a:cxnLst/>
              <a:rect l="l" t="t" r="r" b="b"/>
              <a:pathLst>
                <a:path w="1006" h="1589" extrusionOk="0">
                  <a:moveTo>
                    <a:pt x="587" y="0"/>
                  </a:moveTo>
                  <a:cubicBezTo>
                    <a:pt x="423" y="0"/>
                    <a:pt x="255" y="99"/>
                    <a:pt x="172" y="277"/>
                  </a:cubicBezTo>
                  <a:cubicBezTo>
                    <a:pt x="110" y="410"/>
                    <a:pt x="83" y="555"/>
                    <a:pt x="58" y="700"/>
                  </a:cubicBezTo>
                  <a:cubicBezTo>
                    <a:pt x="28" y="880"/>
                    <a:pt x="1" y="1066"/>
                    <a:pt x="49" y="1242"/>
                  </a:cubicBezTo>
                  <a:cubicBezTo>
                    <a:pt x="99" y="1418"/>
                    <a:pt x="244" y="1579"/>
                    <a:pt x="427" y="1588"/>
                  </a:cubicBezTo>
                  <a:cubicBezTo>
                    <a:pt x="432" y="1588"/>
                    <a:pt x="437" y="1588"/>
                    <a:pt x="443" y="1588"/>
                  </a:cubicBezTo>
                  <a:cubicBezTo>
                    <a:pt x="571" y="1588"/>
                    <a:pt x="691" y="1511"/>
                    <a:pt x="772" y="1411"/>
                  </a:cubicBezTo>
                  <a:cubicBezTo>
                    <a:pt x="854" y="1305"/>
                    <a:pt x="898" y="1174"/>
                    <a:pt x="929" y="1045"/>
                  </a:cubicBezTo>
                  <a:cubicBezTo>
                    <a:pt x="969" y="885"/>
                    <a:pt x="992" y="722"/>
                    <a:pt x="1001" y="559"/>
                  </a:cubicBezTo>
                  <a:cubicBezTo>
                    <a:pt x="1006" y="465"/>
                    <a:pt x="1005" y="370"/>
                    <a:pt x="971" y="282"/>
                  </a:cubicBezTo>
                  <a:cubicBezTo>
                    <a:pt x="895" y="88"/>
                    <a:pt x="743" y="0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4443550" y="4170175"/>
              <a:ext cx="11475" cy="17225"/>
            </a:xfrm>
            <a:custGeom>
              <a:avLst/>
              <a:gdLst/>
              <a:ahLst/>
              <a:cxnLst/>
              <a:rect l="l" t="t" r="r" b="b"/>
              <a:pathLst>
                <a:path w="459" h="689" extrusionOk="0">
                  <a:moveTo>
                    <a:pt x="271" y="1"/>
                  </a:moveTo>
                  <a:cubicBezTo>
                    <a:pt x="229" y="1"/>
                    <a:pt x="190" y="20"/>
                    <a:pt x="178" y="60"/>
                  </a:cubicBezTo>
                  <a:lnTo>
                    <a:pt x="212" y="38"/>
                  </a:lnTo>
                  <a:lnTo>
                    <a:pt x="212" y="38"/>
                  </a:lnTo>
                  <a:cubicBezTo>
                    <a:pt x="114" y="119"/>
                    <a:pt x="48" y="232"/>
                    <a:pt x="25" y="357"/>
                  </a:cubicBezTo>
                  <a:cubicBezTo>
                    <a:pt x="1" y="495"/>
                    <a:pt x="64" y="674"/>
                    <a:pt x="205" y="688"/>
                  </a:cubicBezTo>
                  <a:cubicBezTo>
                    <a:pt x="210" y="688"/>
                    <a:pt x="215" y="689"/>
                    <a:pt x="220" y="689"/>
                  </a:cubicBezTo>
                  <a:cubicBezTo>
                    <a:pt x="312" y="689"/>
                    <a:pt x="393" y="613"/>
                    <a:pt x="424" y="526"/>
                  </a:cubicBezTo>
                  <a:cubicBezTo>
                    <a:pt x="458" y="434"/>
                    <a:pt x="449" y="333"/>
                    <a:pt x="437" y="236"/>
                  </a:cubicBezTo>
                  <a:cubicBezTo>
                    <a:pt x="428" y="163"/>
                    <a:pt x="414" y="84"/>
                    <a:pt x="360" y="34"/>
                  </a:cubicBezTo>
                  <a:cubicBezTo>
                    <a:pt x="337" y="12"/>
                    <a:pt x="303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4425250" y="4138550"/>
              <a:ext cx="16525" cy="14875"/>
            </a:xfrm>
            <a:custGeom>
              <a:avLst/>
              <a:gdLst/>
              <a:ahLst/>
              <a:cxnLst/>
              <a:rect l="l" t="t" r="r" b="b"/>
              <a:pathLst>
                <a:path w="661" h="595" extrusionOk="0">
                  <a:moveTo>
                    <a:pt x="323" y="0"/>
                  </a:moveTo>
                  <a:cubicBezTo>
                    <a:pt x="242" y="0"/>
                    <a:pt x="157" y="41"/>
                    <a:pt x="136" y="119"/>
                  </a:cubicBezTo>
                  <a:lnTo>
                    <a:pt x="143" y="86"/>
                  </a:lnTo>
                  <a:lnTo>
                    <a:pt x="143" y="86"/>
                  </a:lnTo>
                  <a:cubicBezTo>
                    <a:pt x="0" y="194"/>
                    <a:pt x="6" y="443"/>
                    <a:pt x="152" y="547"/>
                  </a:cubicBezTo>
                  <a:cubicBezTo>
                    <a:pt x="198" y="579"/>
                    <a:pt x="253" y="594"/>
                    <a:pt x="309" y="594"/>
                  </a:cubicBezTo>
                  <a:cubicBezTo>
                    <a:pt x="429" y="594"/>
                    <a:pt x="553" y="524"/>
                    <a:pt x="596" y="409"/>
                  </a:cubicBezTo>
                  <a:cubicBezTo>
                    <a:pt x="660" y="241"/>
                    <a:pt x="538" y="33"/>
                    <a:pt x="361" y="3"/>
                  </a:cubicBezTo>
                  <a:cubicBezTo>
                    <a:pt x="349" y="1"/>
                    <a:pt x="336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4452600" y="4098150"/>
              <a:ext cx="8725" cy="10500"/>
            </a:xfrm>
            <a:custGeom>
              <a:avLst/>
              <a:gdLst/>
              <a:ahLst/>
              <a:cxnLst/>
              <a:rect l="l" t="t" r="r" b="b"/>
              <a:pathLst>
                <a:path w="349" h="420" extrusionOk="0">
                  <a:moveTo>
                    <a:pt x="172" y="0"/>
                  </a:moveTo>
                  <a:cubicBezTo>
                    <a:pt x="86" y="0"/>
                    <a:pt x="0" y="97"/>
                    <a:pt x="42" y="174"/>
                  </a:cubicBezTo>
                  <a:lnTo>
                    <a:pt x="42" y="174"/>
                  </a:lnTo>
                  <a:cubicBezTo>
                    <a:pt x="20" y="228"/>
                    <a:pt x="21" y="290"/>
                    <a:pt x="50" y="340"/>
                  </a:cubicBezTo>
                  <a:cubicBezTo>
                    <a:pt x="77" y="388"/>
                    <a:pt x="131" y="420"/>
                    <a:pt x="185" y="420"/>
                  </a:cubicBezTo>
                  <a:cubicBezTo>
                    <a:pt x="201" y="420"/>
                    <a:pt x="218" y="417"/>
                    <a:pt x="234" y="410"/>
                  </a:cubicBezTo>
                  <a:cubicBezTo>
                    <a:pt x="297" y="384"/>
                    <a:pt x="331" y="313"/>
                    <a:pt x="338" y="246"/>
                  </a:cubicBezTo>
                  <a:cubicBezTo>
                    <a:pt x="349" y="146"/>
                    <a:pt x="300" y="32"/>
                    <a:pt x="203" y="5"/>
                  </a:cubicBezTo>
                  <a:cubicBezTo>
                    <a:pt x="193" y="2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4421575" y="3967225"/>
              <a:ext cx="11250" cy="15075"/>
            </a:xfrm>
            <a:custGeom>
              <a:avLst/>
              <a:gdLst/>
              <a:ahLst/>
              <a:cxnLst/>
              <a:rect l="l" t="t" r="r" b="b"/>
              <a:pathLst>
                <a:path w="450" h="603" extrusionOk="0">
                  <a:moveTo>
                    <a:pt x="240" y="1"/>
                  </a:moveTo>
                  <a:cubicBezTo>
                    <a:pt x="219" y="1"/>
                    <a:pt x="198" y="5"/>
                    <a:pt x="179" y="14"/>
                  </a:cubicBezTo>
                  <a:lnTo>
                    <a:pt x="202" y="17"/>
                  </a:lnTo>
                  <a:cubicBezTo>
                    <a:pt x="73" y="106"/>
                    <a:pt x="1" y="257"/>
                    <a:pt x="13" y="414"/>
                  </a:cubicBezTo>
                  <a:cubicBezTo>
                    <a:pt x="16" y="462"/>
                    <a:pt x="30" y="512"/>
                    <a:pt x="61" y="548"/>
                  </a:cubicBezTo>
                  <a:cubicBezTo>
                    <a:pt x="94" y="585"/>
                    <a:pt x="142" y="603"/>
                    <a:pt x="191" y="603"/>
                  </a:cubicBezTo>
                  <a:cubicBezTo>
                    <a:pt x="237" y="603"/>
                    <a:pt x="284" y="587"/>
                    <a:pt x="321" y="559"/>
                  </a:cubicBezTo>
                  <a:cubicBezTo>
                    <a:pt x="397" y="502"/>
                    <a:pt x="433" y="405"/>
                    <a:pt x="442" y="309"/>
                  </a:cubicBezTo>
                  <a:cubicBezTo>
                    <a:pt x="449" y="229"/>
                    <a:pt x="439" y="144"/>
                    <a:pt x="391" y="79"/>
                  </a:cubicBezTo>
                  <a:cubicBezTo>
                    <a:pt x="356" y="32"/>
                    <a:pt x="297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4345075" y="4071025"/>
              <a:ext cx="26550" cy="39950"/>
            </a:xfrm>
            <a:custGeom>
              <a:avLst/>
              <a:gdLst/>
              <a:ahLst/>
              <a:cxnLst/>
              <a:rect l="l" t="t" r="r" b="b"/>
              <a:pathLst>
                <a:path w="1062" h="1598" extrusionOk="0">
                  <a:moveTo>
                    <a:pt x="475" y="0"/>
                  </a:moveTo>
                  <a:cubicBezTo>
                    <a:pt x="1" y="0"/>
                    <a:pt x="123" y="1012"/>
                    <a:pt x="260" y="1286"/>
                  </a:cubicBezTo>
                  <a:cubicBezTo>
                    <a:pt x="337" y="1439"/>
                    <a:pt x="465" y="1594"/>
                    <a:pt x="637" y="1598"/>
                  </a:cubicBezTo>
                  <a:cubicBezTo>
                    <a:pt x="638" y="1598"/>
                    <a:pt x="640" y="1598"/>
                    <a:pt x="642" y="1598"/>
                  </a:cubicBezTo>
                  <a:cubicBezTo>
                    <a:pt x="755" y="1598"/>
                    <a:pt x="861" y="1526"/>
                    <a:pt x="925" y="1433"/>
                  </a:cubicBezTo>
                  <a:cubicBezTo>
                    <a:pt x="990" y="1337"/>
                    <a:pt x="1020" y="1221"/>
                    <a:pt x="1036" y="1108"/>
                  </a:cubicBezTo>
                  <a:cubicBezTo>
                    <a:pt x="1061" y="909"/>
                    <a:pt x="1052" y="707"/>
                    <a:pt x="1007" y="513"/>
                  </a:cubicBezTo>
                  <a:cubicBezTo>
                    <a:pt x="965" y="333"/>
                    <a:pt x="880" y="146"/>
                    <a:pt x="714" y="66"/>
                  </a:cubicBezTo>
                  <a:cubicBezTo>
                    <a:pt x="621" y="20"/>
                    <a:pt x="542" y="0"/>
                    <a:pt x="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341225" y="4139950"/>
              <a:ext cx="22775" cy="23350"/>
            </a:xfrm>
            <a:custGeom>
              <a:avLst/>
              <a:gdLst/>
              <a:ahLst/>
              <a:cxnLst/>
              <a:rect l="l" t="t" r="r" b="b"/>
              <a:pathLst>
                <a:path w="911" h="934" extrusionOk="0">
                  <a:moveTo>
                    <a:pt x="458" y="1"/>
                  </a:moveTo>
                  <a:cubicBezTo>
                    <a:pt x="393" y="1"/>
                    <a:pt x="322" y="28"/>
                    <a:pt x="250" y="92"/>
                  </a:cubicBezTo>
                  <a:cubicBezTo>
                    <a:pt x="0" y="311"/>
                    <a:pt x="210" y="933"/>
                    <a:pt x="532" y="933"/>
                  </a:cubicBezTo>
                  <a:cubicBezTo>
                    <a:pt x="579" y="933"/>
                    <a:pt x="629" y="920"/>
                    <a:pt x="680" y="889"/>
                  </a:cubicBezTo>
                  <a:cubicBezTo>
                    <a:pt x="751" y="848"/>
                    <a:pt x="797" y="770"/>
                    <a:pt x="824" y="691"/>
                  </a:cubicBezTo>
                  <a:cubicBezTo>
                    <a:pt x="910" y="443"/>
                    <a:pt x="724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317350" y="4165125"/>
              <a:ext cx="10800" cy="12525"/>
            </a:xfrm>
            <a:custGeom>
              <a:avLst/>
              <a:gdLst/>
              <a:ahLst/>
              <a:cxnLst/>
              <a:rect l="l" t="t" r="r" b="b"/>
              <a:pathLst>
                <a:path w="432" h="501" extrusionOk="0">
                  <a:moveTo>
                    <a:pt x="244" y="1"/>
                  </a:moveTo>
                  <a:cubicBezTo>
                    <a:pt x="239" y="1"/>
                    <a:pt x="233" y="1"/>
                    <a:pt x="228" y="2"/>
                  </a:cubicBezTo>
                  <a:cubicBezTo>
                    <a:pt x="143" y="13"/>
                    <a:pt x="100" y="109"/>
                    <a:pt x="76" y="190"/>
                  </a:cubicBezTo>
                  <a:lnTo>
                    <a:pt x="101" y="82"/>
                  </a:lnTo>
                  <a:lnTo>
                    <a:pt x="101" y="82"/>
                  </a:lnTo>
                  <a:cubicBezTo>
                    <a:pt x="0" y="204"/>
                    <a:pt x="50" y="418"/>
                    <a:pt x="195" y="482"/>
                  </a:cubicBezTo>
                  <a:cubicBezTo>
                    <a:pt x="219" y="494"/>
                    <a:pt x="245" y="500"/>
                    <a:pt x="271" y="500"/>
                  </a:cubicBezTo>
                  <a:cubicBezTo>
                    <a:pt x="287" y="500"/>
                    <a:pt x="303" y="498"/>
                    <a:pt x="319" y="493"/>
                  </a:cubicBezTo>
                  <a:cubicBezTo>
                    <a:pt x="417" y="458"/>
                    <a:pt x="432" y="325"/>
                    <a:pt x="416" y="223"/>
                  </a:cubicBezTo>
                  <a:cubicBezTo>
                    <a:pt x="400" y="121"/>
                    <a:pt x="341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354625" y="4218550"/>
              <a:ext cx="13850" cy="14625"/>
            </a:xfrm>
            <a:custGeom>
              <a:avLst/>
              <a:gdLst/>
              <a:ahLst/>
              <a:cxnLst/>
              <a:rect l="l" t="t" r="r" b="b"/>
              <a:pathLst>
                <a:path w="554" h="585" extrusionOk="0">
                  <a:moveTo>
                    <a:pt x="328" y="0"/>
                  </a:moveTo>
                  <a:cubicBezTo>
                    <a:pt x="267" y="0"/>
                    <a:pt x="209" y="27"/>
                    <a:pt x="188" y="82"/>
                  </a:cubicBezTo>
                  <a:lnTo>
                    <a:pt x="188" y="82"/>
                  </a:lnTo>
                  <a:cubicBezTo>
                    <a:pt x="0" y="252"/>
                    <a:pt x="112" y="578"/>
                    <a:pt x="379" y="584"/>
                  </a:cubicBezTo>
                  <a:cubicBezTo>
                    <a:pt x="381" y="584"/>
                    <a:pt x="384" y="584"/>
                    <a:pt x="386" y="584"/>
                  </a:cubicBezTo>
                  <a:cubicBezTo>
                    <a:pt x="414" y="584"/>
                    <a:pt x="442" y="579"/>
                    <a:pt x="468" y="566"/>
                  </a:cubicBezTo>
                  <a:cubicBezTo>
                    <a:pt x="540" y="526"/>
                    <a:pt x="553" y="428"/>
                    <a:pt x="552" y="344"/>
                  </a:cubicBezTo>
                  <a:cubicBezTo>
                    <a:pt x="550" y="236"/>
                    <a:pt x="532" y="118"/>
                    <a:pt x="452" y="44"/>
                  </a:cubicBezTo>
                  <a:cubicBezTo>
                    <a:pt x="419" y="15"/>
                    <a:pt x="373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4348900" y="4316750"/>
              <a:ext cx="20225" cy="27650"/>
            </a:xfrm>
            <a:custGeom>
              <a:avLst/>
              <a:gdLst/>
              <a:ahLst/>
              <a:cxnLst/>
              <a:rect l="l" t="t" r="r" b="b"/>
              <a:pathLst>
                <a:path w="809" h="1106" extrusionOk="0">
                  <a:moveTo>
                    <a:pt x="458" y="0"/>
                  </a:moveTo>
                  <a:cubicBezTo>
                    <a:pt x="197" y="0"/>
                    <a:pt x="0" y="567"/>
                    <a:pt x="162" y="882"/>
                  </a:cubicBezTo>
                  <a:cubicBezTo>
                    <a:pt x="222" y="998"/>
                    <a:pt x="328" y="1105"/>
                    <a:pt x="458" y="1105"/>
                  </a:cubicBezTo>
                  <a:cubicBezTo>
                    <a:pt x="459" y="1105"/>
                    <a:pt x="459" y="1105"/>
                    <a:pt x="460" y="1105"/>
                  </a:cubicBezTo>
                  <a:cubicBezTo>
                    <a:pt x="558" y="1104"/>
                    <a:pt x="647" y="1040"/>
                    <a:pt x="699" y="956"/>
                  </a:cubicBezTo>
                  <a:cubicBezTo>
                    <a:pt x="752" y="874"/>
                    <a:pt x="773" y="776"/>
                    <a:pt x="787" y="679"/>
                  </a:cubicBezTo>
                  <a:cubicBezTo>
                    <a:pt x="808" y="523"/>
                    <a:pt x="807" y="355"/>
                    <a:pt x="729" y="219"/>
                  </a:cubicBezTo>
                  <a:cubicBezTo>
                    <a:pt x="639" y="63"/>
                    <a:pt x="545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4359825" y="4412975"/>
              <a:ext cx="9900" cy="10700"/>
            </a:xfrm>
            <a:custGeom>
              <a:avLst/>
              <a:gdLst/>
              <a:ahLst/>
              <a:cxnLst/>
              <a:rect l="l" t="t" r="r" b="b"/>
              <a:pathLst>
                <a:path w="396" h="428" extrusionOk="0">
                  <a:moveTo>
                    <a:pt x="248" y="1"/>
                  </a:moveTo>
                  <a:cubicBezTo>
                    <a:pt x="222" y="1"/>
                    <a:pt x="197" y="9"/>
                    <a:pt x="178" y="28"/>
                  </a:cubicBezTo>
                  <a:lnTo>
                    <a:pt x="159" y="12"/>
                  </a:lnTo>
                  <a:cubicBezTo>
                    <a:pt x="59" y="75"/>
                    <a:pt x="0" y="208"/>
                    <a:pt x="47" y="316"/>
                  </a:cubicBezTo>
                  <a:cubicBezTo>
                    <a:pt x="76" y="385"/>
                    <a:pt x="152" y="428"/>
                    <a:pt x="225" y="428"/>
                  </a:cubicBezTo>
                  <a:cubicBezTo>
                    <a:pt x="266" y="428"/>
                    <a:pt x="306" y="414"/>
                    <a:pt x="335" y="382"/>
                  </a:cubicBezTo>
                  <a:cubicBezTo>
                    <a:pt x="372" y="343"/>
                    <a:pt x="386" y="285"/>
                    <a:pt x="390" y="231"/>
                  </a:cubicBezTo>
                  <a:cubicBezTo>
                    <a:pt x="396" y="167"/>
                    <a:pt x="389" y="97"/>
                    <a:pt x="348" y="48"/>
                  </a:cubicBezTo>
                  <a:cubicBezTo>
                    <a:pt x="324" y="18"/>
                    <a:pt x="285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4341100" y="4385325"/>
              <a:ext cx="9425" cy="10700"/>
            </a:xfrm>
            <a:custGeom>
              <a:avLst/>
              <a:gdLst/>
              <a:ahLst/>
              <a:cxnLst/>
              <a:rect l="l" t="t" r="r" b="b"/>
              <a:pathLst>
                <a:path w="377" h="428" extrusionOk="0">
                  <a:moveTo>
                    <a:pt x="164" y="0"/>
                  </a:moveTo>
                  <a:cubicBezTo>
                    <a:pt x="160" y="0"/>
                    <a:pt x="156" y="0"/>
                    <a:pt x="152" y="1"/>
                  </a:cubicBezTo>
                  <a:cubicBezTo>
                    <a:pt x="86" y="8"/>
                    <a:pt x="26" y="79"/>
                    <a:pt x="50" y="142"/>
                  </a:cubicBezTo>
                  <a:lnTo>
                    <a:pt x="71" y="93"/>
                  </a:lnTo>
                  <a:lnTo>
                    <a:pt x="71" y="93"/>
                  </a:lnTo>
                  <a:cubicBezTo>
                    <a:pt x="30" y="187"/>
                    <a:pt x="0" y="306"/>
                    <a:pt x="68" y="382"/>
                  </a:cubicBezTo>
                  <a:cubicBezTo>
                    <a:pt x="96" y="413"/>
                    <a:pt x="137" y="427"/>
                    <a:pt x="179" y="427"/>
                  </a:cubicBezTo>
                  <a:cubicBezTo>
                    <a:pt x="231" y="427"/>
                    <a:pt x="285" y="405"/>
                    <a:pt x="318" y="364"/>
                  </a:cubicBezTo>
                  <a:cubicBezTo>
                    <a:pt x="376" y="288"/>
                    <a:pt x="370" y="175"/>
                    <a:pt x="318" y="95"/>
                  </a:cubicBezTo>
                  <a:cubicBezTo>
                    <a:pt x="284" y="42"/>
                    <a:pt x="226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4343650" y="3894100"/>
              <a:ext cx="13050" cy="14075"/>
            </a:xfrm>
            <a:custGeom>
              <a:avLst/>
              <a:gdLst/>
              <a:ahLst/>
              <a:cxnLst/>
              <a:rect l="l" t="t" r="r" b="b"/>
              <a:pathLst>
                <a:path w="522" h="563" extrusionOk="0">
                  <a:moveTo>
                    <a:pt x="275" y="1"/>
                  </a:moveTo>
                  <a:cubicBezTo>
                    <a:pt x="248" y="1"/>
                    <a:pt x="220" y="7"/>
                    <a:pt x="196" y="21"/>
                  </a:cubicBezTo>
                  <a:lnTo>
                    <a:pt x="199" y="27"/>
                  </a:lnTo>
                  <a:cubicBezTo>
                    <a:pt x="74" y="74"/>
                    <a:pt x="1" y="204"/>
                    <a:pt x="24" y="336"/>
                  </a:cubicBezTo>
                  <a:cubicBezTo>
                    <a:pt x="49" y="466"/>
                    <a:pt x="164" y="562"/>
                    <a:pt x="297" y="562"/>
                  </a:cubicBezTo>
                  <a:cubicBezTo>
                    <a:pt x="299" y="562"/>
                    <a:pt x="300" y="562"/>
                    <a:pt x="302" y="562"/>
                  </a:cubicBezTo>
                  <a:cubicBezTo>
                    <a:pt x="343" y="562"/>
                    <a:pt x="383" y="549"/>
                    <a:pt x="414" y="523"/>
                  </a:cubicBezTo>
                  <a:cubicBezTo>
                    <a:pt x="437" y="499"/>
                    <a:pt x="455" y="472"/>
                    <a:pt x="465" y="440"/>
                  </a:cubicBezTo>
                  <a:cubicBezTo>
                    <a:pt x="507" y="339"/>
                    <a:pt x="521" y="221"/>
                    <a:pt x="470" y="123"/>
                  </a:cubicBezTo>
                  <a:cubicBezTo>
                    <a:pt x="434" y="51"/>
                    <a:pt x="353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4431025" y="3924850"/>
              <a:ext cx="8750" cy="10500"/>
            </a:xfrm>
            <a:custGeom>
              <a:avLst/>
              <a:gdLst/>
              <a:ahLst/>
              <a:cxnLst/>
              <a:rect l="l" t="t" r="r" b="b"/>
              <a:pathLst>
                <a:path w="350" h="420" extrusionOk="0">
                  <a:moveTo>
                    <a:pt x="173" y="0"/>
                  </a:moveTo>
                  <a:cubicBezTo>
                    <a:pt x="85" y="0"/>
                    <a:pt x="0" y="97"/>
                    <a:pt x="43" y="173"/>
                  </a:cubicBezTo>
                  <a:lnTo>
                    <a:pt x="43" y="173"/>
                  </a:lnTo>
                  <a:cubicBezTo>
                    <a:pt x="21" y="227"/>
                    <a:pt x="21" y="290"/>
                    <a:pt x="50" y="341"/>
                  </a:cubicBezTo>
                  <a:cubicBezTo>
                    <a:pt x="77" y="388"/>
                    <a:pt x="132" y="419"/>
                    <a:pt x="186" y="419"/>
                  </a:cubicBezTo>
                  <a:cubicBezTo>
                    <a:pt x="202" y="419"/>
                    <a:pt x="218" y="417"/>
                    <a:pt x="233" y="411"/>
                  </a:cubicBezTo>
                  <a:cubicBezTo>
                    <a:pt x="296" y="385"/>
                    <a:pt x="331" y="314"/>
                    <a:pt x="338" y="246"/>
                  </a:cubicBezTo>
                  <a:cubicBezTo>
                    <a:pt x="349" y="146"/>
                    <a:pt x="300" y="32"/>
                    <a:pt x="204" y="5"/>
                  </a:cubicBezTo>
                  <a:cubicBezTo>
                    <a:pt x="194" y="2"/>
                    <a:pt x="183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765880" y="2555074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489" y="2535358"/>
            <a:ext cx="7853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05</a:t>
            </a:r>
          </a:p>
        </p:txBody>
      </p:sp>
      <p:sp>
        <p:nvSpPr>
          <p:cNvPr id="5" name="Rectangle 4"/>
          <p:cNvSpPr/>
          <p:nvPr/>
        </p:nvSpPr>
        <p:spPr>
          <a:xfrm>
            <a:off x="527485" y="3307300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07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6648" y="3322839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oppins;900"/>
              </a:rPr>
              <a:t>08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1456" y="3459106"/>
            <a:ext cx="15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idact Gothic" panose="020B0604020202020204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 txBox="1">
            <a:spLocks noGrp="1"/>
          </p:cNvSpPr>
          <p:nvPr>
            <p:ph type="body" idx="1"/>
          </p:nvPr>
        </p:nvSpPr>
        <p:spPr>
          <a:xfrm>
            <a:off x="720000" y="1789249"/>
            <a:ext cx="5843762" cy="316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The development of food crops is significantly impacted by the many plant diseases. 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Plant diseases can be systematically divided into fungal, oomycete, hyphomycete, bacterial, and viral types.</a:t>
            </a:r>
          </a:p>
          <a:p>
            <a:pPr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Bangladesh is an agricultural country. In order to match the food demand, agricultural problems should be addressed by advanced techniques.</a:t>
            </a:r>
          </a:p>
          <a:p>
            <a:pPr lvl="0">
              <a:lnSpc>
                <a:spcPct val="150000"/>
              </a:lnSpc>
              <a:buClr>
                <a:schemeClr val="lt2"/>
              </a:buClr>
            </a:pPr>
            <a:r>
              <a:rPr lang="en-US" dirty="0"/>
              <a:t>The agricultural industries are focusing on artificial intelligence methods.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765" name="Google Shape;765;p31"/>
          <p:cNvSpPr/>
          <p:nvPr/>
        </p:nvSpPr>
        <p:spPr>
          <a:xfrm>
            <a:off x="720001" y="887240"/>
            <a:ext cx="3670930" cy="6065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Poppins;900"/>
              </a:rPr>
              <a:t>Introduction</a:t>
            </a:r>
            <a:endParaRPr b="0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Poppins;900"/>
            </a:endParaRPr>
          </a:p>
        </p:txBody>
      </p:sp>
      <p:sp>
        <p:nvSpPr>
          <p:cNvPr id="766" name="Google Shape;766;p31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7" name="Google Shape;767;p31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68" name="Google Shape;768;p31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9" name="Google Shape;769;p31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Study</a:t>
            </a:r>
            <a:endParaRPr dirty="0"/>
          </a:p>
        </p:txBody>
      </p:sp>
      <p:sp>
        <p:nvSpPr>
          <p:cNvPr id="1461" name="Google Shape;1461;p42"/>
          <p:cNvSpPr txBox="1">
            <a:spLocks noGrp="1"/>
          </p:cNvSpPr>
          <p:nvPr>
            <p:ph type="title"/>
          </p:nvPr>
        </p:nvSpPr>
        <p:spPr>
          <a:xfrm>
            <a:off x="720000" y="1863438"/>
            <a:ext cx="23055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</a:t>
            </a:r>
            <a:endParaRPr dirty="0"/>
          </a:p>
        </p:txBody>
      </p:sp>
      <p:sp>
        <p:nvSpPr>
          <p:cNvPr id="1462" name="Google Shape;1462;p42"/>
          <p:cNvSpPr txBox="1">
            <a:spLocks noGrp="1"/>
          </p:cNvSpPr>
          <p:nvPr>
            <p:ph type="subTitle" idx="1"/>
          </p:nvPr>
        </p:nvSpPr>
        <p:spPr>
          <a:xfrm>
            <a:off x="719975" y="2368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The most crucial component of CNN </a:t>
            </a:r>
            <a:endParaRPr dirty="0"/>
          </a:p>
        </p:txBody>
      </p:sp>
      <p:sp>
        <p:nvSpPr>
          <p:cNvPr id="1463" name="Google Shape;1463;p42"/>
          <p:cNvSpPr txBox="1">
            <a:spLocks noGrp="1"/>
          </p:cNvSpPr>
          <p:nvPr>
            <p:ph type="title" idx="2"/>
          </p:nvPr>
        </p:nvSpPr>
        <p:spPr>
          <a:xfrm>
            <a:off x="3419271" y="1863438"/>
            <a:ext cx="23055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ReLU</a:t>
            </a:r>
            <a:endParaRPr dirty="0"/>
          </a:p>
        </p:txBody>
      </p:sp>
      <p:sp>
        <p:nvSpPr>
          <p:cNvPr id="1464" name="Google Shape;1464;p42"/>
          <p:cNvSpPr txBox="1">
            <a:spLocks noGrp="1"/>
          </p:cNvSpPr>
          <p:nvPr>
            <p:ph type="subTitle" idx="3"/>
          </p:nvPr>
        </p:nvSpPr>
        <p:spPr>
          <a:xfrm>
            <a:off x="3419244" y="2368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Used for increasing the non-linearity</a:t>
            </a:r>
            <a:endParaRPr dirty="0"/>
          </a:p>
        </p:txBody>
      </p:sp>
      <p:sp>
        <p:nvSpPr>
          <p:cNvPr id="1465" name="Google Shape;1465;p42"/>
          <p:cNvSpPr txBox="1">
            <a:spLocks noGrp="1"/>
          </p:cNvSpPr>
          <p:nvPr>
            <p:ph type="title" idx="4"/>
          </p:nvPr>
        </p:nvSpPr>
        <p:spPr>
          <a:xfrm>
            <a:off x="1640032" y="3650198"/>
            <a:ext cx="23055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Flattening</a:t>
            </a:r>
            <a:endParaRPr dirty="0"/>
          </a:p>
        </p:txBody>
      </p:sp>
      <p:sp>
        <p:nvSpPr>
          <p:cNvPr id="1466" name="Google Shape;1466;p42"/>
          <p:cNvSpPr txBox="1">
            <a:spLocks noGrp="1"/>
          </p:cNvSpPr>
          <p:nvPr>
            <p:ph type="subTitle" idx="5"/>
          </p:nvPr>
        </p:nvSpPr>
        <p:spPr>
          <a:xfrm>
            <a:off x="1674628" y="4184253"/>
            <a:ext cx="2270904" cy="644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Rearranged feature map which is pooled into single column</a:t>
            </a:r>
            <a:endParaRPr dirty="0"/>
          </a:p>
        </p:txBody>
      </p:sp>
      <p:sp>
        <p:nvSpPr>
          <p:cNvPr id="1467" name="Google Shape;1467;p42"/>
          <p:cNvSpPr txBox="1">
            <a:spLocks noGrp="1"/>
          </p:cNvSpPr>
          <p:nvPr>
            <p:ph type="title" idx="6"/>
          </p:nvPr>
        </p:nvSpPr>
        <p:spPr>
          <a:xfrm>
            <a:off x="4808868" y="3632911"/>
            <a:ext cx="2542546" cy="570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Full Connection</a:t>
            </a:r>
            <a:endParaRPr sz="2400" dirty="0"/>
          </a:p>
        </p:txBody>
      </p:sp>
      <p:sp>
        <p:nvSpPr>
          <p:cNvPr id="1469" name="Google Shape;1469;p42"/>
          <p:cNvSpPr txBox="1">
            <a:spLocks noGrp="1"/>
          </p:cNvSpPr>
          <p:nvPr>
            <p:ph type="title" idx="8"/>
          </p:nvPr>
        </p:nvSpPr>
        <p:spPr>
          <a:xfrm>
            <a:off x="6118550" y="1863438"/>
            <a:ext cx="23055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 Pooling</a:t>
            </a:r>
            <a:endParaRPr dirty="0"/>
          </a:p>
        </p:txBody>
      </p:sp>
      <p:sp>
        <p:nvSpPr>
          <p:cNvPr id="1470" name="Google Shape;1470;p42"/>
          <p:cNvSpPr txBox="1">
            <a:spLocks noGrp="1"/>
          </p:cNvSpPr>
          <p:nvPr>
            <p:ph type="subTitle" idx="9"/>
          </p:nvPr>
        </p:nvSpPr>
        <p:spPr>
          <a:xfrm>
            <a:off x="6118520" y="2368124"/>
            <a:ext cx="2305480" cy="651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Used to determine the maximum value for a feature map</a:t>
            </a:r>
            <a:endParaRPr dirty="0"/>
          </a:p>
        </p:txBody>
      </p:sp>
      <p:sp>
        <p:nvSpPr>
          <p:cNvPr id="1473" name="Google Shape;1473;p42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4" name="Google Shape;1474;p42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475" name="Google Shape;1475;p42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6" name="Google Shape;1476;p42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1477" name="Google Shape;1477;p42"/>
          <p:cNvGrpSpPr/>
          <p:nvPr/>
        </p:nvGrpSpPr>
        <p:grpSpPr>
          <a:xfrm>
            <a:off x="1640032" y="1285362"/>
            <a:ext cx="465448" cy="473693"/>
            <a:chOff x="-65144125" y="4094450"/>
            <a:chExt cx="311900" cy="317425"/>
          </a:xfrm>
        </p:grpSpPr>
        <p:sp>
          <p:nvSpPr>
            <p:cNvPr id="1478" name="Google Shape;1478;p42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42"/>
          <p:cNvSpPr/>
          <p:nvPr/>
        </p:nvSpPr>
        <p:spPr>
          <a:xfrm>
            <a:off x="4335175" y="1286525"/>
            <a:ext cx="473693" cy="471343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2"/>
          <p:cNvSpPr/>
          <p:nvPr/>
        </p:nvSpPr>
        <p:spPr>
          <a:xfrm>
            <a:off x="7115539" y="1285350"/>
            <a:ext cx="311518" cy="473693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9" name="Google Shape;1489;p42"/>
          <p:cNvGrpSpPr/>
          <p:nvPr/>
        </p:nvGrpSpPr>
        <p:grpSpPr>
          <a:xfrm>
            <a:off x="5882251" y="3112413"/>
            <a:ext cx="472537" cy="338528"/>
            <a:chOff x="-60621600" y="4145650"/>
            <a:chExt cx="316650" cy="226850"/>
          </a:xfrm>
        </p:grpSpPr>
        <p:sp>
          <p:nvSpPr>
            <p:cNvPr id="1490" name="Google Shape;1490;p42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42"/>
          <p:cNvGrpSpPr/>
          <p:nvPr/>
        </p:nvGrpSpPr>
        <p:grpSpPr>
          <a:xfrm>
            <a:off x="2433176" y="3092038"/>
            <a:ext cx="472537" cy="473731"/>
            <a:chOff x="-61783350" y="3743950"/>
            <a:chExt cx="316650" cy="317450"/>
          </a:xfrm>
        </p:grpSpPr>
        <p:sp>
          <p:nvSpPr>
            <p:cNvPr id="1494" name="Google Shape;1494;p42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7"/>
          </p:nvPr>
        </p:nvSpPr>
        <p:spPr>
          <a:xfrm>
            <a:off x="4808868" y="4264314"/>
            <a:ext cx="2542546" cy="484800"/>
          </a:xfrm>
        </p:spPr>
        <p:txBody>
          <a:bodyPr/>
          <a:lstStyle/>
          <a:p>
            <a:pPr algn="l"/>
            <a:r>
              <a:rPr lang="en-US" dirty="0"/>
              <a:t>The hidden layer is fully connected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754" name="Google Shape;754;p30"/>
          <p:cNvSpPr txBox="1">
            <a:spLocks noGrp="1"/>
          </p:cNvSpPr>
          <p:nvPr>
            <p:ph type="body" idx="1"/>
          </p:nvPr>
        </p:nvSpPr>
        <p:spPr>
          <a:xfrm>
            <a:off x="720000" y="1267485"/>
            <a:ext cx="6006725" cy="3693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Here’s what we’ve found researching different </a:t>
            </a:r>
            <a:r>
              <a:rPr lang="en" b="1" dirty="0">
                <a:solidFill>
                  <a:schemeClr val="lt2"/>
                </a:solidFill>
                <a:uFill>
                  <a:noFill/>
                </a:u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papers</a:t>
            </a:r>
            <a:r>
              <a:rPr lang="en" dirty="0">
                <a:solidFill>
                  <a:schemeClr val="l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indent="-311150">
              <a:lnSpc>
                <a:spcPct val="150000"/>
              </a:lnSpc>
              <a:buClr>
                <a:schemeClr val="lt2"/>
              </a:buClr>
              <a:buSzPts val="1300"/>
              <a:buFont typeface="Didact Gothic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Emanuel Cortes used 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and adversarial networks were used to classify plant diseases, with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-net achieving 80% in 5 epochs.</a:t>
            </a:r>
          </a:p>
          <a:p>
            <a:pPr lvl="0" indent="-311150">
              <a:lnSpc>
                <a:spcPct val="150000"/>
              </a:lnSpc>
              <a:buClr>
                <a:schemeClr val="lt2"/>
              </a:buClr>
              <a:buSzPts val="1300"/>
              <a:buFont typeface="Didact Gothic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Konstantinos P.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Ferentinos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and colleagues developed</a:t>
            </a:r>
            <a:r>
              <a:rPr lang="en-US" dirty="0">
                <a:solidFill>
                  <a:srgbClr val="2525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CNN models identify and diagnose crop diseases using 87,848 photos from an open collection, with a high success rate of 99.53%.</a:t>
            </a:r>
            <a:endParaRPr lang="en-US" dirty="0">
              <a:solidFill>
                <a:srgbClr val="2525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indent="-311150">
              <a:lnSpc>
                <a:spcPct val="150000"/>
              </a:lnSpc>
              <a:buClr>
                <a:schemeClr val="lt2"/>
              </a:buClr>
              <a:buSzPts val="1300"/>
              <a:buFont typeface="Didact Gothic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Mohanty and Sharada P proposed deep CNN model is designed to identify four prevalent disorders in sick apple leaves using a database of 13,689 images. It has a 97.6% overall accuracy and a faster convergence rate, improving disease control.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6050" lvl="0" indent="0">
              <a:buClr>
                <a:schemeClr val="lt2"/>
              </a:buClr>
              <a:buSzPts val="13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endParaRPr lang="en" dirty="0">
              <a:solidFill>
                <a:schemeClr val="l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5" name="Google Shape;755;p30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6" name="Google Shape;756;p30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7" name="Google Shape;757;p30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8" name="Google Shape;758;p30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754" name="Google Shape;754;p30"/>
          <p:cNvSpPr txBox="1">
            <a:spLocks noGrp="1"/>
          </p:cNvSpPr>
          <p:nvPr>
            <p:ph type="body" idx="1"/>
          </p:nvPr>
        </p:nvSpPr>
        <p:spPr>
          <a:xfrm>
            <a:off x="720000" y="1267485"/>
            <a:ext cx="7815750" cy="3301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Here are some references which helped us doing this paper: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  <a:p>
            <a:pPr marL="146050" indent="0">
              <a:buClr>
                <a:schemeClr val="lt2"/>
              </a:buClr>
              <a:buSzPts val="1300"/>
              <a:buNone/>
            </a:pPr>
            <a:r>
              <a:rPr lang="en-US" dirty="0"/>
              <a:t>1. Cortes, Emanuel. ”Plant disease classification using convolutional networks and generative adversarial networks.” (2017).</a:t>
            </a:r>
          </a:p>
          <a:p>
            <a:pPr marL="146050" indent="0">
              <a:buClr>
                <a:schemeClr val="lt2"/>
              </a:buClr>
              <a:buSzPts val="1300"/>
              <a:buNone/>
            </a:pPr>
            <a:endParaRPr lang="en-US" dirty="0"/>
          </a:p>
          <a:p>
            <a:pPr marL="146050" indent="0">
              <a:buClr>
                <a:schemeClr val="lt2"/>
              </a:buClr>
              <a:buSzPts val="1300"/>
              <a:buNone/>
            </a:pPr>
            <a:r>
              <a:rPr lang="en-US" dirty="0"/>
              <a:t>2. </a:t>
            </a:r>
            <a:r>
              <a:rPr lang="en-US" dirty="0" err="1"/>
              <a:t>Wallelign</a:t>
            </a:r>
            <a:r>
              <a:rPr lang="en-US" dirty="0"/>
              <a:t>, </a:t>
            </a:r>
            <a:r>
              <a:rPr lang="en-US" dirty="0" err="1"/>
              <a:t>Serawork</a:t>
            </a:r>
            <a:r>
              <a:rPr lang="en-US" dirty="0"/>
              <a:t>, Mihai </a:t>
            </a:r>
            <a:r>
              <a:rPr lang="en-US" dirty="0" err="1"/>
              <a:t>Polceanu</a:t>
            </a:r>
            <a:r>
              <a:rPr lang="en-US" dirty="0"/>
              <a:t>, and Cedric </a:t>
            </a:r>
            <a:r>
              <a:rPr lang="en-US" dirty="0" err="1"/>
              <a:t>Buche</a:t>
            </a:r>
            <a:r>
              <a:rPr lang="en-US" dirty="0"/>
              <a:t>. ”Soybean plant disease identification using convolutional neural network.” The thirty-first international flairs conference. 2018.</a:t>
            </a:r>
          </a:p>
          <a:p>
            <a:pPr marL="146050" indent="0">
              <a:buClr>
                <a:schemeClr val="lt2"/>
              </a:buClr>
              <a:buSzPts val="1300"/>
              <a:buNone/>
            </a:pPr>
            <a:endParaRPr lang="en-US" dirty="0"/>
          </a:p>
          <a:p>
            <a:pPr marL="146050" indent="0">
              <a:buClr>
                <a:schemeClr val="lt2"/>
              </a:buClr>
              <a:buSzPts val="1300"/>
              <a:buNone/>
            </a:pPr>
            <a:r>
              <a:rPr lang="en-US" dirty="0"/>
              <a:t>3. </a:t>
            </a:r>
            <a:r>
              <a:rPr lang="en-US" dirty="0" err="1"/>
              <a:t>Mohanty</a:t>
            </a:r>
            <a:r>
              <a:rPr lang="en-US" dirty="0"/>
              <a:t>, </a:t>
            </a:r>
            <a:r>
              <a:rPr lang="en-US" dirty="0" err="1"/>
              <a:t>Sharada</a:t>
            </a:r>
            <a:r>
              <a:rPr lang="en-US" dirty="0"/>
              <a:t> P., David P. Hughes, and Marcel </a:t>
            </a:r>
            <a:r>
              <a:rPr lang="en-US" dirty="0" err="1"/>
              <a:t>Salath´e</a:t>
            </a:r>
            <a:r>
              <a:rPr lang="en-US" dirty="0"/>
              <a:t>. ”Using deep learning for image-based plant disease detection.” Frontiers in </a:t>
            </a:r>
            <a:r>
              <a:rPr lang="en-US" dirty="0" err="1"/>
              <a:t>plantscience</a:t>
            </a:r>
            <a:r>
              <a:rPr lang="en-US" dirty="0"/>
              <a:t> 7 (2016): 1419.</a:t>
            </a:r>
          </a:p>
          <a:p>
            <a:pPr marL="146050" indent="0">
              <a:buClr>
                <a:schemeClr val="lt2"/>
              </a:buClr>
              <a:buSzPts val="1300"/>
              <a:buNone/>
            </a:pPr>
            <a:endParaRPr lang="en-US" dirty="0"/>
          </a:p>
          <a:p>
            <a:pPr marL="146050" indent="0">
              <a:buClr>
                <a:schemeClr val="lt2"/>
              </a:buClr>
              <a:buSzPts val="1300"/>
              <a:buNone/>
            </a:pPr>
            <a:r>
              <a:rPr lang="en-US" dirty="0"/>
              <a:t>4. S </a:t>
            </a:r>
            <a:r>
              <a:rPr lang="en-US" dirty="0" err="1"/>
              <a:t>Ramesh,D.Vydeki“Rice</a:t>
            </a:r>
            <a:r>
              <a:rPr lang="en-US" dirty="0"/>
              <a:t> Blast Disease Detection and Classification Using Machine Learning Algorithm.”,2021.</a:t>
            </a:r>
          </a:p>
          <a:p>
            <a:pPr marL="146050" lvl="0" indent="0">
              <a:buClr>
                <a:schemeClr val="lt2"/>
              </a:buClr>
              <a:buSzPts val="1300"/>
              <a:buNone/>
            </a:pPr>
            <a:endParaRPr lang="en-US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755" name="Google Shape;755;p30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6" name="Google Shape;756;p30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7" name="Google Shape;757;p30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8" name="Google Shape;758;p30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547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3"/>
          <p:cNvSpPr txBox="1">
            <a:spLocks noGrp="1"/>
          </p:cNvSpPr>
          <p:nvPr>
            <p:ph type="title"/>
          </p:nvPr>
        </p:nvSpPr>
        <p:spPr>
          <a:xfrm>
            <a:off x="914276" y="1418437"/>
            <a:ext cx="3921170" cy="645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900" name="Google Shape;900;p33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1" name="Google Shape;901;p33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2" name="Google Shape;902;p33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3" name="Google Shape;903;p33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4" name="Google Shape;904;p33"/>
          <p:cNvSpPr/>
          <p:nvPr/>
        </p:nvSpPr>
        <p:spPr>
          <a:xfrm>
            <a:off x="6170857" y="543481"/>
            <a:ext cx="2643612" cy="4082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91" y="556050"/>
            <a:ext cx="2474959" cy="405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748" y="2064190"/>
            <a:ext cx="477117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Plant Village dataset consists of 54303 healthy and unhealthy leaf images divided into 38 categories by species and disease.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 dataset used in our study was a picture of the leaves of potato plant and tomato plant, divided into 4 classes: healthy leaves, early blight, and late blight </a:t>
            </a:r>
            <a:r>
              <a:rPr lang="en-US" b="0" i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and mosaic. 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 amount of data used was 1000 for early blight,1000 for late blight, 373 for mosaic virus, and 1743 for healthy leaves.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5"/>
          <p:cNvSpPr txBox="1">
            <a:spLocks noGrp="1"/>
          </p:cNvSpPr>
          <p:nvPr>
            <p:ph type="title"/>
          </p:nvPr>
        </p:nvSpPr>
        <p:spPr>
          <a:xfrm>
            <a:off x="730909" y="213971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Gabor Filter</a:t>
            </a:r>
            <a:endParaRPr dirty="0"/>
          </a:p>
        </p:txBody>
      </p:sp>
      <p:sp>
        <p:nvSpPr>
          <p:cNvPr id="1758" name="Google Shape;1758;p45"/>
          <p:cNvSpPr txBox="1">
            <a:spLocks noGrp="1"/>
          </p:cNvSpPr>
          <p:nvPr>
            <p:ph type="subTitle" idx="1"/>
          </p:nvPr>
        </p:nvSpPr>
        <p:spPr>
          <a:xfrm>
            <a:off x="720000" y="3282471"/>
            <a:ext cx="2557354" cy="1506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Combines a Gaussian window and a short-term Fourier transformation for analysis in the spatial domain</a:t>
            </a:r>
            <a:endParaRPr dirty="0"/>
          </a:p>
        </p:txBody>
      </p:sp>
      <p:sp>
        <p:nvSpPr>
          <p:cNvPr id="1759" name="Google Shape;1759;p45"/>
          <p:cNvSpPr txBox="1">
            <a:spLocks noGrp="1"/>
          </p:cNvSpPr>
          <p:nvPr>
            <p:ph type="title" idx="2"/>
          </p:nvPr>
        </p:nvSpPr>
        <p:spPr>
          <a:xfrm>
            <a:off x="3533400" y="2149449"/>
            <a:ext cx="2206800" cy="641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Sobel Filter</a:t>
            </a:r>
            <a:endParaRPr dirty="0"/>
          </a:p>
        </p:txBody>
      </p:sp>
      <p:sp>
        <p:nvSpPr>
          <p:cNvPr id="1760" name="Google Shape;1760;p45"/>
          <p:cNvSpPr txBox="1">
            <a:spLocks noGrp="1"/>
          </p:cNvSpPr>
          <p:nvPr>
            <p:ph type="subTitle" idx="3"/>
          </p:nvPr>
        </p:nvSpPr>
        <p:spPr>
          <a:xfrm>
            <a:off x="3403800" y="3282450"/>
            <a:ext cx="2388221" cy="1063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Sobel filter is a popular method to calculate partial derivatives</a:t>
            </a:r>
            <a:endParaRPr dirty="0"/>
          </a:p>
        </p:txBody>
      </p:sp>
      <p:sp>
        <p:nvSpPr>
          <p:cNvPr id="1761" name="Google Shape;1761;p45"/>
          <p:cNvSpPr txBox="1">
            <a:spLocks noGrp="1"/>
          </p:cNvSpPr>
          <p:nvPr>
            <p:ph type="title" idx="4"/>
          </p:nvPr>
        </p:nvSpPr>
        <p:spPr>
          <a:xfrm>
            <a:off x="6087600" y="213971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CNN Model</a:t>
            </a:r>
            <a:endParaRPr dirty="0"/>
          </a:p>
        </p:txBody>
      </p:sp>
      <p:sp>
        <p:nvSpPr>
          <p:cNvPr id="1762" name="Google Shape;1762;p45"/>
          <p:cNvSpPr txBox="1">
            <a:spLocks noGrp="1"/>
          </p:cNvSpPr>
          <p:nvPr>
            <p:ph type="subTitle" idx="5"/>
          </p:nvPr>
        </p:nvSpPr>
        <p:spPr>
          <a:xfrm>
            <a:off x="6087600" y="3282450"/>
            <a:ext cx="2336400" cy="1063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Employs multiple perceptions to evaluate picture inputs</a:t>
            </a:r>
            <a:endParaRPr dirty="0"/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764" name="Google Shape;1764;p45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5" name="Google Shape;1765;p45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766" name="Google Shape;1766;p45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7" name="Google Shape;1767;p45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1768" name="Google Shape;1768;p45"/>
          <p:cNvGrpSpPr/>
          <p:nvPr/>
        </p:nvGrpSpPr>
        <p:grpSpPr>
          <a:xfrm>
            <a:off x="1598118" y="1607271"/>
            <a:ext cx="420805" cy="369666"/>
            <a:chOff x="-6690625" y="3631325"/>
            <a:chExt cx="307225" cy="292225"/>
          </a:xfrm>
        </p:grpSpPr>
        <p:sp>
          <p:nvSpPr>
            <p:cNvPr id="1769" name="Google Shape;1769;p45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45"/>
          <p:cNvGrpSpPr/>
          <p:nvPr/>
        </p:nvGrpSpPr>
        <p:grpSpPr>
          <a:xfrm>
            <a:off x="4295335" y="1607991"/>
            <a:ext cx="466788" cy="420232"/>
            <a:chOff x="-6329100" y="3632100"/>
            <a:chExt cx="293025" cy="291450"/>
          </a:xfrm>
        </p:grpSpPr>
        <p:sp>
          <p:nvSpPr>
            <p:cNvPr id="1775" name="Google Shape;1775;p45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5"/>
          <p:cNvGrpSpPr/>
          <p:nvPr/>
        </p:nvGrpSpPr>
        <p:grpSpPr>
          <a:xfrm>
            <a:off x="6979879" y="1607252"/>
            <a:ext cx="507337" cy="420972"/>
            <a:chOff x="-5251625" y="3272950"/>
            <a:chExt cx="292225" cy="292250"/>
          </a:xfrm>
        </p:grpSpPr>
        <p:sp>
          <p:nvSpPr>
            <p:cNvPr id="1779" name="Google Shape;1779;p45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2" name="Google Shape;178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60081" y="2718150"/>
                <a:ext cx="2336400" cy="4610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050" dirty="0"/>
                  <a:t>g</a:t>
                </a:r>
                <a:r>
                  <a:rPr lang="x-none" sz="1050" baseline="-25000" dirty="0"/>
                  <a:t>λ,θ,ϕ,σ,γ </a:t>
                </a:r>
                <a:r>
                  <a:rPr lang="en-US" sz="1050" dirty="0"/>
                  <a:t>(</a:t>
                </a:r>
                <a:r>
                  <a:rPr lang="en-US" sz="1050" dirty="0" err="1"/>
                  <a:t>x,y</a:t>
                </a:r>
                <a:r>
                  <a:rPr lang="en-US" sz="1050" dirty="0"/>
                  <a:t>) = </a:t>
                </a:r>
                <a:r>
                  <a:rPr lang="en-US" sz="1050" dirty="0" err="1"/>
                  <a:t>exp</a:t>
                </a:r>
                <a:r>
                  <a:rPr lang="en-US" sz="1050" dirty="0"/>
                  <a:t>(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105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x-none" sz="105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050" dirty="0"/>
                  <a:t>) cos(2π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x-none" sz="105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05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x-none" sz="105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050" dirty="0"/>
                  <a:t>)</a:t>
                </a:r>
              </a:p>
            </p:txBody>
          </p:sp>
        </mc:Choice>
        <mc:Fallback xmlns="">
          <p:sp>
            <p:nvSpPr>
              <p:cNvPr id="1782" name="Google Shape;178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0081" y="2718150"/>
                <a:ext cx="2336400" cy="461032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3" name="Google Shape;1783;p45"/>
              <p:cNvSpPr txBox="1">
                <a:spLocks noGrp="1"/>
              </p:cNvSpPr>
              <p:nvPr>
                <p:ph type="title" idx="2"/>
              </p:nvPr>
            </p:nvSpPr>
            <p:spPr>
              <a:xfrm>
                <a:off x="3196421" y="2718150"/>
                <a:ext cx="2595600" cy="4895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100" dirty="0"/>
                  <a:t>G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x-none" sz="11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783" name="Google Shape;1783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2"/>
              </p:nvPr>
            </p:nvSpPr>
            <p:spPr>
              <a:xfrm>
                <a:off x="3196421" y="2718150"/>
                <a:ext cx="2595600" cy="489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4" name="Google Shape;1784;p45"/>
          <p:cNvSpPr txBox="1">
            <a:spLocks noGrp="1"/>
          </p:cNvSpPr>
          <p:nvPr>
            <p:ph type="title" idx="4"/>
          </p:nvPr>
        </p:nvSpPr>
        <p:spPr>
          <a:xfrm>
            <a:off x="5958000" y="2698710"/>
            <a:ext cx="2561311" cy="511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/>
              <a:t>training data size 0.85 and took test dataset size 0.3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4"/>
          <p:cNvSpPr/>
          <p:nvPr/>
        </p:nvSpPr>
        <p:spPr>
          <a:xfrm>
            <a:off x="748349" y="2660638"/>
            <a:ext cx="7840426" cy="2482862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4"/>
          <p:cNvSpPr txBox="1">
            <a:spLocks noGrp="1"/>
          </p:cNvSpPr>
          <p:nvPr>
            <p:ph type="title"/>
          </p:nvPr>
        </p:nvSpPr>
        <p:spPr>
          <a:xfrm>
            <a:off x="502200" y="158699"/>
            <a:ext cx="3107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Analysis</a:t>
            </a:r>
            <a:endParaRPr dirty="0"/>
          </a:p>
        </p:txBody>
      </p:sp>
      <p:sp>
        <p:nvSpPr>
          <p:cNvPr id="1024" name="Google Shape;1024;p34"/>
          <p:cNvSpPr txBox="1">
            <a:spLocks noGrp="1"/>
          </p:cNvSpPr>
          <p:nvPr>
            <p:ph type="subTitle" idx="1"/>
          </p:nvPr>
        </p:nvSpPr>
        <p:spPr>
          <a:xfrm>
            <a:off x="3609300" y="570368"/>
            <a:ext cx="4683674" cy="1646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      The graph shown below is for CNN model (a) accuracy graph and (b) loss graph when the train: test is 85:15. The blue line is for training dataset and the orange line is for testing dataset. </a:t>
            </a:r>
          </a:p>
        </p:txBody>
      </p:sp>
      <p:sp>
        <p:nvSpPr>
          <p:cNvPr id="1025" name="Google Shape;1025;p34">
            <a:hlinkClick r:id="" action="ppaction://hlinkshowjump?jump=previousslide"/>
          </p:cNvPr>
          <p:cNvSpPr/>
          <p:nvPr/>
        </p:nvSpPr>
        <p:spPr>
          <a:xfrm>
            <a:off x="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6" name="Google Shape;1026;p34"/>
          <p:cNvCxnSpPr/>
          <p:nvPr/>
        </p:nvCxnSpPr>
        <p:spPr>
          <a:xfrm>
            <a:off x="1060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027" name="Google Shape;1027;p34">
            <a:hlinkClick r:id="" action="ppaction://hlinkshowjump?jump=nextslide"/>
          </p:cNvPr>
          <p:cNvSpPr/>
          <p:nvPr/>
        </p:nvSpPr>
        <p:spPr>
          <a:xfrm flipH="1">
            <a:off x="8641800" y="2425350"/>
            <a:ext cx="502200" cy="2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8" name="Google Shape;1028;p34"/>
          <p:cNvCxnSpPr/>
          <p:nvPr/>
        </p:nvCxnSpPr>
        <p:spPr>
          <a:xfrm rot="10800000">
            <a:off x="8747850" y="2571750"/>
            <a:ext cx="29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29" name="Google Shape;1029;p34"/>
          <p:cNvCxnSpPr/>
          <p:nvPr/>
        </p:nvCxnSpPr>
        <p:spPr>
          <a:xfrm>
            <a:off x="3834388" y="2278850"/>
            <a:ext cx="457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0" name="Google Shape;1030;p34"/>
          <p:cNvGrpSpPr/>
          <p:nvPr/>
        </p:nvGrpSpPr>
        <p:grpSpPr>
          <a:xfrm>
            <a:off x="5743094" y="2152300"/>
            <a:ext cx="760588" cy="253200"/>
            <a:chOff x="2731600" y="3058600"/>
            <a:chExt cx="760588" cy="253200"/>
          </a:xfrm>
        </p:grpSpPr>
        <p:sp>
          <p:nvSpPr>
            <p:cNvPr id="1031" name="Google Shape;1031;p34"/>
            <p:cNvSpPr/>
            <p:nvPr/>
          </p:nvSpPr>
          <p:spPr>
            <a:xfrm>
              <a:off x="3175250" y="3058600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3238987" y="3058600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731600" y="3058600"/>
              <a:ext cx="253200" cy="2532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795337" y="3058600"/>
              <a:ext cx="253200" cy="253200"/>
            </a:xfrm>
            <a:prstGeom prst="diamond">
              <a:avLst/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83" y="2872136"/>
            <a:ext cx="7070757" cy="2230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6D066-9FF2-9B67-FD71-2DD0B02E5E8D}"/>
              </a:ext>
            </a:extLst>
          </p:cNvPr>
          <p:cNvSpPr txBox="1"/>
          <p:nvPr/>
        </p:nvSpPr>
        <p:spPr>
          <a:xfrm>
            <a:off x="1259057" y="2590679"/>
            <a:ext cx="3158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5874-6A48-BABA-C23B-AC7F2B0CEFAC}"/>
              </a:ext>
            </a:extLst>
          </p:cNvPr>
          <p:cNvSpPr txBox="1"/>
          <p:nvPr/>
        </p:nvSpPr>
        <p:spPr>
          <a:xfrm>
            <a:off x="5045743" y="2598575"/>
            <a:ext cx="3158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(b)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al Plants Business Meeting with BK Grids by Slidesgo">
  <a:themeElements>
    <a:clrScheme name="Simple Light">
      <a:dk1>
        <a:srgbClr val="EAB02B"/>
      </a:dk1>
      <a:lt1>
        <a:srgbClr val="EEE5DE"/>
      </a:lt1>
      <a:dk2>
        <a:srgbClr val="FDF0E7"/>
      </a:dk2>
      <a:lt2>
        <a:srgbClr val="12423C"/>
      </a:lt2>
      <a:accent1>
        <a:srgbClr val="1D7366"/>
      </a:accent1>
      <a:accent2>
        <a:srgbClr val="25A79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3E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741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Open Sans</vt:lpstr>
      <vt:lpstr>Arial</vt:lpstr>
      <vt:lpstr>Cambria Math</vt:lpstr>
      <vt:lpstr>Didact Gothic</vt:lpstr>
      <vt:lpstr>Poppins Black</vt:lpstr>
      <vt:lpstr>Poppins;900</vt:lpstr>
      <vt:lpstr>Anaheim</vt:lpstr>
      <vt:lpstr>Roboto Condensed Light</vt:lpstr>
      <vt:lpstr>Times New Roman</vt:lpstr>
      <vt:lpstr>Tropical Plants Business Meeting with BK Grids by Slidesgo</vt:lpstr>
      <vt:lpstr>Plant Diseases </vt:lpstr>
      <vt:lpstr>Introduction</vt:lpstr>
      <vt:lpstr>PowerPoint Presentation</vt:lpstr>
      <vt:lpstr>Background Study</vt:lpstr>
      <vt:lpstr>Literature Review</vt:lpstr>
      <vt:lpstr>References</vt:lpstr>
      <vt:lpstr>Datasets</vt:lpstr>
      <vt:lpstr>Gabor Filter</vt:lpstr>
      <vt:lpstr>Result Analysis</vt:lpstr>
      <vt:lpstr>Result Analysis</vt:lpstr>
      <vt:lpstr>Result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Diseases</dc:title>
  <dc:creator>User</dc:creator>
  <cp:lastModifiedBy>Betty Simmons</cp:lastModifiedBy>
  <cp:revision>40</cp:revision>
  <dcterms:modified xsi:type="dcterms:W3CDTF">2023-02-20T12:54:18Z</dcterms:modified>
</cp:coreProperties>
</file>