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65" r:id="rId7"/>
    <p:sldId id="260" r:id="rId8"/>
    <p:sldId id="268" r:id="rId9"/>
    <p:sldId id="270" r:id="rId10"/>
    <p:sldId id="262" r:id="rId11"/>
    <p:sldId id="264" r:id="rId12"/>
    <p:sldId id="267" r:id="rId13"/>
    <p:sldId id="266" r:id="rId14"/>
    <p:sldId id="273" r:id="rId15"/>
    <p:sldId id="274" r:id="rId16"/>
    <p:sldId id="275" r:id="rId17"/>
    <p:sldId id="263" r:id="rId18"/>
    <p:sldId id="261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3B978-1540-49F1-86BF-532A5ECCA23F}" v="10" dt="2024-07-15T16:43:55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galfaheem@gmail.com mogalfaheem@gmail.com" userId="a2eca376faa765b2" providerId="LiveId" clId="{8863B978-1540-49F1-86BF-532A5ECCA23F}"/>
    <pc:docChg chg="undo custSel addSld modSld">
      <pc:chgData name="mogalfaheem@gmail.com mogalfaheem@gmail.com" userId="a2eca376faa765b2" providerId="LiveId" clId="{8863B978-1540-49F1-86BF-532A5ECCA23F}" dt="2024-07-15T16:43:55.614" v="735"/>
      <pc:docMkLst>
        <pc:docMk/>
      </pc:docMkLst>
      <pc:sldChg chg="modSp mod">
        <pc:chgData name="mogalfaheem@gmail.com mogalfaheem@gmail.com" userId="a2eca376faa765b2" providerId="LiveId" clId="{8863B978-1540-49F1-86BF-532A5ECCA23F}" dt="2024-07-15T16:12:29.022" v="149" actId="1076"/>
        <pc:sldMkLst>
          <pc:docMk/>
          <pc:sldMk cId="77014722" sldId="256"/>
        </pc:sldMkLst>
        <pc:spChg chg="mod">
          <ac:chgData name="mogalfaheem@gmail.com mogalfaheem@gmail.com" userId="a2eca376faa765b2" providerId="LiveId" clId="{8863B978-1540-49F1-86BF-532A5ECCA23F}" dt="2024-07-15T16:11:14.814" v="135" actId="20577"/>
          <ac:spMkLst>
            <pc:docMk/>
            <pc:sldMk cId="77014722" sldId="256"/>
            <ac:spMk id="2" creationId="{2D98E915-294C-535B-F472-7464289C0F84}"/>
          </ac:spMkLst>
        </pc:spChg>
        <pc:spChg chg="mod">
          <ac:chgData name="mogalfaheem@gmail.com mogalfaheem@gmail.com" userId="a2eca376faa765b2" providerId="LiveId" clId="{8863B978-1540-49F1-86BF-532A5ECCA23F}" dt="2024-07-15T16:12:16.987" v="148" actId="207"/>
          <ac:spMkLst>
            <pc:docMk/>
            <pc:sldMk cId="77014722" sldId="256"/>
            <ac:spMk id="3" creationId="{8E05E1A6-E01D-C06E-9307-CAF934B42DC6}"/>
          </ac:spMkLst>
        </pc:spChg>
        <pc:picChg chg="mod">
          <ac:chgData name="mogalfaheem@gmail.com mogalfaheem@gmail.com" userId="a2eca376faa765b2" providerId="LiveId" clId="{8863B978-1540-49F1-86BF-532A5ECCA23F}" dt="2024-07-15T16:12:29.022" v="149" actId="1076"/>
          <ac:picMkLst>
            <pc:docMk/>
            <pc:sldMk cId="77014722" sldId="256"/>
            <ac:picMk id="5" creationId="{29A70B59-695F-2810-2010-6F5ED803ADC1}"/>
          </ac:picMkLst>
        </pc:picChg>
      </pc:sldChg>
      <pc:sldChg chg="modSp mod">
        <pc:chgData name="mogalfaheem@gmail.com mogalfaheem@gmail.com" userId="a2eca376faa765b2" providerId="LiveId" clId="{8863B978-1540-49F1-86BF-532A5ECCA23F}" dt="2024-07-15T16:43:55.614" v="735"/>
        <pc:sldMkLst>
          <pc:docMk/>
          <pc:sldMk cId="100548641" sldId="257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100548641" sldId="257"/>
            <ac:spMk id="2" creationId="{789F2F74-4F31-7567-0DF9-9137E90DCDDD}"/>
          </ac:spMkLst>
        </pc:spChg>
        <pc:spChg chg="mod">
          <ac:chgData name="mogalfaheem@gmail.com mogalfaheem@gmail.com" userId="a2eca376faa765b2" providerId="LiveId" clId="{8863B978-1540-49F1-86BF-532A5ECCA23F}" dt="2024-07-15T16:25:28.733" v="234" actId="20577"/>
          <ac:spMkLst>
            <pc:docMk/>
            <pc:sldMk cId="100548641" sldId="257"/>
            <ac:spMk id="3" creationId="{8303600F-33A9-A272-9664-4E0FB65B3564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17:38.782" v="155" actId="14100"/>
        <pc:sldMkLst>
          <pc:docMk/>
          <pc:sldMk cId="2607803508" sldId="258"/>
        </pc:sldMkLst>
        <pc:spChg chg="mod">
          <ac:chgData name="mogalfaheem@gmail.com mogalfaheem@gmail.com" userId="a2eca376faa765b2" providerId="LiveId" clId="{8863B978-1540-49F1-86BF-532A5ECCA23F}" dt="2024-07-15T16:17:38.782" v="155" actId="14100"/>
          <ac:spMkLst>
            <pc:docMk/>
            <pc:sldMk cId="2607803508" sldId="258"/>
            <ac:spMk id="3" creationId="{8303600F-33A9-A272-9664-4E0FB65B3564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2:42.082" v="55" actId="113"/>
        <pc:sldMkLst>
          <pc:docMk/>
          <pc:sldMk cId="702908336" sldId="259"/>
        </pc:sldMkLst>
        <pc:spChg chg="mod">
          <ac:chgData name="mogalfaheem@gmail.com mogalfaheem@gmail.com" userId="a2eca376faa765b2" providerId="LiveId" clId="{8863B978-1540-49F1-86BF-532A5ECCA23F}" dt="2024-07-15T16:02:42.082" v="55" actId="113"/>
          <ac:spMkLst>
            <pc:docMk/>
            <pc:sldMk cId="702908336" sldId="259"/>
            <ac:spMk id="3" creationId="{8303600F-33A9-A272-9664-4E0FB65B3564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3:57.841" v="64" actId="207"/>
        <pc:sldMkLst>
          <pc:docMk/>
          <pc:sldMk cId="3944025925" sldId="260"/>
        </pc:sldMkLst>
        <pc:spChg chg="mod">
          <ac:chgData name="mogalfaheem@gmail.com mogalfaheem@gmail.com" userId="a2eca376faa765b2" providerId="LiveId" clId="{8863B978-1540-49F1-86BF-532A5ECCA23F}" dt="2024-07-15T16:03:57.841" v="64" actId="207"/>
          <ac:spMkLst>
            <pc:docMk/>
            <pc:sldMk cId="3944025925" sldId="260"/>
            <ac:spMk id="8" creationId="{7BFA5220-BDF9-99A7-4407-40FD404D5493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9:49.105" v="128" actId="207"/>
        <pc:sldMkLst>
          <pc:docMk/>
          <pc:sldMk cId="34472868" sldId="261"/>
        </pc:sldMkLst>
        <pc:spChg chg="mod">
          <ac:chgData name="mogalfaheem@gmail.com mogalfaheem@gmail.com" userId="a2eca376faa765b2" providerId="LiveId" clId="{8863B978-1540-49F1-86BF-532A5ECCA23F}" dt="2024-07-15T16:05:39.704" v="79" actId="20577"/>
          <ac:spMkLst>
            <pc:docMk/>
            <pc:sldMk cId="34472868" sldId="261"/>
            <ac:spMk id="2" creationId="{3FA6E270-2374-ABEF-42CD-F2F5E72A0FAB}"/>
          </ac:spMkLst>
        </pc:spChg>
        <pc:spChg chg="mod">
          <ac:chgData name="mogalfaheem@gmail.com mogalfaheem@gmail.com" userId="a2eca376faa765b2" providerId="LiveId" clId="{8863B978-1540-49F1-86BF-532A5ECCA23F}" dt="2024-07-15T16:09:49.105" v="128" actId="207"/>
          <ac:spMkLst>
            <pc:docMk/>
            <pc:sldMk cId="34472868" sldId="261"/>
            <ac:spMk id="3" creationId="{12B079F9-D54A-10C2-A24D-5FB6FD768794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1:38.661" v="51" actId="113"/>
        <pc:sldMkLst>
          <pc:docMk/>
          <pc:sldMk cId="191293176" sldId="262"/>
        </pc:sldMkLst>
        <pc:spChg chg="mod">
          <ac:chgData name="mogalfaheem@gmail.com mogalfaheem@gmail.com" userId="a2eca376faa765b2" providerId="LiveId" clId="{8863B978-1540-49F1-86BF-532A5ECCA23F}" dt="2024-07-15T16:01:38.661" v="51" actId="113"/>
          <ac:spMkLst>
            <pc:docMk/>
            <pc:sldMk cId="191293176" sldId="262"/>
            <ac:spMk id="6" creationId="{546B448E-6850-63DC-6004-9F4B2CD98751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43:55.614" v="735"/>
        <pc:sldMkLst>
          <pc:docMk/>
          <pc:sldMk cId="1913459083" sldId="263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1913459083" sldId="263"/>
            <ac:spMk id="2" creationId="{4472FBD4-A18E-2F67-F910-1636FAE8F240}"/>
          </ac:spMkLst>
        </pc:spChg>
        <pc:spChg chg="mod">
          <ac:chgData name="mogalfaheem@gmail.com mogalfaheem@gmail.com" userId="a2eca376faa765b2" providerId="LiveId" clId="{8863B978-1540-49F1-86BF-532A5ECCA23F}" dt="2024-07-15T16:24:41.647" v="205" actId="20577"/>
          <ac:spMkLst>
            <pc:docMk/>
            <pc:sldMk cId="1913459083" sldId="263"/>
            <ac:spMk id="4" creationId="{13886BC9-BE56-1CB2-BDCD-5477A50953C8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4:38.683" v="72" actId="113"/>
        <pc:sldMkLst>
          <pc:docMk/>
          <pc:sldMk cId="4139405207" sldId="264"/>
        </pc:sldMkLst>
        <pc:spChg chg="mod">
          <ac:chgData name="mogalfaheem@gmail.com mogalfaheem@gmail.com" userId="a2eca376faa765b2" providerId="LiveId" clId="{8863B978-1540-49F1-86BF-532A5ECCA23F}" dt="2024-07-15T16:04:38.683" v="72" actId="113"/>
          <ac:spMkLst>
            <pc:docMk/>
            <pc:sldMk cId="4139405207" sldId="264"/>
            <ac:spMk id="6" creationId="{696ED4B9-D2FD-F0D9-3C9C-3DE0E58F3460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3:02.106" v="59" actId="113"/>
        <pc:sldMkLst>
          <pc:docMk/>
          <pc:sldMk cId="956184525" sldId="265"/>
        </pc:sldMkLst>
        <pc:spChg chg="mod">
          <ac:chgData name="mogalfaheem@gmail.com mogalfaheem@gmail.com" userId="a2eca376faa765b2" providerId="LiveId" clId="{8863B978-1540-49F1-86BF-532A5ECCA23F}" dt="2024-07-15T16:03:02.106" v="59" actId="113"/>
          <ac:spMkLst>
            <pc:docMk/>
            <pc:sldMk cId="956184525" sldId="265"/>
            <ac:spMk id="8" creationId="{DBC5D346-0E9C-0451-C875-AAB762B1BBC4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5:00.504" v="75" actId="113"/>
        <pc:sldMkLst>
          <pc:docMk/>
          <pc:sldMk cId="2865739244" sldId="266"/>
        </pc:sldMkLst>
        <pc:spChg chg="mod">
          <ac:chgData name="mogalfaheem@gmail.com mogalfaheem@gmail.com" userId="a2eca376faa765b2" providerId="LiveId" clId="{8863B978-1540-49F1-86BF-532A5ECCA23F}" dt="2024-07-15T16:05:00.504" v="75" actId="113"/>
          <ac:spMkLst>
            <pc:docMk/>
            <pc:sldMk cId="2865739244" sldId="266"/>
            <ac:spMk id="6" creationId="{2596EE05-4240-3770-AA3F-A89D7E86B4D1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4:52.432" v="73" actId="113"/>
        <pc:sldMkLst>
          <pc:docMk/>
          <pc:sldMk cId="1860956215" sldId="267"/>
        </pc:sldMkLst>
        <pc:spChg chg="mod">
          <ac:chgData name="mogalfaheem@gmail.com mogalfaheem@gmail.com" userId="a2eca376faa765b2" providerId="LiveId" clId="{8863B978-1540-49F1-86BF-532A5ECCA23F}" dt="2024-07-15T16:04:52.432" v="73" actId="113"/>
          <ac:spMkLst>
            <pc:docMk/>
            <pc:sldMk cId="1860956215" sldId="267"/>
            <ac:spMk id="7" creationId="{609C78A3-EB69-F3DA-455B-31E5F2F92072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04:19.186" v="68" actId="113"/>
        <pc:sldMkLst>
          <pc:docMk/>
          <pc:sldMk cId="2191908232" sldId="268"/>
        </pc:sldMkLst>
        <pc:spChg chg="mod">
          <ac:chgData name="mogalfaheem@gmail.com mogalfaheem@gmail.com" userId="a2eca376faa765b2" providerId="LiveId" clId="{8863B978-1540-49F1-86BF-532A5ECCA23F}" dt="2024-07-15T16:04:19.186" v="68" actId="113"/>
          <ac:spMkLst>
            <pc:docMk/>
            <pc:sldMk cId="2191908232" sldId="268"/>
            <ac:spMk id="7" creationId="{BC8A6CBB-CA0C-781C-748C-E65193EC5365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18:41.003" v="165" actId="14100"/>
        <pc:sldMkLst>
          <pc:docMk/>
          <pc:sldMk cId="2056258396" sldId="269"/>
        </pc:sldMkLst>
        <pc:spChg chg="mod">
          <ac:chgData name="mogalfaheem@gmail.com mogalfaheem@gmail.com" userId="a2eca376faa765b2" providerId="LiveId" clId="{8863B978-1540-49F1-86BF-532A5ECCA23F}" dt="2024-07-15T16:18:35.598" v="164" actId="27636"/>
          <ac:spMkLst>
            <pc:docMk/>
            <pc:sldMk cId="2056258396" sldId="269"/>
            <ac:spMk id="2" creationId="{6134B42C-3D84-5E07-85AE-D8545B57665D}"/>
          </ac:spMkLst>
        </pc:spChg>
        <pc:spChg chg="mod">
          <ac:chgData name="mogalfaheem@gmail.com mogalfaheem@gmail.com" userId="a2eca376faa765b2" providerId="LiveId" clId="{8863B978-1540-49F1-86BF-532A5ECCA23F}" dt="2024-07-15T16:18:41.003" v="165" actId="14100"/>
          <ac:spMkLst>
            <pc:docMk/>
            <pc:sldMk cId="2056258396" sldId="269"/>
            <ac:spMk id="11" creationId="{EE5B264C-5770-DFA2-9294-48B49DE2D120}"/>
          </ac:spMkLst>
        </pc:spChg>
        <pc:picChg chg="mod">
          <ac:chgData name="mogalfaheem@gmail.com mogalfaheem@gmail.com" userId="a2eca376faa765b2" providerId="LiveId" clId="{8863B978-1540-49F1-86BF-532A5ECCA23F}" dt="2024-07-15T15:59:48.145" v="39" actId="14100"/>
          <ac:picMkLst>
            <pc:docMk/>
            <pc:sldMk cId="2056258396" sldId="269"/>
            <ac:picMk id="10" creationId="{3219AAE1-EB3E-0D37-5E23-C284E074CAD9}"/>
          </ac:picMkLst>
        </pc:picChg>
      </pc:sldChg>
      <pc:sldChg chg="modSp mod">
        <pc:chgData name="mogalfaheem@gmail.com mogalfaheem@gmail.com" userId="a2eca376faa765b2" providerId="LiveId" clId="{8863B978-1540-49F1-86BF-532A5ECCA23F}" dt="2024-07-15T16:04:28.285" v="70" actId="113"/>
        <pc:sldMkLst>
          <pc:docMk/>
          <pc:sldMk cId="1322463531" sldId="270"/>
        </pc:sldMkLst>
        <pc:spChg chg="mod">
          <ac:chgData name="mogalfaheem@gmail.com mogalfaheem@gmail.com" userId="a2eca376faa765b2" providerId="LiveId" clId="{8863B978-1540-49F1-86BF-532A5ECCA23F}" dt="2024-07-15T16:04:28.285" v="70" actId="113"/>
          <ac:spMkLst>
            <pc:docMk/>
            <pc:sldMk cId="1322463531" sldId="270"/>
            <ac:spMk id="8" creationId="{C45CB7BD-FD03-F11D-C5C1-FA7A262C206A}"/>
          </ac:spMkLst>
        </pc:spChg>
      </pc:sldChg>
      <pc:sldChg chg="modSp mod">
        <pc:chgData name="mogalfaheem@gmail.com mogalfaheem@gmail.com" userId="a2eca376faa765b2" providerId="LiveId" clId="{8863B978-1540-49F1-86BF-532A5ECCA23F}" dt="2024-07-15T16:43:55.614" v="735"/>
        <pc:sldMkLst>
          <pc:docMk/>
          <pc:sldMk cId="2356295397" sldId="271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2356295397" sldId="271"/>
            <ac:spMk id="2" creationId="{B933B11A-1F3F-1BF9-8853-35D04E2472B9}"/>
          </ac:spMkLst>
        </pc:spChg>
        <pc:spChg chg="mod">
          <ac:chgData name="mogalfaheem@gmail.com mogalfaheem@gmail.com" userId="a2eca376faa765b2" providerId="LiveId" clId="{8863B978-1540-49F1-86BF-532A5ECCA23F}" dt="2024-07-15T16:06:42.990" v="84" actId="113"/>
          <ac:spMkLst>
            <pc:docMk/>
            <pc:sldMk cId="2356295397" sldId="271"/>
            <ac:spMk id="5" creationId="{8E4EB452-EF99-504F-6068-94E415E25F56}"/>
          </ac:spMkLst>
        </pc:spChg>
      </pc:sldChg>
      <pc:sldChg chg="modSp">
        <pc:chgData name="mogalfaheem@gmail.com mogalfaheem@gmail.com" userId="a2eca376faa765b2" providerId="LiveId" clId="{8863B978-1540-49F1-86BF-532A5ECCA23F}" dt="2024-07-15T16:43:55.614" v="735"/>
        <pc:sldMkLst>
          <pc:docMk/>
          <pc:sldMk cId="2064209553" sldId="272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2064209553" sldId="272"/>
            <ac:spMk id="2" creationId="{53827858-90D6-2CD6-7FEE-9F5F6616E311}"/>
          </ac:spMkLst>
        </pc:spChg>
      </pc:sldChg>
      <pc:sldChg chg="addSp delSp modSp new mod">
        <pc:chgData name="mogalfaheem@gmail.com mogalfaheem@gmail.com" userId="a2eca376faa765b2" providerId="LiveId" clId="{8863B978-1540-49F1-86BF-532A5ECCA23F}" dt="2024-07-15T16:43:55.614" v="735"/>
        <pc:sldMkLst>
          <pc:docMk/>
          <pc:sldMk cId="1788727556" sldId="273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1788727556" sldId="273"/>
            <ac:spMk id="2" creationId="{EA28E826-F2F9-0BD6-C717-C33A36267D55}"/>
          </ac:spMkLst>
        </pc:spChg>
        <pc:spChg chg="del mod">
          <ac:chgData name="mogalfaheem@gmail.com mogalfaheem@gmail.com" userId="a2eca376faa765b2" providerId="LiveId" clId="{8863B978-1540-49F1-86BF-532A5ECCA23F}" dt="2024-07-15T16:30:50.037" v="323" actId="931"/>
          <ac:spMkLst>
            <pc:docMk/>
            <pc:sldMk cId="1788727556" sldId="273"/>
            <ac:spMk id="3" creationId="{66FBC47E-CFC4-8EB5-98C2-B54C66FC7E6B}"/>
          </ac:spMkLst>
        </pc:spChg>
        <pc:spChg chg="add mod">
          <ac:chgData name="mogalfaheem@gmail.com mogalfaheem@gmail.com" userId="a2eca376faa765b2" providerId="LiveId" clId="{8863B978-1540-49F1-86BF-532A5ECCA23F}" dt="2024-07-15T16:35:16.722" v="495" actId="20577"/>
          <ac:spMkLst>
            <pc:docMk/>
            <pc:sldMk cId="1788727556" sldId="273"/>
            <ac:spMk id="6" creationId="{A06A5BB7-BC17-2A0C-7214-9F16BA2E3B6B}"/>
          </ac:spMkLst>
        </pc:spChg>
        <pc:picChg chg="add mod modCrop">
          <ac:chgData name="mogalfaheem@gmail.com mogalfaheem@gmail.com" userId="a2eca376faa765b2" providerId="LiveId" clId="{8863B978-1540-49F1-86BF-532A5ECCA23F}" dt="2024-07-15T16:42:43.973" v="725" actId="14100"/>
          <ac:picMkLst>
            <pc:docMk/>
            <pc:sldMk cId="1788727556" sldId="273"/>
            <ac:picMk id="5" creationId="{72608B1E-2C90-0338-409A-C7947AEC22F8}"/>
          </ac:picMkLst>
        </pc:picChg>
      </pc:sldChg>
      <pc:sldChg chg="addSp delSp modSp new mod">
        <pc:chgData name="mogalfaheem@gmail.com mogalfaheem@gmail.com" userId="a2eca376faa765b2" providerId="LiveId" clId="{8863B978-1540-49F1-86BF-532A5ECCA23F}" dt="2024-07-15T16:43:55.614" v="735"/>
        <pc:sldMkLst>
          <pc:docMk/>
          <pc:sldMk cId="1262506461" sldId="274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1262506461" sldId="274"/>
            <ac:spMk id="2" creationId="{8C863A57-4483-6252-047A-9BB21F82B02C}"/>
          </ac:spMkLst>
        </pc:spChg>
        <pc:spChg chg="del">
          <ac:chgData name="mogalfaheem@gmail.com mogalfaheem@gmail.com" userId="a2eca376faa765b2" providerId="LiveId" clId="{8863B978-1540-49F1-86BF-532A5ECCA23F}" dt="2024-07-15T16:35:48.037" v="497" actId="931"/>
          <ac:spMkLst>
            <pc:docMk/>
            <pc:sldMk cId="1262506461" sldId="274"/>
            <ac:spMk id="3" creationId="{B57C43A1-8AC7-3A67-F74F-E418434956C1}"/>
          </ac:spMkLst>
        </pc:spChg>
        <pc:spChg chg="add mod">
          <ac:chgData name="mogalfaheem@gmail.com mogalfaheem@gmail.com" userId="a2eca376faa765b2" providerId="LiveId" clId="{8863B978-1540-49F1-86BF-532A5ECCA23F}" dt="2024-07-15T16:38:17.540" v="626" actId="20577"/>
          <ac:spMkLst>
            <pc:docMk/>
            <pc:sldMk cId="1262506461" sldId="274"/>
            <ac:spMk id="6" creationId="{9ADD3DA0-17C3-A542-6802-B162B62299AE}"/>
          </ac:spMkLst>
        </pc:spChg>
        <pc:picChg chg="add mod">
          <ac:chgData name="mogalfaheem@gmail.com mogalfaheem@gmail.com" userId="a2eca376faa765b2" providerId="LiveId" clId="{8863B978-1540-49F1-86BF-532A5ECCA23F}" dt="2024-07-15T16:43:11.117" v="730" actId="14100"/>
          <ac:picMkLst>
            <pc:docMk/>
            <pc:sldMk cId="1262506461" sldId="274"/>
            <ac:picMk id="5" creationId="{61E1FC99-D9EC-4AEF-BD7B-4ED7D1F3C527}"/>
          </ac:picMkLst>
        </pc:picChg>
      </pc:sldChg>
      <pc:sldChg chg="addSp delSp modSp new mod">
        <pc:chgData name="mogalfaheem@gmail.com mogalfaheem@gmail.com" userId="a2eca376faa765b2" providerId="LiveId" clId="{8863B978-1540-49F1-86BF-532A5ECCA23F}" dt="2024-07-15T16:43:55.614" v="735"/>
        <pc:sldMkLst>
          <pc:docMk/>
          <pc:sldMk cId="3255258700" sldId="275"/>
        </pc:sldMkLst>
        <pc:spChg chg="mod">
          <ac:chgData name="mogalfaheem@gmail.com mogalfaheem@gmail.com" userId="a2eca376faa765b2" providerId="LiveId" clId="{8863B978-1540-49F1-86BF-532A5ECCA23F}" dt="2024-07-15T16:43:55.614" v="735"/>
          <ac:spMkLst>
            <pc:docMk/>
            <pc:sldMk cId="3255258700" sldId="275"/>
            <ac:spMk id="2" creationId="{4A33F0BE-78B4-7E0A-20B4-F5FA02CD7D6D}"/>
          </ac:spMkLst>
        </pc:spChg>
        <pc:spChg chg="del">
          <ac:chgData name="mogalfaheem@gmail.com mogalfaheem@gmail.com" userId="a2eca376faa765b2" providerId="LiveId" clId="{8863B978-1540-49F1-86BF-532A5ECCA23F}" dt="2024-07-15T16:38:35.783" v="628" actId="931"/>
          <ac:spMkLst>
            <pc:docMk/>
            <pc:sldMk cId="3255258700" sldId="275"/>
            <ac:spMk id="3" creationId="{6A8E5394-3F07-5C4D-D4E0-52F413CB6B49}"/>
          </ac:spMkLst>
        </pc:spChg>
        <pc:spChg chg="add mod">
          <ac:chgData name="mogalfaheem@gmail.com mogalfaheem@gmail.com" userId="a2eca376faa765b2" providerId="LiveId" clId="{8863B978-1540-49F1-86BF-532A5ECCA23F}" dt="2024-07-15T16:41:18.711" v="720" actId="20577"/>
          <ac:spMkLst>
            <pc:docMk/>
            <pc:sldMk cId="3255258700" sldId="275"/>
            <ac:spMk id="6" creationId="{DE07BAE8-426B-E332-BE53-A5777FEE1B4E}"/>
          </ac:spMkLst>
        </pc:spChg>
        <pc:picChg chg="add mod">
          <ac:chgData name="mogalfaheem@gmail.com mogalfaheem@gmail.com" userId="a2eca376faa765b2" providerId="LiveId" clId="{8863B978-1540-49F1-86BF-532A5ECCA23F}" dt="2024-07-15T16:43:25.033" v="733" actId="14100"/>
          <ac:picMkLst>
            <pc:docMk/>
            <pc:sldMk cId="3255258700" sldId="275"/>
            <ac:picMk id="5" creationId="{BE6404BB-D6BA-3586-B1D7-5790EC2812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86AFF-1667-4B43-AAD8-75236469B6F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4578-1E64-4A58-96DF-F390F4D0D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Vehicle Insurance App using Android Studio is designed to revolutionize the way users manage their vehicle insurance. By leveraging modern mobile technology, the app provides a seamless, efficient, and secure platform for all insurance-related activities. This project not only enhances user experience but also simplifies the complex processes associated with vehicle insurance management.</a:t>
            </a:r>
          </a:p>
          <a:p>
            <a:r>
              <a:rPr lang="en-US" dirty="0"/>
              <a:t>4o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4578-1E64-4A58-96DF-F390F4D0DD2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46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1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4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4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6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3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E915-294C-535B-F472-7464289C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34" y="729426"/>
            <a:ext cx="9316527" cy="1741548"/>
          </a:xfrm>
        </p:spPr>
        <p:txBody>
          <a:bodyPr>
            <a:normAutofit fontScale="90000"/>
          </a:bodyPr>
          <a:lstStyle/>
          <a:p>
            <a:r>
              <a:rPr lang="en-IN" sz="6600" b="1" u="sng" dirty="0">
                <a:solidFill>
                  <a:srgbClr val="FFFF00"/>
                </a:solidFill>
              </a:rPr>
              <a:t>Vehicle insurance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5E1A6-E01D-C06E-9307-CAF934B42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467" y="3505200"/>
            <a:ext cx="3243533" cy="2133600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               </a:t>
            </a:r>
          </a:p>
          <a:p>
            <a:r>
              <a:rPr lang="en-IN" sz="26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</a:t>
            </a:r>
            <a:r>
              <a:rPr lang="en-IN" sz="4500" b="1" dirty="0">
                <a:solidFill>
                  <a:schemeClr val="tx1"/>
                </a:solidFill>
              </a:rPr>
              <a:t>submitted by:  </a:t>
            </a:r>
          </a:p>
          <a:p>
            <a:r>
              <a:rPr lang="en-IN" sz="4500" b="1" dirty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IN" sz="4500" b="1" dirty="0" err="1">
                <a:solidFill>
                  <a:schemeClr val="tx1"/>
                </a:solidFill>
              </a:rPr>
              <a:t>mohammad</a:t>
            </a:r>
            <a:r>
              <a:rPr lang="en-IN" sz="4500" b="1" dirty="0">
                <a:solidFill>
                  <a:schemeClr val="tx1"/>
                </a:solidFill>
              </a:rPr>
              <a:t> Mubeen</a:t>
            </a:r>
          </a:p>
          <a:p>
            <a:r>
              <a:rPr lang="en-IN" sz="4500" b="1" dirty="0">
                <a:solidFill>
                  <a:schemeClr val="tx1"/>
                </a:solidFill>
              </a:rPr>
              <a:t>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70B59-695F-2810-2010-6F5ED803A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2" b="7225"/>
          <a:stretch/>
        </p:blipFill>
        <p:spPr>
          <a:xfrm>
            <a:off x="2277456" y="3079744"/>
            <a:ext cx="3243533" cy="23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E368-ABCA-A10F-9C50-965233A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5054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89007-DCEA-7FC8-933A-85DF0D63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6817" y="1325105"/>
            <a:ext cx="3135468" cy="4644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B448E-6850-63DC-6004-9F4B2CD98751}"/>
              </a:ext>
            </a:extLst>
          </p:cNvPr>
          <p:cNvSpPr txBox="1"/>
          <p:nvPr/>
        </p:nvSpPr>
        <p:spPr>
          <a:xfrm>
            <a:off x="1079715" y="1863306"/>
            <a:ext cx="6120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Claim Details Page</a:t>
            </a:r>
            <a:r>
              <a:rPr lang="en-IN" sz="3600" b="1" dirty="0">
                <a:solidFill>
                  <a:srgbClr val="00B050"/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/>
              <a:t>When you click on claim button it redirects to claim details page which contains </a:t>
            </a:r>
            <a:r>
              <a:rPr lang="en-IN" sz="3200" b="1" dirty="0" err="1"/>
              <a:t>email,insurance</a:t>
            </a:r>
            <a:r>
              <a:rPr lang="en-IN" sz="3200" b="1" dirty="0"/>
              <a:t> policy </a:t>
            </a:r>
            <a:r>
              <a:rPr lang="en-IN" sz="3200" b="1" dirty="0" err="1"/>
              <a:t>type,claim</a:t>
            </a:r>
            <a:r>
              <a:rPr lang="en-IN" sz="3200" b="1" dirty="0"/>
              <a:t> </a:t>
            </a:r>
            <a:r>
              <a:rPr lang="en-IN" sz="3200" b="1" dirty="0" err="1"/>
              <a:t>amount,start</a:t>
            </a:r>
            <a:r>
              <a:rPr lang="en-IN" sz="3200" b="1" dirty="0"/>
              <a:t> and end date of the policy.  </a:t>
            </a:r>
          </a:p>
        </p:txBody>
      </p:sp>
    </p:spTree>
    <p:extLst>
      <p:ext uri="{BB962C8B-B14F-4D97-AF65-F5344CB8AC3E}">
        <p14:creationId xmlns:p14="http://schemas.microsoft.com/office/powerpoint/2010/main" val="19129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6ECB-2C71-3887-9840-BEBFCE05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3680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55F86-933D-D47A-1D8E-802FB30E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9985" y="1397479"/>
            <a:ext cx="2993365" cy="4842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ED4B9-D2FD-F0D9-3C9C-3DE0E58F3460}"/>
              </a:ext>
            </a:extLst>
          </p:cNvPr>
          <p:cNvSpPr txBox="1"/>
          <p:nvPr/>
        </p:nvSpPr>
        <p:spPr>
          <a:xfrm>
            <a:off x="1371600" y="1794294"/>
            <a:ext cx="56244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Claims History Page</a:t>
            </a:r>
            <a:r>
              <a:rPr lang="en-IN" sz="3600" b="1" dirty="0">
                <a:solidFill>
                  <a:srgbClr val="00B050"/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 </a:t>
            </a:r>
            <a:r>
              <a:rPr lang="en-IN" sz="3200" b="1" dirty="0"/>
              <a:t>If you want to know your claims history enter your email then just click on “Your Claims” </a:t>
            </a:r>
            <a:r>
              <a:rPr lang="en-IN" sz="3200" b="1" dirty="0" err="1"/>
              <a:t>button,it</a:t>
            </a:r>
            <a:r>
              <a:rPr lang="en-IN" sz="3200" b="1" dirty="0"/>
              <a:t> displays all your claims .  </a:t>
            </a:r>
          </a:p>
        </p:txBody>
      </p:sp>
    </p:spTree>
    <p:extLst>
      <p:ext uri="{BB962C8B-B14F-4D97-AF65-F5344CB8AC3E}">
        <p14:creationId xmlns:p14="http://schemas.microsoft.com/office/powerpoint/2010/main" val="413940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603-5169-275F-6103-A5CE0CD1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93" y="0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AD969-5D78-2B31-5C9B-D2308BDB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592" y="1345721"/>
            <a:ext cx="3371615" cy="46237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C78A3-EB69-F3DA-455B-31E5F2F92072}"/>
              </a:ext>
            </a:extLst>
          </p:cNvPr>
          <p:cNvSpPr txBox="1"/>
          <p:nvPr/>
        </p:nvSpPr>
        <p:spPr>
          <a:xfrm>
            <a:off x="1216323" y="1997875"/>
            <a:ext cx="58314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dirty="0"/>
              <a:t>If you have already registered and having more number of insurance policies then it will display all your claims.</a:t>
            </a:r>
          </a:p>
        </p:txBody>
      </p:sp>
    </p:spTree>
    <p:extLst>
      <p:ext uri="{BB962C8B-B14F-4D97-AF65-F5344CB8AC3E}">
        <p14:creationId xmlns:p14="http://schemas.microsoft.com/office/powerpoint/2010/main" val="186095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BFFF-BD87-8D7D-65AF-D094080B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7"/>
            <a:ext cx="9905998" cy="147857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7562-326B-5B69-C2EF-21FF7DD2D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3940" y="1397479"/>
            <a:ext cx="3269411" cy="47186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6EE05-4240-3770-AA3F-A89D7E86B4D1}"/>
              </a:ext>
            </a:extLst>
          </p:cNvPr>
          <p:cNvSpPr txBox="1"/>
          <p:nvPr/>
        </p:nvSpPr>
        <p:spPr>
          <a:xfrm>
            <a:off x="1423358" y="1785668"/>
            <a:ext cx="57969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Settings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When you click on “Settings” menu on Home Page it will display setting page which contain  </a:t>
            </a:r>
            <a:r>
              <a:rPr lang="en-IN" sz="3200" b="1" dirty="0" err="1"/>
              <a:t>AccountSettings</a:t>
            </a:r>
            <a:r>
              <a:rPr lang="en-IN" sz="3200" b="1" dirty="0"/>
              <a:t>, Notifications and Help.</a:t>
            </a:r>
          </a:p>
        </p:txBody>
      </p:sp>
    </p:spTree>
    <p:extLst>
      <p:ext uri="{BB962C8B-B14F-4D97-AF65-F5344CB8AC3E}">
        <p14:creationId xmlns:p14="http://schemas.microsoft.com/office/powerpoint/2010/main" val="286573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E826-F2F9-0BD6-C717-C33A3626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FF00"/>
                </a:solidFill>
              </a:rPr>
              <a:t>BackEnd</a:t>
            </a:r>
            <a:r>
              <a:rPr lang="en-IN" b="1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08B1E-2C90-0338-409A-C7947AEC2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5" r="26420" b="181"/>
          <a:stretch/>
        </p:blipFill>
        <p:spPr>
          <a:xfrm>
            <a:off x="6457421" y="933838"/>
            <a:ext cx="5088468" cy="5289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A5BB7-BC17-2A0C-7214-9F16BA2E3B6B}"/>
              </a:ext>
            </a:extLst>
          </p:cNvPr>
          <p:cNvSpPr txBox="1"/>
          <p:nvPr/>
        </p:nvSpPr>
        <p:spPr>
          <a:xfrm>
            <a:off x="880532" y="1853248"/>
            <a:ext cx="53424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</a:rPr>
              <a:t>Database Connection</a:t>
            </a:r>
            <a:r>
              <a:rPr lang="en-IN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/>
              <a:t>Whenever we connect with the database with a port number, it displays in terminal as “connected “ .</a:t>
            </a:r>
          </a:p>
          <a:p>
            <a:endParaRPr lang="en-IN" sz="2800" b="1" dirty="0"/>
          </a:p>
          <a:p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72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3A57-4483-6252-047A-9BB21F8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1FC99-D9EC-4AEF-BD7B-4ED7D1F3C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468" y="1195316"/>
            <a:ext cx="5088466" cy="4697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3DA0-17C3-A542-6802-B162B62299AE}"/>
              </a:ext>
            </a:extLst>
          </p:cNvPr>
          <p:cNvSpPr txBox="1"/>
          <p:nvPr/>
        </p:nvSpPr>
        <p:spPr>
          <a:xfrm>
            <a:off x="1175607" y="2370667"/>
            <a:ext cx="4700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Here , I created a collection ‘”creds” for storing email and password of the  Registration and login pages.</a:t>
            </a:r>
          </a:p>
        </p:txBody>
      </p:sp>
    </p:spTree>
    <p:extLst>
      <p:ext uri="{BB962C8B-B14F-4D97-AF65-F5344CB8AC3E}">
        <p14:creationId xmlns:p14="http://schemas.microsoft.com/office/powerpoint/2010/main" val="126250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F0BE-78B4-7E0A-20B4-F5FA02CD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404BB-D6BA-3586-B1D7-5790EC28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133" y="1092200"/>
            <a:ext cx="5511799" cy="48598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7BAE8-426B-E332-BE53-A5777FEE1B4E}"/>
              </a:ext>
            </a:extLst>
          </p:cNvPr>
          <p:cNvSpPr txBox="1"/>
          <p:nvPr/>
        </p:nvSpPr>
        <p:spPr>
          <a:xfrm>
            <a:off x="999067" y="2269067"/>
            <a:ext cx="398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Here , I created a collection ‘”claims” for storing insurance policy of the  claims and all claims pages.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525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FBD4-A18E-2F67-F910-1636FAE8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Technologies: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886BC9-BE56-1CB2-BDCD-5477A5095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915" y="1711155"/>
            <a:ext cx="863655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Android Studio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primary development tool for creating the app, utilizing Java/Kotlin for coding.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3200" b="1" dirty="0">
                <a:latin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92D050"/>
                </a:solidFill>
                <a:latin typeface="Arial" panose="020B0604020202020204" pitchFamily="34" charset="0"/>
              </a:rPr>
              <a:t>Mongodb</a:t>
            </a:r>
            <a:r>
              <a:rPr lang="en-US" altLang="en-US" sz="2800" b="1" dirty="0">
                <a:latin typeface="Arial" panose="020B0604020202020204" pitchFamily="34" charset="0"/>
              </a:rPr>
              <a:t>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 backend support including authentication, database</a:t>
            </a:r>
            <a:r>
              <a:rPr lang="en-US" sz="2800" b="1" dirty="0"/>
              <a:t>.</a:t>
            </a:r>
            <a:endParaRPr lang="en-US" sz="28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Retrofit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handling network requests and API interactions.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5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E270-2374-ABEF-42CD-F2F5E72A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473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79F9-D54A-10C2-A24D-5FB6FD76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03" y="1495244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The Vehicle Insurance App offers numerous benefits, including:</a:t>
            </a:r>
          </a:p>
          <a:p>
            <a:r>
              <a:rPr lang="en-US" sz="3200" b="1" dirty="0">
                <a:solidFill>
                  <a:srgbClr val="92D050"/>
                </a:solidFill>
              </a:rPr>
              <a:t>Convenience</a:t>
            </a:r>
            <a:r>
              <a:rPr lang="en-US" sz="3200" b="1" dirty="0"/>
              <a:t>: </a:t>
            </a:r>
            <a:r>
              <a:rPr lang="en-US" sz="2800" b="1" dirty="0"/>
              <a:t>Users can manage all aspects of their vehicle insurance from their mobile device.</a:t>
            </a:r>
          </a:p>
          <a:p>
            <a:r>
              <a:rPr lang="en-US" sz="3200" b="1" dirty="0">
                <a:solidFill>
                  <a:srgbClr val="92D050"/>
                </a:solidFill>
              </a:rPr>
              <a:t>Efficiency</a:t>
            </a:r>
            <a:r>
              <a:rPr lang="en-US" sz="3200" b="1" dirty="0"/>
              <a:t>: </a:t>
            </a:r>
            <a:r>
              <a:rPr lang="en-US" sz="2800" b="1" dirty="0"/>
              <a:t>Automated easy claim submissions save time and reduce hassle.</a:t>
            </a:r>
          </a:p>
          <a:p>
            <a:r>
              <a:rPr lang="en-US" sz="3200" b="1" dirty="0">
                <a:solidFill>
                  <a:srgbClr val="92D050"/>
                </a:solidFill>
              </a:rPr>
              <a:t>Security</a:t>
            </a:r>
            <a:r>
              <a:rPr lang="en-US" sz="3200" b="1" dirty="0"/>
              <a:t>: </a:t>
            </a:r>
            <a:r>
              <a:rPr lang="en-US" sz="2800" b="1" dirty="0"/>
              <a:t>Secure authentication and data management ensure user information is protected.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B11A-1F3F-1BF9-8853-35D04E24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Conclusion: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4EB452-EF99-504F-6068-94E415E25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5313" y="1456521"/>
            <a:ext cx="926204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Vehicle Insurance App using Android Studio is designed to revolutionize the way users manage their vehicle insurance. By leveraging modern mobile technology, the app provides a seamless, efficient, and secure platform for all insurance-related activities. This project not only enhances user experience but also simplifies the complex processes associated with vehicle insurance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74-4F31-7567-0DF9-9137E90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  Index: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600F-33A9-A272-9664-4E0FB65B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3333"/>
            <a:ext cx="9905999" cy="4466247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INTRODUCTION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PURPOSE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FEATURES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 err="1"/>
              <a:t>BackEnd</a:t>
            </a:r>
            <a:endParaRPr lang="en-IN" sz="3200" b="1" dirty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TECHNOLOGIES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BENEFITS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5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7858-90D6-2CD6-7FEE-9F5F6616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E8B86-2659-1A21-9AC0-C5502717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294" y="715992"/>
            <a:ext cx="8384875" cy="5262114"/>
          </a:xfrm>
        </p:spPr>
      </p:pic>
    </p:spTree>
    <p:extLst>
      <p:ext uri="{BB962C8B-B14F-4D97-AF65-F5344CB8AC3E}">
        <p14:creationId xmlns:p14="http://schemas.microsoft.com/office/powerpoint/2010/main" val="20642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74-4F31-7567-0DF9-9137E90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07" y="44028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600F-33A9-A272-9664-4E0FB65B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95" y="1600200"/>
            <a:ext cx="9905999" cy="43768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In today's fast-paced world, managing vehicle insurance efficiently is crucial for vehicle owners. With the advent of smartphones, developing a mobile application that streamlines the process of managing vehicle insurance has become an essential solution. This project aims to create a comprehensive Vehicle Insurance App using Android Studio 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780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74-4F31-7567-0DF9-9137E90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795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600F-33A9-A272-9664-4E0FB65B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049" y="1323780"/>
            <a:ext cx="9905999" cy="3989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The primary purpose of the Vehicle Insurance App is to provide users with a convenient, user-friendly platform to manage their vehicle insurance policies. This app will enable users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View and manage their insurance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File claims.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View all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Connect with insurance providers for support</a:t>
            </a:r>
            <a:r>
              <a:rPr lang="en-US" sz="3200" b="1" dirty="0"/>
              <a:t>.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029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B42C-3D84-5E07-85AE-D8545B57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06" y="414867"/>
            <a:ext cx="9905998" cy="89904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Features:</a:t>
            </a:r>
            <a:endParaRPr lang="en-IN" sz="40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19AAE1-EB3E-0D37-5E23-C284E074C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0" y="1313911"/>
            <a:ext cx="3156339" cy="450225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B264C-5770-DFA2-9294-48B49DE2D120}"/>
              </a:ext>
            </a:extLst>
          </p:cNvPr>
          <p:cNvSpPr txBox="1"/>
          <p:nvPr/>
        </p:nvSpPr>
        <p:spPr>
          <a:xfrm>
            <a:off x="1329267" y="1913467"/>
            <a:ext cx="54017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Home page</a:t>
            </a:r>
            <a:r>
              <a:rPr lang="en-IN" sz="3600" b="1" dirty="0">
                <a:solidFill>
                  <a:srgbClr val="00B050"/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/>
              <a:t>Home page of the vehicle insurance app which contains login and register.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625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306A-05D1-0F66-22DC-D5E36602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570"/>
            <a:ext cx="9905998" cy="1478570"/>
          </a:xfrm>
        </p:spPr>
        <p:txBody>
          <a:bodyPr/>
          <a:lstStyle/>
          <a:p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2CA01B-0393-1E38-0A96-D7EB80158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427" y="1162373"/>
            <a:ext cx="3277892" cy="45565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5D346-0E9C-0451-C875-AAB762B1BBC4}"/>
              </a:ext>
            </a:extLst>
          </p:cNvPr>
          <p:cNvSpPr txBox="1"/>
          <p:nvPr/>
        </p:nvSpPr>
        <p:spPr>
          <a:xfrm>
            <a:off x="1143001" y="1518834"/>
            <a:ext cx="528879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User Registration </a:t>
            </a:r>
            <a:r>
              <a:rPr lang="en-US" sz="3600" b="1" dirty="0">
                <a:solidFill>
                  <a:srgbClr val="00B05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 </a:t>
            </a:r>
            <a:r>
              <a:rPr lang="en-US" sz="3200" b="1" dirty="0"/>
              <a:t>Secure user authentication using email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When u click on register button it displays as “Registration Successful”.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61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74-4F31-7567-0DF9-9137E90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579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35DF28-52C0-B457-3C40-59150575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896" y="1278610"/>
            <a:ext cx="3228516" cy="4711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FA5220-BDF9-99A7-4407-40FD404D5493}"/>
              </a:ext>
            </a:extLst>
          </p:cNvPr>
          <p:cNvSpPr txBox="1"/>
          <p:nvPr/>
        </p:nvSpPr>
        <p:spPr>
          <a:xfrm>
            <a:off x="1141414" y="1836549"/>
            <a:ext cx="60637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User Login</a:t>
            </a:r>
            <a:r>
              <a:rPr lang="en-IN" sz="3600" b="1" dirty="0">
                <a:solidFill>
                  <a:srgbClr val="00B050"/>
                </a:solidFill>
              </a:rPr>
              <a:t>:</a:t>
            </a:r>
          </a:p>
          <a:p>
            <a:r>
              <a:rPr lang="en-IN" sz="3600" b="1" dirty="0">
                <a:solidFill>
                  <a:srgbClr val="FFC000"/>
                </a:solidFill>
              </a:rPr>
              <a:t>Login Successful: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dirty="0"/>
              <a:t>Whenever you enter a precise email and password which you provide at your registration then only it displays “Login Successful”.</a:t>
            </a:r>
          </a:p>
        </p:txBody>
      </p:sp>
    </p:spTree>
    <p:extLst>
      <p:ext uri="{BB962C8B-B14F-4D97-AF65-F5344CB8AC3E}">
        <p14:creationId xmlns:p14="http://schemas.microsoft.com/office/powerpoint/2010/main" val="39440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CC49-E3D3-2CDC-5F1A-CC08BB63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82FDA-EAE1-F4F6-9746-9B9D96FC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937" y="1255364"/>
            <a:ext cx="2933474" cy="46288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A6CBB-CA0C-781C-748C-E65193EC5365}"/>
              </a:ext>
            </a:extLst>
          </p:cNvPr>
          <p:cNvSpPr txBox="1"/>
          <p:nvPr/>
        </p:nvSpPr>
        <p:spPr>
          <a:xfrm>
            <a:off x="1224365" y="2069024"/>
            <a:ext cx="584286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</a:rPr>
              <a:t>Login failure</a:t>
            </a:r>
            <a:r>
              <a:rPr lang="en-IN" sz="2800" b="1" dirty="0">
                <a:solidFill>
                  <a:srgbClr val="FFC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dirty="0"/>
              <a:t>Whenever you not enter a precise email and password which you provide at your registration then it displays “Login Failed”.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19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B946-209F-E628-C463-91B756C9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69" y="-71156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D2BCD-81EF-322A-EDF1-0ED999C2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386" y="1294109"/>
            <a:ext cx="3355383" cy="45048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CB7BD-FD03-F11D-C5C1-FA7A262C206A}"/>
              </a:ext>
            </a:extLst>
          </p:cNvPr>
          <p:cNvSpPr txBox="1"/>
          <p:nvPr/>
        </p:nvSpPr>
        <p:spPr>
          <a:xfrm>
            <a:off x="1087169" y="1751309"/>
            <a:ext cx="55871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</a:rPr>
              <a:t>Claim page</a:t>
            </a:r>
            <a:r>
              <a:rPr lang="en-IN" sz="3600" b="1" dirty="0">
                <a:solidFill>
                  <a:srgbClr val="00B050"/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 </a:t>
            </a:r>
            <a:r>
              <a:rPr lang="en-IN" sz="3200" b="1" dirty="0"/>
              <a:t>When the login successful it redirect to claim page which contains claim  button ,Your claims button</a:t>
            </a:r>
            <a:r>
              <a:rPr lang="en-IN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46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652</Words>
  <Application>Microsoft Office PowerPoint</Application>
  <PresentationFormat>Widescreen</PresentationFormat>
  <Paragraphs>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Vehicle insurance App</vt:lpstr>
      <vt:lpstr>  Index:</vt:lpstr>
      <vt:lpstr>INTRODUCTION:</vt:lpstr>
      <vt:lpstr>PURPOSE:</vt:lpstr>
      <vt:lpstr>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BackEnd:</vt:lpstr>
      <vt:lpstr>PowerPoint Presentation</vt:lpstr>
      <vt:lpstr>PowerPoint Presentation</vt:lpstr>
      <vt:lpstr>Technologies:</vt:lpstr>
      <vt:lpstr>Benefits: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mogalfaheem@gmail.com mogalfaheem@gmail.com</dc:creator>
  <cp:lastModifiedBy>mogalfaheem@gmail.com mogalfaheem@gmail.com</cp:lastModifiedBy>
  <cp:revision>1</cp:revision>
  <dcterms:created xsi:type="dcterms:W3CDTF">2024-07-15T13:32:05Z</dcterms:created>
  <dcterms:modified xsi:type="dcterms:W3CDTF">2024-07-15T16:44:06Z</dcterms:modified>
</cp:coreProperties>
</file>