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7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7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6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956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10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66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5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8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0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0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0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3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7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817A5-09C0-4F32-8221-02288A2FFFF3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8983-7715-4746-AB4B-2B3DB8BD5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67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5B9A5-87CB-4E82-8422-08D784639256}"/>
              </a:ext>
            </a:extLst>
          </p:cNvPr>
          <p:cNvSpPr/>
          <p:nvPr/>
        </p:nvSpPr>
        <p:spPr>
          <a:xfrm>
            <a:off x="1378682" y="595196"/>
            <a:ext cx="91165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Computer Programming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Semester Project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9EBEFD-B56F-433D-9556-9B1C8ABB9FF0}"/>
              </a:ext>
            </a:extLst>
          </p:cNvPr>
          <p:cNvSpPr/>
          <p:nvPr/>
        </p:nvSpPr>
        <p:spPr>
          <a:xfrm>
            <a:off x="142676" y="4650362"/>
            <a:ext cx="120493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Submitted by: Mubeen Ahmed Jawad (01-134182-081)</a:t>
            </a:r>
          </a:p>
          <a:p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Submitted to: Sir Faisal Munir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CABA17-8910-4CB7-A321-12D95F58EF45}"/>
              </a:ext>
            </a:extLst>
          </p:cNvPr>
          <p:cNvSpPr/>
          <p:nvPr/>
        </p:nvSpPr>
        <p:spPr>
          <a:xfrm>
            <a:off x="875082" y="2869527"/>
            <a:ext cx="10123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67638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BA2293-2484-42E9-8032-A7AD25EFD5AF}"/>
              </a:ext>
            </a:extLst>
          </p:cNvPr>
          <p:cNvSpPr/>
          <p:nvPr/>
        </p:nvSpPr>
        <p:spPr>
          <a:xfrm>
            <a:off x="3638290" y="145774"/>
            <a:ext cx="4199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Desc</a:t>
            </a:r>
            <a:r>
              <a:rPr lang="en-US" sz="5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ription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786F0-8C1A-4E21-8245-C81CE94FF972}"/>
              </a:ext>
            </a:extLst>
          </p:cNvPr>
          <p:cNvSpPr txBox="1"/>
          <p:nvPr/>
        </p:nvSpPr>
        <p:spPr>
          <a:xfrm>
            <a:off x="0" y="1339965"/>
            <a:ext cx="11701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a console operated computer Program built using High level C++ language in Microsoft Visual Studio compiler using algorithm and various set of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It stores and lets you view </a:t>
            </a:r>
            <a:r>
              <a:rPr lang="en-US" sz="2800" dirty="0"/>
              <a:t>large amounts of data and information like records of Books, students, faculty, suppliers for a library.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A5A82-88D0-4B40-A8D1-8B34CB6D9D6D}"/>
              </a:ext>
            </a:extLst>
          </p:cNvPr>
          <p:cNvSpPr/>
          <p:nvPr/>
        </p:nvSpPr>
        <p:spPr>
          <a:xfrm>
            <a:off x="4235601" y="3857595"/>
            <a:ext cx="3005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Purpose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8E1B4-FA10-41B4-A18C-10371D7710E9}"/>
              </a:ext>
            </a:extLst>
          </p:cNvPr>
          <p:cNvSpPr txBox="1"/>
          <p:nvPr/>
        </p:nvSpPr>
        <p:spPr>
          <a:xfrm>
            <a:off x="245165" y="5062784"/>
            <a:ext cx="117016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Its main purpose is to help the administrator of a library in managing large amounts of book data in a very efficient and easy way.  The admin can easily add records have manage them better.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590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DBBEC2-AA38-432F-B913-E03D2BE1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12" y="654729"/>
            <a:ext cx="10657027" cy="55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4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CAD73C-866A-4F39-95FB-1F1987326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48" y="209703"/>
            <a:ext cx="6223552" cy="64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0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FAAC9-F6A9-482B-9ECE-E61C8C318B87}"/>
              </a:ext>
            </a:extLst>
          </p:cNvPr>
          <p:cNvSpPr/>
          <p:nvPr/>
        </p:nvSpPr>
        <p:spPr>
          <a:xfrm>
            <a:off x="3472069" y="713700"/>
            <a:ext cx="4126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Advantages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C7FF6-E546-45BB-BDBF-1DB16744169F}"/>
              </a:ext>
            </a:extLst>
          </p:cNvPr>
          <p:cNvSpPr txBox="1"/>
          <p:nvPr/>
        </p:nvSpPr>
        <p:spPr>
          <a:xfrm>
            <a:off x="344556" y="2574092"/>
            <a:ext cx="117016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Easy and efficient way to handle large amounts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Saves a lot of time for the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Any record can be easily searched or accessed at any time in case of any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Unlimited amounts of Data can be stored as long as the administrator system can handle it.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Issued books can be traced out easily in case of theft.  </a:t>
            </a:r>
          </a:p>
        </p:txBody>
      </p:sp>
    </p:spTree>
    <p:extLst>
      <p:ext uri="{BB962C8B-B14F-4D97-AF65-F5344CB8AC3E}">
        <p14:creationId xmlns:p14="http://schemas.microsoft.com/office/powerpoint/2010/main" val="243954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1A43AB-23D1-4EF0-9E40-460CE54F2785}"/>
              </a:ext>
            </a:extLst>
          </p:cNvPr>
          <p:cNvSpPr/>
          <p:nvPr/>
        </p:nvSpPr>
        <p:spPr>
          <a:xfrm>
            <a:off x="3202993" y="2228671"/>
            <a:ext cx="517641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45477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77</TotalTime>
  <Words>184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Mubeen Ahmed Jawad</dc:creator>
  <cp:lastModifiedBy>Mubeen Ahmed Jawad</cp:lastModifiedBy>
  <cp:revision>9</cp:revision>
  <dcterms:created xsi:type="dcterms:W3CDTF">2019-05-15T06:15:24Z</dcterms:created>
  <dcterms:modified xsi:type="dcterms:W3CDTF">2019-05-15T10:29:45Z</dcterms:modified>
</cp:coreProperties>
</file>