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9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7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21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5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4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3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6DF43E-5276-45C2-AB71-04D93D2A6EA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B49364-80B5-4AF7-8209-E8F83E99A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9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27A2-5DEC-CDAF-1D1A-6930EC2D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1066664"/>
            <a:ext cx="10923640" cy="1268592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Password Generator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90F2-AFCC-F7A5-BA4F-7C3ACF7CA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018" y="3116465"/>
            <a:ext cx="8219769" cy="213016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PASSWORD GENERATOR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Shaik. Mubeen Ahmed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Micro 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8890-702B-B116-9942-AC75067B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67" y="233496"/>
            <a:ext cx="7729728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71C17-375E-ABBA-9E2B-8DE4B5310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2592"/>
            <a:ext cx="8765541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 C++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Standard Libraries: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&lt;iostream&gt;, &lt;string&gt;,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295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DB53-67E5-CAED-5B52-7F06A91E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5" y="347154"/>
            <a:ext cx="7729728" cy="1188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55065-D9DD-2B0C-B9F0-73F003C0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39390"/>
            <a:ext cx="6277681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Mastered random number generation in C++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modular programming with functions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string handling and conditional logic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useful tool for real-life password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1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15B9-7033-D1B8-F0B6-FA5C6E31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227473"/>
            <a:ext cx="104394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4E8F9-A5FD-D445-FCF7-B0575625C287}"/>
              </a:ext>
            </a:extLst>
          </p:cNvPr>
          <p:cNvSpPr txBox="1"/>
          <p:nvPr/>
        </p:nvSpPr>
        <p:spPr>
          <a:xfrm>
            <a:off x="1032387" y="1956619"/>
            <a:ext cx="10321413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on Random Password Generation helped me apply key C++ programming concepts such as functions, loops, conditionals, and randomization to build a practical and secure tool. It improved my understanding of user interaction, character handling, and logic building. Overall, the project not only strengthened my coding skills but also demonstrated how C++ can be used to develop real-world applications that enhance digital security.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4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5,842 Thank You Water Images, Stock Photos, 3D objects, &amp; Vectors ...">
            <a:extLst>
              <a:ext uri="{FF2B5EF4-FFF2-40B4-BE49-F238E27FC236}">
                <a16:creationId xmlns:a16="http://schemas.microsoft.com/office/drawing/2014/main" id="{76E2C7C9-C2A2-F3A1-6D5F-7A8823498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90" y="937136"/>
            <a:ext cx="6941620" cy="498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C761-9004-8A5F-C206-D3999037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53" y="498440"/>
            <a:ext cx="8610600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E1F09-787A-04B3-1CDC-20FC3D253224}"/>
              </a:ext>
            </a:extLst>
          </p:cNvPr>
          <p:cNvSpPr txBox="1"/>
          <p:nvPr/>
        </p:nvSpPr>
        <p:spPr>
          <a:xfrm>
            <a:off x="1870587" y="4463845"/>
            <a:ext cx="5380333" cy="701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52C7FE-078D-21B3-4FD4-98264422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18" y="2063651"/>
            <a:ext cx="10515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Random Password Generator is a C++ program designed to create strong, secure passwords based on user-defined preferences. It allows users to choose the desired length and whether to include uppercase letters, lowercase letters, digits, and special characters. By utilizing built-in libraries like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and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&gt;, the program generates unpredictable and complex passwords, helping users enhance their online security. This project showcases the practical application of conditional logic, string manipulation, and random number generation in C++.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4ED-180A-A03F-BE6B-BF6A08DB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2" y="353492"/>
            <a:ext cx="8610600" cy="12930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071CE9-EB95-0809-7156-1D024F85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53" y="2105994"/>
            <a:ext cx="81974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secure password generator in C++.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select character sets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random number generation (rand(),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understanding of C++ strings and control structures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3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6C09-4B41-9F38-A928-AA89A674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2" y="314435"/>
            <a:ext cx="8610600" cy="12930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RANDOM PASSWORD GENERATOR?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9E382-B9A9-EFB2-FD85-4D329C8DCE4B}"/>
              </a:ext>
            </a:extLst>
          </p:cNvPr>
          <p:cNvSpPr txBox="1"/>
          <p:nvPr/>
        </p:nvSpPr>
        <p:spPr>
          <a:xfrm>
            <a:off x="1317522" y="1993063"/>
            <a:ext cx="9556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Password Generator is a program that creates a password containing a mix of: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letters (A-Z)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 letters (a-z)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(0-9)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(!, @, #, etc.)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passwords are hard to guess and secure for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D30E-41E4-0222-269B-FE1695CD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32" y="359860"/>
            <a:ext cx="7729728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17252-DD99-E890-FC05-5B18191C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33716"/>
            <a:ext cx="4180953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password length.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User-controlled inclusion of: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Uppercase letters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Lowercase letters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password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7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9FD4-7255-823D-F778-DC72BC56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20" y="414085"/>
            <a:ext cx="7729728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CONCEPTS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94F2B8-7B91-4E64-CB43-C5CE7D13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7023"/>
            <a:ext cx="6811480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 for password construction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(time(0)) for randomness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rand() % n for random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logic for character set inclusion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function: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F78D-4C0C-FFEE-D981-6553DF10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81" y="237105"/>
            <a:ext cx="7729728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(Part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C886A-599F-E23B-05C0-A4905DCDD916}"/>
              </a:ext>
            </a:extLst>
          </p:cNvPr>
          <p:cNvSpPr txBox="1"/>
          <p:nvPr/>
        </p:nvSpPr>
        <p:spPr>
          <a:xfrm>
            <a:off x="838200" y="1670563"/>
            <a:ext cx="9753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generatePassword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length, bool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useUpper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useLower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bool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useDigits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useSpecial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upper = "ABCDEFGHIJKLMNOPQRSTUVWXYZ";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lower =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abcdefghijklmnopqrstuvwxyz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digits = "0123456789";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special = "!@#$%^&amp;*()-_=+[{]}|;:',&lt;.&gt;/?`~";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6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950B-B4E6-FF78-0863-82BB5795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82" y="246938"/>
            <a:ext cx="7729728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(Part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11281-E875-87AB-9063-6758CE567F7D}"/>
              </a:ext>
            </a:extLst>
          </p:cNvPr>
          <p:cNvSpPr txBox="1"/>
          <p:nvPr/>
        </p:nvSpPr>
        <p:spPr>
          <a:xfrm>
            <a:off x="1002890" y="1690688"/>
            <a:ext cx="9517626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useUpper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upper;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useLower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lower;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useDigits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digits;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useSpecial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special;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password = "";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++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randIndex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rand() %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allChars.size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password +=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allChars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randIndex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password;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93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83D2-3857-C6D2-0416-4C68E036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13" y="286267"/>
            <a:ext cx="7729728" cy="118872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01E4A-6F14-98FC-3945-62048969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4" y="1985836"/>
            <a:ext cx="9600151" cy="43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48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580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Parcel</vt:lpstr>
      <vt:lpstr>Random Password Generator </vt:lpstr>
      <vt:lpstr>Introduction</vt:lpstr>
      <vt:lpstr>OBJECTIVES OF THE PROJECT</vt:lpstr>
      <vt:lpstr>WHAT IS A RANDOM PASSWORD GENERATOR?</vt:lpstr>
      <vt:lpstr>FEATURES OF THE PROGRAM</vt:lpstr>
      <vt:lpstr>C++ CONCEPTS USED</vt:lpstr>
      <vt:lpstr>CODE SNIPPET (Part 1)</vt:lpstr>
      <vt:lpstr>CODE SNIPPET (Part 2)</vt:lpstr>
      <vt:lpstr>OUTPUT SCREENSHOT</vt:lpstr>
      <vt:lpstr>TOOLS USED</vt:lpstr>
      <vt:lpstr>KEY LEARNINGS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shaikmubeenahmed@outlook.com</dc:creator>
  <cp:lastModifiedBy>shaikmubeenahmed@outlook.com</cp:lastModifiedBy>
  <cp:revision>4</cp:revision>
  <dcterms:created xsi:type="dcterms:W3CDTF">2025-06-02T08:59:48Z</dcterms:created>
  <dcterms:modified xsi:type="dcterms:W3CDTF">2025-06-02T11:02:21Z</dcterms:modified>
</cp:coreProperties>
</file>