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95601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0DB60-4E82-4663-983E-F29100E38EE2}"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211761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1685099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221438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37648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596586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91418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2719512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00431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9678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0DB60-4E82-4663-983E-F29100E38EE2}"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120953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70DB60-4E82-4663-983E-F29100E38EE2}"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201276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0DB60-4E82-4663-983E-F29100E38EE2}" type="datetimeFigureOut">
              <a:rPr lang="en-IN" smtClean="0"/>
              <a:t>02-06-2025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42900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70DB60-4E82-4663-983E-F29100E38EE2}" type="datetimeFigureOut">
              <a:rPr lang="en-IN" smtClean="0"/>
              <a:t>02-06-2025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177638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0DB60-4E82-4663-983E-F29100E38EE2}" type="datetimeFigureOut">
              <a:rPr lang="en-IN" smtClean="0"/>
              <a:t>02-06-2025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286835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0DB60-4E82-4663-983E-F29100E38EE2}"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37739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70DB60-4E82-4663-983E-F29100E38EE2}"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67CA28-2BC6-43CE-B15C-6CD969BD4FD0}" type="slidenum">
              <a:rPr lang="en-IN" smtClean="0"/>
              <a:t>‹#›</a:t>
            </a:fld>
            <a:endParaRPr lang="en-IN"/>
          </a:p>
        </p:txBody>
      </p:sp>
    </p:spTree>
    <p:extLst>
      <p:ext uri="{BB962C8B-B14F-4D97-AF65-F5344CB8AC3E}">
        <p14:creationId xmlns:p14="http://schemas.microsoft.com/office/powerpoint/2010/main" val="351114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70DB60-4E82-4663-983E-F29100E38EE2}" type="datetimeFigureOut">
              <a:rPr lang="en-IN" smtClean="0"/>
              <a:t>02-06-2025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67CA28-2BC6-43CE-B15C-6CD969BD4FD0}" type="slidenum">
              <a:rPr lang="en-IN" smtClean="0"/>
              <a:t>‹#›</a:t>
            </a:fld>
            <a:endParaRPr lang="en-IN"/>
          </a:p>
        </p:txBody>
      </p:sp>
    </p:spTree>
    <p:extLst>
      <p:ext uri="{BB962C8B-B14F-4D97-AF65-F5344CB8AC3E}">
        <p14:creationId xmlns:p14="http://schemas.microsoft.com/office/powerpoint/2010/main" val="12745406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396C-A05A-6F14-1236-F5A97A00E777}"/>
              </a:ext>
            </a:extLst>
          </p:cNvPr>
          <p:cNvSpPr>
            <a:spLocks noGrp="1"/>
          </p:cNvSpPr>
          <p:nvPr>
            <p:ph type="ctrTitle"/>
          </p:nvPr>
        </p:nvSpPr>
        <p:spPr>
          <a:xfrm>
            <a:off x="1022554" y="679911"/>
            <a:ext cx="10884309" cy="1876476"/>
          </a:xfrm>
        </p:spPr>
        <p:txBody>
          <a:bodyPr>
            <a:normAutofit fontScale="90000"/>
          </a:bodyPr>
          <a:lstStyle/>
          <a:p>
            <a:r>
              <a:rPr lang="en-IN" b="1" dirty="0">
                <a:latin typeface="Times New Roman" panose="02020603050405020304" pitchFamily="18" charset="0"/>
                <a:cs typeface="Times New Roman" panose="02020603050405020304" pitchFamily="18" charset="0"/>
              </a:rPr>
              <a:t>ROCK PAPER SCISSORS GAME</a:t>
            </a:r>
          </a:p>
        </p:txBody>
      </p:sp>
      <p:sp>
        <p:nvSpPr>
          <p:cNvPr id="3" name="Subtitle 2">
            <a:extLst>
              <a:ext uri="{FF2B5EF4-FFF2-40B4-BE49-F238E27FC236}">
                <a16:creationId xmlns:a16="http://schemas.microsoft.com/office/drawing/2014/main" id="{C2581F3A-EADD-8BF0-9BB4-F08C3E51D6B4}"/>
              </a:ext>
            </a:extLst>
          </p:cNvPr>
          <p:cNvSpPr>
            <a:spLocks noGrp="1"/>
          </p:cNvSpPr>
          <p:nvPr>
            <p:ph type="subTitle" idx="1"/>
          </p:nvPr>
        </p:nvSpPr>
        <p:spPr>
          <a:xfrm>
            <a:off x="6173395" y="3968088"/>
            <a:ext cx="9144000" cy="1655762"/>
          </a:xfrm>
        </p:spPr>
        <p:txBody>
          <a:bodyPr>
            <a:normAutofit/>
          </a:bodyPr>
          <a:lstStyle/>
          <a:p>
            <a:pPr algn="l">
              <a:lnSpc>
                <a:spcPct val="150000"/>
              </a:lnSpc>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Shaik. Mubeen Ahmed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PLATFORM</a:t>
            </a:r>
            <a:r>
              <a:rPr lang="en-US" dirty="0">
                <a:latin typeface="Times New Roman" panose="02020603050405020304" pitchFamily="18" charset="0"/>
                <a:cs typeface="Times New Roman" panose="02020603050405020304" pitchFamily="18" charset="0"/>
              </a:rPr>
              <a:t>: Dev C++</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TOPIC</a:t>
            </a:r>
            <a:r>
              <a:rPr lang="en-US" dirty="0">
                <a:latin typeface="Times New Roman" panose="02020603050405020304" pitchFamily="18" charset="0"/>
                <a:cs typeface="Times New Roman" panose="02020603050405020304" pitchFamily="18" charset="0"/>
              </a:rPr>
              <a:t>: GAME DEVELOPMENT PROJECT</a:t>
            </a:r>
          </a:p>
          <a:p>
            <a:endParaRPr lang="en-IN" dirty="0"/>
          </a:p>
        </p:txBody>
      </p:sp>
    </p:spTree>
    <p:extLst>
      <p:ext uri="{BB962C8B-B14F-4D97-AF65-F5344CB8AC3E}">
        <p14:creationId xmlns:p14="http://schemas.microsoft.com/office/powerpoint/2010/main" val="2205636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D2015-0ABC-0A03-9915-214A85DE8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04" y="631723"/>
            <a:ext cx="10577591" cy="5594554"/>
          </a:xfrm>
          <a:prstGeom prst="rect">
            <a:avLst/>
          </a:prstGeom>
        </p:spPr>
      </p:pic>
    </p:spTree>
    <p:extLst>
      <p:ext uri="{BB962C8B-B14F-4D97-AF65-F5344CB8AC3E}">
        <p14:creationId xmlns:p14="http://schemas.microsoft.com/office/powerpoint/2010/main" val="2899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D5DB-000B-FE9A-9E55-0A852AA81FBB}"/>
              </a:ext>
            </a:extLst>
          </p:cNvPr>
          <p:cNvSpPr>
            <a:spLocks noGrp="1"/>
          </p:cNvSpPr>
          <p:nvPr>
            <p:ph type="title"/>
          </p:nvPr>
        </p:nvSpPr>
        <p:spPr>
          <a:xfrm>
            <a:off x="1086643" y="0"/>
            <a:ext cx="10018713" cy="1752599"/>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C9369DF6-6E8A-445B-79DB-690EE87FEFB6}"/>
              </a:ext>
            </a:extLst>
          </p:cNvPr>
          <p:cNvSpPr txBox="1"/>
          <p:nvPr/>
        </p:nvSpPr>
        <p:spPr>
          <a:xfrm>
            <a:off x="1086643" y="2035277"/>
            <a:ext cx="9829800" cy="2241960"/>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project improved my understanding of game logic, user input handling, and randomization in C++. It was a fun and educational experience that enhanced my C++ coding skills and creativity in game design.</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435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ownload premium vector of Thank You slide template vector for business  presentation by Sasi about powerpoint thank you, thank you slide template,  thank you, thank you slides, and ppt template thank you">
            <a:extLst>
              <a:ext uri="{FF2B5EF4-FFF2-40B4-BE49-F238E27FC236}">
                <a16:creationId xmlns:a16="http://schemas.microsoft.com/office/drawing/2014/main" id="{1229F0B9-742C-8D8E-C1E2-3ECD9D196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297" y="1259604"/>
            <a:ext cx="7713406" cy="4338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12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2E3D-529E-D83F-5EEC-411D5C5BCC01}"/>
              </a:ext>
            </a:extLst>
          </p:cNvPr>
          <p:cNvSpPr>
            <a:spLocks noGrp="1"/>
          </p:cNvSpPr>
          <p:nvPr>
            <p:ph type="title"/>
          </p:nvPr>
        </p:nvSpPr>
        <p:spPr>
          <a:xfrm>
            <a:off x="1134574" y="46704"/>
            <a:ext cx="10018713" cy="1752599"/>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0BE967C2-C8FD-7952-79BF-35C4D1EAB55A}"/>
              </a:ext>
            </a:extLst>
          </p:cNvPr>
          <p:cNvSpPr txBox="1"/>
          <p:nvPr/>
        </p:nvSpPr>
        <p:spPr>
          <a:xfrm>
            <a:off x="934064" y="1799303"/>
            <a:ext cx="10419735"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Rock-Paper-Scissors game is a popular hand game recreated in C++ to demonstrate interactive console-based programming. This project allows the user to input choices in various formats (R/P/S or full words), while the computer randomly selects its own. Using functions, string handling, and decision logic, the program determines the winner and provides a replay option. It showcases how basic programming concepts like conditionals, loops, user input, and random number generation can be used to develop fun and engaging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55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109B-E88A-960E-1467-D9C252AC8651}"/>
              </a:ext>
            </a:extLst>
          </p:cNvPr>
          <p:cNvSpPr>
            <a:spLocks noGrp="1"/>
          </p:cNvSpPr>
          <p:nvPr>
            <p:ph type="title"/>
          </p:nvPr>
        </p:nvSpPr>
        <p:spPr>
          <a:xfrm>
            <a:off x="1464646" y="86032"/>
            <a:ext cx="10018713" cy="1752599"/>
          </a:xfrm>
        </p:spPr>
        <p:txBody>
          <a:bodyPr/>
          <a:lstStyle/>
          <a:p>
            <a:r>
              <a:rPr lang="en-IN" b="1" dirty="0">
                <a:latin typeface="Times New Roman" panose="02020603050405020304" pitchFamily="18" charset="0"/>
                <a:cs typeface="Times New Roman" panose="02020603050405020304" pitchFamily="18" charset="0"/>
              </a:rPr>
              <a:t>OBJECTIVES OF THE PROJECT</a:t>
            </a:r>
          </a:p>
        </p:txBody>
      </p:sp>
      <p:sp>
        <p:nvSpPr>
          <p:cNvPr id="4" name="Rectangle 1">
            <a:extLst>
              <a:ext uri="{FF2B5EF4-FFF2-40B4-BE49-F238E27FC236}">
                <a16:creationId xmlns:a16="http://schemas.microsoft.com/office/drawing/2014/main" id="{BD6D3EBB-A9CD-A19F-39CC-7D09CFB05741}"/>
              </a:ext>
            </a:extLst>
          </p:cNvPr>
          <p:cNvSpPr>
            <a:spLocks noChangeArrowheads="1"/>
          </p:cNvSpPr>
          <p:nvPr/>
        </p:nvSpPr>
        <p:spPr bwMode="auto">
          <a:xfrm>
            <a:off x="1201993" y="2140871"/>
            <a:ext cx="6947095"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understand the logic behind turn-based games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learn about rand() function and user input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simple decision-making programs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strengthen coding, debugging, and logical thinking</a:t>
            </a:r>
          </a:p>
        </p:txBody>
      </p:sp>
    </p:spTree>
    <p:extLst>
      <p:ext uri="{BB962C8B-B14F-4D97-AF65-F5344CB8AC3E}">
        <p14:creationId xmlns:p14="http://schemas.microsoft.com/office/powerpoint/2010/main" val="117706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34277-D51E-1A33-4076-BEB166D1E2D9}"/>
              </a:ext>
            </a:extLst>
          </p:cNvPr>
          <p:cNvSpPr>
            <a:spLocks noGrp="1"/>
          </p:cNvSpPr>
          <p:nvPr>
            <p:ph type="title"/>
          </p:nvPr>
        </p:nvSpPr>
        <p:spPr>
          <a:xfrm>
            <a:off x="1335087" y="0"/>
            <a:ext cx="10018713" cy="1752599"/>
          </a:xfrm>
        </p:spPr>
        <p:txBody>
          <a:bodyPr/>
          <a:lstStyle/>
          <a:p>
            <a:r>
              <a:rPr lang="en-US" b="1" dirty="0">
                <a:latin typeface="Times New Roman" panose="02020603050405020304" pitchFamily="18" charset="0"/>
                <a:cs typeface="Times New Roman" panose="02020603050405020304" pitchFamily="18" charset="0"/>
              </a:rPr>
              <a:t>WHAT IS ROCK PAPER SCISSORS GAME?</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3DC186-F031-F150-26D9-5E222C6F94D4}"/>
              </a:ext>
            </a:extLst>
          </p:cNvPr>
          <p:cNvSpPr txBox="1"/>
          <p:nvPr/>
        </p:nvSpPr>
        <p:spPr>
          <a:xfrm>
            <a:off x="931606" y="1966452"/>
            <a:ext cx="10422194" cy="3139321"/>
          </a:xfrm>
          <a:prstGeom prst="rect">
            <a:avLst/>
          </a:prstGeom>
          <a:noFill/>
        </p:spPr>
        <p:txBody>
          <a:bodyPr wrap="square" rtlCol="0">
            <a:spAutoFit/>
          </a:bodyPr>
          <a:lstStyle/>
          <a:p>
            <a:pPr>
              <a:lnSpc>
                <a:spcPct val="150000"/>
              </a:lnSpc>
              <a:buNone/>
            </a:pPr>
            <a:r>
              <a:rPr lang="en-US" sz="2400" dirty="0">
                <a:latin typeface="Times New Roman" panose="02020603050405020304" pitchFamily="18" charset="0"/>
                <a:cs typeface="Times New Roman" panose="02020603050405020304" pitchFamily="18" charset="0"/>
              </a:rPr>
              <a:t>A game where each player simultaneously forms one of three shapes: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Rock</a:t>
            </a:r>
            <a:r>
              <a:rPr lang="en-US" sz="2400" dirty="0">
                <a:latin typeface="Times New Roman" panose="02020603050405020304" pitchFamily="18" charset="0"/>
                <a:cs typeface="Times New Roman" panose="02020603050405020304" pitchFamily="18" charset="0"/>
              </a:rPr>
              <a:t> crushes Scissors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Paper</a:t>
            </a:r>
            <a:r>
              <a:rPr lang="en-US" sz="2400" dirty="0">
                <a:latin typeface="Times New Roman" panose="02020603050405020304" pitchFamily="18" charset="0"/>
                <a:cs typeface="Times New Roman" panose="02020603050405020304" pitchFamily="18" charset="0"/>
              </a:rPr>
              <a:t> covers Rock</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Scissors</a:t>
            </a:r>
            <a:r>
              <a:rPr lang="en-US" sz="2400" dirty="0">
                <a:latin typeface="Times New Roman" panose="02020603050405020304" pitchFamily="18" charset="0"/>
                <a:cs typeface="Times New Roman" panose="02020603050405020304" pitchFamily="18" charset="0"/>
              </a:rPr>
              <a:t> cuts Paper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outcome is either Win, Lose, or Draw based on these rules.</a:t>
            </a:r>
          </a:p>
          <a:p>
            <a:endParaRPr lang="en-IN" dirty="0"/>
          </a:p>
        </p:txBody>
      </p:sp>
    </p:spTree>
    <p:extLst>
      <p:ext uri="{BB962C8B-B14F-4D97-AF65-F5344CB8AC3E}">
        <p14:creationId xmlns:p14="http://schemas.microsoft.com/office/powerpoint/2010/main" val="339531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3012-9709-2CBB-744B-53917312B764}"/>
              </a:ext>
            </a:extLst>
          </p:cNvPr>
          <p:cNvSpPr>
            <a:spLocks noGrp="1"/>
          </p:cNvSpPr>
          <p:nvPr>
            <p:ph type="title"/>
          </p:nvPr>
        </p:nvSpPr>
        <p:spPr>
          <a:xfrm>
            <a:off x="1300856" y="0"/>
            <a:ext cx="10018713" cy="1752599"/>
          </a:xfrm>
        </p:spPr>
        <p:txBody>
          <a:bodyPr/>
          <a:lstStyle/>
          <a:p>
            <a:r>
              <a:rPr lang="en-IN" b="1" dirty="0">
                <a:latin typeface="Times New Roman" panose="02020603050405020304" pitchFamily="18" charset="0"/>
                <a:cs typeface="Times New Roman" panose="02020603050405020304" pitchFamily="18" charset="0"/>
              </a:rPr>
              <a:t>GAME COMPONENTS</a:t>
            </a:r>
          </a:p>
        </p:txBody>
      </p:sp>
      <p:sp>
        <p:nvSpPr>
          <p:cNvPr id="3" name="TextBox 2">
            <a:extLst>
              <a:ext uri="{FF2B5EF4-FFF2-40B4-BE49-F238E27FC236}">
                <a16:creationId xmlns:a16="http://schemas.microsoft.com/office/drawing/2014/main" id="{B66060C0-84B1-48C6-A939-68845DFFCFD4}"/>
              </a:ext>
            </a:extLst>
          </p:cNvPr>
          <p:cNvSpPr txBox="1"/>
          <p:nvPr/>
        </p:nvSpPr>
        <p:spPr>
          <a:xfrm>
            <a:off x="1979103" y="2131689"/>
            <a:ext cx="8662220" cy="2795958"/>
          </a:xfrm>
          <a:prstGeom prst="rect">
            <a:avLst/>
          </a:prstGeom>
          <a:noFill/>
        </p:spPr>
        <p:txBody>
          <a:bodyPr wrap="square" rtlCol="0">
            <a:spAutoFit/>
          </a:bodyPr>
          <a:lstStyle/>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Choices</a:t>
            </a:r>
            <a:r>
              <a:rPr lang="en-US" sz="2400" dirty="0">
                <a:latin typeface="Times New Roman" panose="02020603050405020304" pitchFamily="18" charset="0"/>
                <a:cs typeface="Times New Roman" panose="02020603050405020304" pitchFamily="18" charset="0"/>
              </a:rPr>
              <a:t>: Rock (1), Paper (2), Scissors (3)</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vs Computer</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Randomized computer choice</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Score Tracking (optional feature)</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Loop for replaying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74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3845-EBE8-F06B-2C82-501829C54CB4}"/>
              </a:ext>
            </a:extLst>
          </p:cNvPr>
          <p:cNvSpPr>
            <a:spLocks noGrp="1"/>
          </p:cNvSpPr>
          <p:nvPr>
            <p:ph type="title"/>
          </p:nvPr>
        </p:nvSpPr>
        <p:spPr>
          <a:xfrm>
            <a:off x="1086643" y="0"/>
            <a:ext cx="10018713" cy="1752599"/>
          </a:xfrm>
        </p:spPr>
        <p:txBody>
          <a:bodyPr/>
          <a:lstStyle/>
          <a:p>
            <a:r>
              <a:rPr lang="en-US" b="1" dirty="0">
                <a:latin typeface="Times New Roman" panose="02020603050405020304" pitchFamily="18" charset="0"/>
                <a:cs typeface="Times New Roman" panose="02020603050405020304" pitchFamily="18" charset="0"/>
              </a:rPr>
              <a:t>LOGIC AND FLOW OF THE GAME</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AD627B-0C46-84F1-B8EB-BF0D5409E1E6}"/>
              </a:ext>
            </a:extLst>
          </p:cNvPr>
          <p:cNvSpPr>
            <a:spLocks noChangeArrowheads="1"/>
          </p:cNvSpPr>
          <p:nvPr/>
        </p:nvSpPr>
        <p:spPr bwMode="auto">
          <a:xfrm>
            <a:off x="2113327" y="2232195"/>
            <a:ext cx="5089855"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menu (Rock/Paper/Scissors)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Take user input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computer choice using rand()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both inputs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result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 to play again</a:t>
            </a:r>
          </a:p>
        </p:txBody>
      </p:sp>
    </p:spTree>
    <p:extLst>
      <p:ext uri="{BB962C8B-B14F-4D97-AF65-F5344CB8AC3E}">
        <p14:creationId xmlns:p14="http://schemas.microsoft.com/office/powerpoint/2010/main" val="115792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B4EB-5D4C-ABD5-D3A9-9B9E76791750}"/>
              </a:ext>
            </a:extLst>
          </p:cNvPr>
          <p:cNvSpPr>
            <a:spLocks noGrp="1"/>
          </p:cNvSpPr>
          <p:nvPr>
            <p:ph type="title"/>
          </p:nvPr>
        </p:nvSpPr>
        <p:spPr>
          <a:xfrm>
            <a:off x="1086643" y="12951"/>
            <a:ext cx="10018713" cy="1752599"/>
          </a:xfrm>
        </p:spPr>
        <p:txBody>
          <a:bodyPr/>
          <a:lstStyle/>
          <a:p>
            <a:r>
              <a:rPr lang="en-IN" b="1" dirty="0">
                <a:latin typeface="Times New Roman" panose="02020603050405020304" pitchFamily="18" charset="0"/>
                <a:cs typeface="Times New Roman" panose="02020603050405020304" pitchFamily="18" charset="0"/>
              </a:rPr>
              <a:t>TOOLS USED</a:t>
            </a:r>
          </a:p>
        </p:txBody>
      </p:sp>
      <p:sp>
        <p:nvSpPr>
          <p:cNvPr id="4" name="Rectangle 1">
            <a:extLst>
              <a:ext uri="{FF2B5EF4-FFF2-40B4-BE49-F238E27FC236}">
                <a16:creationId xmlns:a16="http://schemas.microsoft.com/office/drawing/2014/main" id="{810DF7F2-A6FD-C4B4-F9BF-4CEFB0041A71}"/>
              </a:ext>
            </a:extLst>
          </p:cNvPr>
          <p:cNvSpPr>
            <a:spLocks noChangeArrowheads="1"/>
          </p:cNvSpPr>
          <p:nvPr/>
        </p:nvSpPr>
        <p:spPr bwMode="auto">
          <a:xfrm>
            <a:off x="1437967" y="1780958"/>
            <a:ext cx="7310014"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 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 for compiling and running C++ programs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C++ Libraries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iostream for input/output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cstdlib</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random generation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Basic Algorithms &amp; Logic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38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4C47-6474-111E-FEDE-F2A1B1A8D2E7}"/>
              </a:ext>
            </a:extLst>
          </p:cNvPr>
          <p:cNvSpPr>
            <a:spLocks noGrp="1"/>
          </p:cNvSpPr>
          <p:nvPr>
            <p:ph type="title"/>
          </p:nvPr>
        </p:nvSpPr>
        <p:spPr>
          <a:xfrm>
            <a:off x="1435149" y="0"/>
            <a:ext cx="10018713" cy="1752599"/>
          </a:xfrm>
        </p:spPr>
        <p:txBody>
          <a:bodyPr/>
          <a:lstStyle/>
          <a:p>
            <a:r>
              <a:rPr lang="en-IN" b="1" dirty="0">
                <a:latin typeface="Times New Roman" panose="02020603050405020304" pitchFamily="18" charset="0"/>
                <a:cs typeface="Times New Roman" panose="02020603050405020304" pitchFamily="18" charset="0"/>
              </a:rPr>
              <a:t>KEY LEARNINGS</a:t>
            </a:r>
          </a:p>
        </p:txBody>
      </p:sp>
      <p:sp>
        <p:nvSpPr>
          <p:cNvPr id="4" name="Rectangle 1">
            <a:extLst>
              <a:ext uri="{FF2B5EF4-FFF2-40B4-BE49-F238E27FC236}">
                <a16:creationId xmlns:a16="http://schemas.microsoft.com/office/drawing/2014/main" id="{BE2C86FA-9D84-E30D-F809-DA029DACC825}"/>
              </a:ext>
            </a:extLst>
          </p:cNvPr>
          <p:cNvSpPr>
            <a:spLocks noChangeArrowheads="1"/>
          </p:cNvSpPr>
          <p:nvPr/>
        </p:nvSpPr>
        <p:spPr bwMode="auto">
          <a:xfrm>
            <a:off x="1435149" y="1752599"/>
            <a:ext cx="6562246"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Writing interactive console applications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switch-case and if-else structures effectively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random number generation in 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logical and algorithmic thinking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programming practices</a:t>
            </a:r>
          </a:p>
        </p:txBody>
      </p:sp>
    </p:spTree>
    <p:extLst>
      <p:ext uri="{BB962C8B-B14F-4D97-AF65-F5344CB8AC3E}">
        <p14:creationId xmlns:p14="http://schemas.microsoft.com/office/powerpoint/2010/main" val="2993353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3FB7-04A3-1316-FF74-FCA5C9E1CC03}"/>
              </a:ext>
            </a:extLst>
          </p:cNvPr>
          <p:cNvSpPr>
            <a:spLocks noGrp="1"/>
          </p:cNvSpPr>
          <p:nvPr>
            <p:ph type="title"/>
          </p:nvPr>
        </p:nvSpPr>
        <p:spPr>
          <a:xfrm>
            <a:off x="1484309" y="0"/>
            <a:ext cx="10018713" cy="1752599"/>
          </a:xfrm>
        </p:spPr>
        <p:txBody>
          <a:bodyPr/>
          <a:lstStyle/>
          <a:p>
            <a:r>
              <a:rPr lang="en-IN" b="1" dirty="0">
                <a:latin typeface="Times New Roman" panose="02020603050405020304" pitchFamily="18" charset="0"/>
                <a:cs typeface="Times New Roman" panose="02020603050405020304" pitchFamily="18" charset="0"/>
              </a:rPr>
              <a:t>SCREENSHOT</a:t>
            </a:r>
          </a:p>
        </p:txBody>
      </p:sp>
      <p:pic>
        <p:nvPicPr>
          <p:cNvPr id="8" name="Picture 7">
            <a:extLst>
              <a:ext uri="{FF2B5EF4-FFF2-40B4-BE49-F238E27FC236}">
                <a16:creationId xmlns:a16="http://schemas.microsoft.com/office/drawing/2014/main" id="{359A206F-F0C9-FFDE-B7BD-321777FE3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945" y="1454826"/>
            <a:ext cx="9323439" cy="4931226"/>
          </a:xfrm>
          <a:prstGeom prst="rect">
            <a:avLst/>
          </a:prstGeom>
        </p:spPr>
      </p:pic>
    </p:spTree>
    <p:extLst>
      <p:ext uri="{BB962C8B-B14F-4D97-AF65-F5344CB8AC3E}">
        <p14:creationId xmlns:p14="http://schemas.microsoft.com/office/powerpoint/2010/main" val="1007624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TotalTime>
  <Words>361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Times New Roman</vt:lpstr>
      <vt:lpstr>Parallax</vt:lpstr>
      <vt:lpstr>ROCK PAPER SCISSORS GAME</vt:lpstr>
      <vt:lpstr>INTRODUCTION</vt:lpstr>
      <vt:lpstr>OBJECTIVES OF THE PROJECT</vt:lpstr>
      <vt:lpstr>WHAT IS ROCK PAPER SCISSORS GAME?</vt:lpstr>
      <vt:lpstr>GAME COMPONENTS</vt:lpstr>
      <vt:lpstr>LOGIC AND FLOW OF THE GAME</vt:lpstr>
      <vt:lpstr>TOOLS USED</vt:lpstr>
      <vt:lpstr>KEY LEARNINGS</vt:lpstr>
      <vt:lpstr>SCREENSHOT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shaikmubeenahmed@outlook.com</dc:creator>
  <cp:lastModifiedBy>shaikmubeenahmed@outlook.com</cp:lastModifiedBy>
  <cp:revision>3</cp:revision>
  <dcterms:created xsi:type="dcterms:W3CDTF">2025-06-02T10:28:48Z</dcterms:created>
  <dcterms:modified xsi:type="dcterms:W3CDTF">2025-06-02T11:06:39Z</dcterms:modified>
</cp:coreProperties>
</file>