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6" r:id="rId3"/>
    <p:sldId id="263" r:id="rId4"/>
    <p:sldId id="260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Implementation</c:v>
                </c:pt>
              </c:strCache>
            </c:strRef>
          </c:tx>
          <c:spPr>
            <a:solidFill>
              <a:schemeClr val="accent1"/>
            </a:solidFill>
          </c:spPr>
          <c:explosion val="7"/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2-E621-4675-9A07-F1993B625632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3-E621-4675-9A07-F1993B625632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5-F32A-4BB2-8CEB-D5A6FDBC2180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  <c:extLst>
              <c:ext xmlns:c16="http://schemas.microsoft.com/office/drawing/2014/chart" uri="{C3380CC4-5D6E-409C-BE32-E72D297353CC}">
                <c16:uniqueId val="{00000007-F32A-4BB2-8CEB-D5A6FDBC218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Progress</c:v>
                </c:pt>
                <c:pt idx="1">
                  <c:v>Done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21-4675-9A07-F1993B62563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ctr"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371476"/>
            <a:ext cx="8358188" cy="3314700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Chrome Extension for Detecting Phishing Websites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540" y="4486275"/>
            <a:ext cx="5255560" cy="237171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by: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Mubeena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nazar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Roll no:41  </a:t>
            </a: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S3 MCA 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C0772D2-FEC8-4211-9BD3-6480D8788725}"/>
              </a:ext>
            </a:extLst>
          </p:cNvPr>
          <p:cNvSpPr txBox="1"/>
          <p:nvPr/>
        </p:nvSpPr>
        <p:spPr>
          <a:xfrm>
            <a:off x="5718920" y="1169218"/>
            <a:ext cx="618621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3200" b="1" strike="noStrike" dirty="0">
                <a:solidFill>
                  <a:schemeClr val="accent1"/>
                </a:solidFill>
                <a:effectLst/>
                <a:latin typeface="Sitka Small" pitchFamily="2" charset="0"/>
              </a:rPr>
              <a:t>Phishing attacks are the practice of sending fraudulent communications that appear to come from a reputable source. </a:t>
            </a:r>
          </a:p>
        </p:txBody>
      </p:sp>
      <p:pic>
        <p:nvPicPr>
          <p:cNvPr id="10" name="Picture 10" descr="What is a Phishing Attack And How do You Steer Clear of Them? - Business  Review">
            <a:extLst>
              <a:ext uri="{FF2B5EF4-FFF2-40B4-BE49-F238E27FC236}">
                <a16:creationId xmlns:a16="http://schemas.microsoft.com/office/drawing/2014/main" id="{F8632D1B-BDE2-492F-9456-211BED343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9" y="1494190"/>
            <a:ext cx="5020240" cy="274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01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2D63-1ED3-495C-888D-3B670F19F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531" y="3781426"/>
            <a:ext cx="9113044" cy="1200150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accent1"/>
                </a:solidFill>
                <a:latin typeface="Cooper Black" panose="0208090404030B020404" pitchFamily="18" charset="0"/>
              </a:rPr>
              <a:t>CHROME EXTENSION</a:t>
            </a:r>
          </a:p>
        </p:txBody>
      </p:sp>
      <p:pic>
        <p:nvPicPr>
          <p:cNvPr id="5" name="Graphic 4" descr="Magnifying glass">
            <a:extLst>
              <a:ext uri="{FF2B5EF4-FFF2-40B4-BE49-F238E27FC236}">
                <a16:creationId xmlns:a16="http://schemas.microsoft.com/office/drawing/2014/main" id="{36687820-1051-487A-AF57-F054340FF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8260" y="1741082"/>
            <a:ext cx="2211481" cy="20403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3D8BEA-D12E-403B-9FAA-078DFC13599A}"/>
              </a:ext>
            </a:extLst>
          </p:cNvPr>
          <p:cNvSpPr txBox="1"/>
          <p:nvPr/>
        </p:nvSpPr>
        <p:spPr>
          <a:xfrm>
            <a:off x="628649" y="367780"/>
            <a:ext cx="115633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chemeClr val="accent1"/>
                </a:solidFill>
                <a:latin typeface="Cooper Black" panose="0208090404030B020404" pitchFamily="18" charset="0"/>
              </a:rPr>
              <a:t>DETECTION OF PHISHING WEBSITE FOR CYBER SAFETY</a:t>
            </a:r>
          </a:p>
        </p:txBody>
      </p:sp>
    </p:spTree>
    <p:extLst>
      <p:ext uri="{BB962C8B-B14F-4D97-AF65-F5344CB8AC3E}">
        <p14:creationId xmlns:p14="http://schemas.microsoft.com/office/powerpoint/2010/main" val="29250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166B17-3DC8-4BF0-9C07-6379BA2C7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3" y="1200150"/>
            <a:ext cx="9318753" cy="544353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ED8B46C-7585-4EDB-8809-2A199B422EC2}"/>
              </a:ext>
            </a:extLst>
          </p:cNvPr>
          <p:cNvSpPr txBox="1">
            <a:spLocks/>
          </p:cNvSpPr>
          <p:nvPr/>
        </p:nvSpPr>
        <p:spPr>
          <a:xfrm>
            <a:off x="2895600" y="485775"/>
            <a:ext cx="7534275" cy="1571626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accent1"/>
                </a:solidFill>
                <a:latin typeface="Cooper Black" panose="0208090404030B020404" pitchFamily="18" charset="0"/>
                <a:cs typeface="Arial" panose="020B0604020202020204" pitchFamily="34" charset="0"/>
              </a:rPr>
              <a:t>Basic design </a:t>
            </a:r>
          </a:p>
        </p:txBody>
      </p:sp>
    </p:spTree>
    <p:extLst>
      <p:ext uri="{BB962C8B-B14F-4D97-AF65-F5344CB8AC3E}">
        <p14:creationId xmlns:p14="http://schemas.microsoft.com/office/powerpoint/2010/main" val="387572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D8752E-ADA6-4AF0-97BC-92B402C9D58F}"/>
              </a:ext>
            </a:extLst>
          </p:cNvPr>
          <p:cNvSpPr txBox="1"/>
          <p:nvPr/>
        </p:nvSpPr>
        <p:spPr>
          <a:xfrm>
            <a:off x="214313" y="1571625"/>
            <a:ext cx="11315700" cy="3990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4000" b="1" strike="noStrike" dirty="0">
                <a:solidFill>
                  <a:schemeClr val="accent1"/>
                </a:solidFill>
                <a:effectLst/>
                <a:latin typeface="Sitka Small" pitchFamily="2" charset="0"/>
              </a:rPr>
              <a:t> ALERT </a:t>
            </a:r>
            <a:r>
              <a:rPr lang="en-US" sz="4000" b="1" strike="noStrike" dirty="0">
                <a:solidFill>
                  <a:schemeClr val="accent1"/>
                </a:solidFill>
                <a:effectLst/>
                <a:latin typeface="Sitka Small" pitchFamily="2" charset="0"/>
                <a:sym typeface="Wingdings" panose="05000000000000000000" pitchFamily="2" charset="2"/>
              </a:rPr>
              <a:t> phishing website or not</a:t>
            </a:r>
            <a:endParaRPr lang="en-US" sz="4000" b="1" dirty="0">
              <a:solidFill>
                <a:schemeClr val="accent1"/>
              </a:solidFill>
              <a:latin typeface="Sitka Small" pitchFamily="2" charset="0"/>
              <a:sym typeface="Wingdings" panose="05000000000000000000" pitchFamily="2" charset="2"/>
            </a:endParaRPr>
          </a:p>
          <a:p>
            <a:pPr marL="342900" indent="-342900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4000" b="1" strike="noStrike" dirty="0">
                <a:solidFill>
                  <a:schemeClr val="accent1"/>
                </a:solidFill>
                <a:effectLst/>
                <a:latin typeface="Sitka Small" pitchFamily="2" charset="0"/>
                <a:sym typeface="Wingdings" panose="05000000000000000000" pitchFamily="2" charset="2"/>
              </a:rPr>
              <a:t> WHY ? </a:t>
            </a:r>
            <a:r>
              <a:rPr lang="en-US" sz="4000" b="1" dirty="0">
                <a:solidFill>
                  <a:schemeClr val="accent1"/>
                </a:solidFill>
                <a:latin typeface="Sitka Small" pitchFamily="2" charset="0"/>
                <a:sym typeface="Wingdings" panose="05000000000000000000" pitchFamily="2" charset="2"/>
              </a:rPr>
              <a:t>Results from various websites</a:t>
            </a: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4000" b="1" dirty="0">
                <a:solidFill>
                  <a:schemeClr val="accent1"/>
                </a:solidFill>
                <a:latin typeface="Sitka Small" pitchFamily="2" charset="0"/>
                <a:sym typeface="Wingdings" panose="05000000000000000000" pitchFamily="2" charset="2"/>
              </a:rPr>
              <a:t>			</a:t>
            </a:r>
            <a:r>
              <a:rPr lang="en-US" sz="2800" dirty="0" err="1">
                <a:solidFill>
                  <a:schemeClr val="accent1"/>
                </a:solidFill>
                <a:latin typeface="Sitka Small" pitchFamily="2" charset="0"/>
                <a:sym typeface="Wingdings" panose="05000000000000000000" pitchFamily="2" charset="2"/>
              </a:rPr>
              <a:t>Eg</a:t>
            </a:r>
            <a:r>
              <a:rPr lang="en-US" sz="2800" dirty="0">
                <a:solidFill>
                  <a:schemeClr val="accent1"/>
                </a:solidFill>
                <a:latin typeface="Sitka Small" pitchFamily="2" charset="0"/>
                <a:sym typeface="Wingdings" panose="05000000000000000000" pitchFamily="2" charset="2"/>
              </a:rPr>
              <a:t>: </a:t>
            </a:r>
            <a:r>
              <a:rPr lang="en-US" sz="2800" dirty="0" err="1">
                <a:solidFill>
                  <a:schemeClr val="accent1"/>
                </a:solidFill>
                <a:latin typeface="Sitka Small" pitchFamily="2" charset="0"/>
                <a:sym typeface="Wingdings" panose="05000000000000000000" pitchFamily="2" charset="2"/>
              </a:rPr>
              <a:t>SSLTrust,Sitehecker,IPqualityscore</a:t>
            </a:r>
            <a:endParaRPr lang="en-US" sz="2800" dirty="0">
              <a:solidFill>
                <a:schemeClr val="accent1"/>
              </a:solidFill>
              <a:latin typeface="Sitka Small" pitchFamily="2" charset="0"/>
              <a:sym typeface="Wingdings" panose="05000000000000000000" pitchFamily="2" charset="2"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4000" b="1" strike="noStrike" dirty="0">
                <a:solidFill>
                  <a:schemeClr val="accent1"/>
                </a:solidFill>
                <a:effectLst/>
                <a:latin typeface="Sitka Small" pitchFamily="2" charset="0"/>
                <a:sym typeface="Wingdings" panose="05000000000000000000" pitchFamily="2" charset="2"/>
              </a:rPr>
              <a:t>3. Result from VIRUST</a:t>
            </a:r>
            <a:r>
              <a:rPr lang="en-US" sz="4000" b="1" dirty="0">
                <a:solidFill>
                  <a:schemeClr val="accent1"/>
                </a:solidFill>
                <a:latin typeface="Sitka Small" pitchFamily="2" charset="0"/>
                <a:sym typeface="Wingdings" panose="05000000000000000000" pitchFamily="2" charset="2"/>
              </a:rPr>
              <a:t>OTAL </a:t>
            </a:r>
          </a:p>
          <a:p>
            <a:pPr rtl="0">
              <a:spcBef>
                <a:spcPts val="0"/>
              </a:spcBef>
              <a:spcAft>
                <a:spcPts val="1600"/>
              </a:spcAft>
            </a:pPr>
            <a:endParaRPr lang="en-US" sz="4000" b="1" strike="noStrike" dirty="0">
              <a:solidFill>
                <a:schemeClr val="accent1"/>
              </a:solidFill>
              <a:effectLst/>
              <a:latin typeface="Sitka Sma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0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BA10A3-4A15-485D-A844-FE00F2F9A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792" y="1234667"/>
            <a:ext cx="5959356" cy="5105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88C57A-77EE-44AF-8354-A25C4D8A9AAD}"/>
              </a:ext>
            </a:extLst>
          </p:cNvPr>
          <p:cNvSpPr txBox="1"/>
          <p:nvPr/>
        </p:nvSpPr>
        <p:spPr>
          <a:xfrm>
            <a:off x="403412" y="2571981"/>
            <a:ext cx="49933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solidFill>
                  <a:schemeClr val="accent1"/>
                </a:solidFill>
                <a:latin typeface="Cooper Black" panose="0208090404030B020404" pitchFamily="18" charset="0"/>
                <a:cs typeface="Arial" panose="020B0604020202020204" pitchFamily="34" charset="0"/>
              </a:rPr>
              <a:t>Lets have a live demo !!! </a:t>
            </a:r>
          </a:p>
        </p:txBody>
      </p:sp>
    </p:spTree>
    <p:extLst>
      <p:ext uri="{BB962C8B-B14F-4D97-AF65-F5344CB8AC3E}">
        <p14:creationId xmlns:p14="http://schemas.microsoft.com/office/powerpoint/2010/main" val="242058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EC9AE83-E7E3-48B1-9454-12D1FDB685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2680837"/>
              </p:ext>
            </p:extLst>
          </p:nvPr>
        </p:nvGraphicFramePr>
        <p:xfrm>
          <a:off x="-358588" y="862989"/>
          <a:ext cx="8041340" cy="4435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CF1AA07-B1B8-483E-9DE3-803BF02ED736}"/>
              </a:ext>
            </a:extLst>
          </p:cNvPr>
          <p:cNvSpPr txBox="1"/>
          <p:nvPr/>
        </p:nvSpPr>
        <p:spPr>
          <a:xfrm>
            <a:off x="173690" y="232193"/>
            <a:ext cx="5285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ooper Black" panose="0208090404030B020404" pitchFamily="18" charset="0"/>
              </a:rPr>
              <a:t>Current Status </a:t>
            </a:r>
            <a:r>
              <a:rPr lang="en-IN" sz="2400" dirty="0">
                <a:solidFill>
                  <a:schemeClr val="accent1"/>
                </a:solidFill>
                <a:latin typeface="Cooper Black" panose="0208090404030B0204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IN" sz="2400" dirty="0">
              <a:solidFill>
                <a:schemeClr val="accent1"/>
              </a:solidFill>
              <a:latin typeface="Cooper Black" panose="0208090404030B020404" pitchFamily="18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A9995-1FBB-4934-AE09-C54F694A1F0D}"/>
              </a:ext>
            </a:extLst>
          </p:cNvPr>
          <p:cNvSpPr txBox="1"/>
          <p:nvPr/>
        </p:nvSpPr>
        <p:spPr>
          <a:xfrm>
            <a:off x="7360024" y="502024"/>
            <a:ext cx="465828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600" b="1" dirty="0">
              <a:latin typeface="Calisto MT" panose="02040603050505030304" pitchFamily="18" charset="0"/>
            </a:endParaRPr>
          </a:p>
          <a:p>
            <a:endParaRPr lang="en-IN" sz="3600" b="1" dirty="0">
              <a:latin typeface="Calisto MT" panose="02040603050505030304" pitchFamily="18" charset="0"/>
            </a:endParaRPr>
          </a:p>
          <a:p>
            <a:r>
              <a:rPr lang="en-IN" sz="3600" b="1" dirty="0">
                <a:latin typeface="Calisto MT" panose="02040603050505030304" pitchFamily="18" charset="0"/>
              </a:rPr>
              <a:t>1. </a:t>
            </a:r>
            <a:r>
              <a:rPr lang="en-IN" sz="3600" b="1" dirty="0">
                <a:latin typeface="Calisto MT" panose="02040603050505030304" pitchFamily="18" charset="0"/>
                <a:ea typeface="Cambria Math" panose="02040503050406030204" pitchFamily="18" charset="0"/>
              </a:rPr>
              <a:t>Modifying POPUP</a:t>
            </a:r>
          </a:p>
          <a:p>
            <a:endParaRPr lang="en-IN" sz="3600" b="1" dirty="0">
              <a:latin typeface="Calisto MT" panose="020406030505050303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IN" sz="3600" b="1" dirty="0">
              <a:latin typeface="Calisto MT" panose="020406030505050303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lang="en-IN" sz="3600" b="1" dirty="0">
                <a:latin typeface="Calisto MT" panose="020406030505050303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2. Report Preparation</a:t>
            </a:r>
            <a:endParaRPr lang="en-IN" sz="3200" dirty="0">
              <a:latin typeface="Calisto MT" panose="020406030505050303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54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95BB-A666-4AAE-AE2E-B2F5779F3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" y="1093693"/>
            <a:ext cx="12218894" cy="4607859"/>
          </a:xfrm>
        </p:spPr>
        <p:txBody>
          <a:bodyPr>
            <a:normAutofit/>
          </a:bodyPr>
          <a:lstStyle/>
          <a:p>
            <a:pPr algn="l"/>
            <a:r>
              <a:rPr lang="en-IN" sz="2800" dirty="0">
                <a:solidFill>
                  <a:schemeClr val="accent1"/>
                </a:solidFill>
                <a:latin typeface="Cooper Black" panose="0208090404030B020404" pitchFamily="18" charset="0"/>
              </a:rPr>
              <a:t>         </a:t>
            </a:r>
            <a:br>
              <a:rPr lang="en-IN" sz="2800" dirty="0">
                <a:solidFill>
                  <a:schemeClr val="accent1"/>
                </a:solidFill>
                <a:latin typeface="Cooper Black" panose="0208090404030B020404" pitchFamily="18" charset="0"/>
              </a:rPr>
            </a:br>
            <a:r>
              <a:rPr lang="en-IN" sz="2800" dirty="0">
                <a:solidFill>
                  <a:schemeClr val="accent1"/>
                </a:solidFill>
                <a:latin typeface="Cooper Black" panose="0208090404030B020404" pitchFamily="18" charset="0"/>
              </a:rPr>
              <a:t>	</a:t>
            </a:r>
            <a:br>
              <a:rPr lang="en-IN" sz="2800" dirty="0">
                <a:solidFill>
                  <a:schemeClr val="accent1"/>
                </a:solidFill>
                <a:latin typeface="Cooper Black" panose="0208090404030B020404" pitchFamily="18" charset="0"/>
              </a:rPr>
            </a:br>
            <a:br>
              <a:rPr lang="en-IN" sz="2400" dirty="0"/>
            </a:br>
            <a:r>
              <a:rPr lang="en-IN" sz="2400" dirty="0"/>
              <a:t>          </a:t>
            </a:r>
            <a:br>
              <a:rPr lang="en-IN" sz="2400" dirty="0"/>
            </a:b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	   </a:t>
            </a:r>
            <a:r>
              <a:rPr lang="en-IN" sz="4800" dirty="0">
                <a:solidFill>
                  <a:schemeClr val="accent1"/>
                </a:solidFill>
                <a:latin typeface="Cooper Black" panose="0208090404030B020404" pitchFamily="18" charset="0"/>
              </a:rPr>
              <a:t>expect to complete by Feb 20</a:t>
            </a:r>
            <a:br>
              <a:rPr lang="en-IN" sz="2400" dirty="0"/>
            </a:br>
            <a:endParaRPr lang="en-IN" sz="2400" dirty="0"/>
          </a:p>
        </p:txBody>
      </p:sp>
      <p:pic>
        <p:nvPicPr>
          <p:cNvPr id="6" name="Graphic 5" descr="Watch">
            <a:extLst>
              <a:ext uri="{FF2B5EF4-FFF2-40B4-BE49-F238E27FC236}">
                <a16:creationId xmlns:a16="http://schemas.microsoft.com/office/drawing/2014/main" id="{1CB7660B-5945-458C-8264-3976F48B1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53" y="3608294"/>
            <a:ext cx="1344706" cy="1344706"/>
          </a:xfrm>
          <a:prstGeom prst="rect">
            <a:avLst/>
          </a:prstGeom>
        </p:spPr>
      </p:pic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C7CB42A8-31AB-4071-8E08-7F06FB559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5679" y="677399"/>
            <a:ext cx="2580156" cy="258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116</TotalTime>
  <Words>112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Bradley Hand ITC</vt:lpstr>
      <vt:lpstr>Calisto MT</vt:lpstr>
      <vt:lpstr>Century Gothic</vt:lpstr>
      <vt:lpstr>Cooper Black</vt:lpstr>
      <vt:lpstr>Sitka Small</vt:lpstr>
      <vt:lpstr>Vapor Trail</vt:lpstr>
      <vt:lpstr>Chrome Extension for Detecting Phishing Websites</vt:lpstr>
      <vt:lpstr>PowerPoint Presentation</vt:lpstr>
      <vt:lpstr>CHROME EXTENSION</vt:lpstr>
      <vt:lpstr>PowerPoint Presentation</vt:lpstr>
      <vt:lpstr>PowerPoint Presentation</vt:lpstr>
      <vt:lpstr>PowerPoint Presentation</vt:lpstr>
      <vt:lpstr>PowerPoint Presentation</vt:lpstr>
      <vt:lpstr>                              expect to complete by Feb 20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Chrome Extension for Detecting Phishing Websites</dc:title>
  <dc:creator>Mubeena Nazar</dc:creator>
  <cp:lastModifiedBy>Mubeena Nazar</cp:lastModifiedBy>
  <cp:revision>6</cp:revision>
  <dcterms:created xsi:type="dcterms:W3CDTF">2022-02-08T07:30:41Z</dcterms:created>
  <dcterms:modified xsi:type="dcterms:W3CDTF">2022-02-10T14:47:08Z</dcterms:modified>
</cp:coreProperties>
</file>