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AE107-621B-44CE-BE24-D11F9E0933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AB85B6-287D-4FA0-8657-D9140C9B7AB7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Topic Finalized</a:t>
          </a:r>
        </a:p>
      </dgm:t>
    </dgm:pt>
    <dgm:pt modelId="{E90E9165-1501-47F1-B3AE-1766E80386A9}" type="parTrans" cxnId="{B64D4AF6-A78D-4482-94C1-E9E9EFAD6972}">
      <dgm:prSet/>
      <dgm:spPr/>
      <dgm:t>
        <a:bodyPr/>
        <a:lstStyle/>
        <a:p>
          <a:endParaRPr lang="en-IN"/>
        </a:p>
      </dgm:t>
    </dgm:pt>
    <dgm:pt modelId="{A01CCD83-82D9-46F7-B434-FF2C25BD52CE}" type="sibTrans" cxnId="{B64D4AF6-A78D-4482-94C1-E9E9EFAD697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B4DADDE0-3275-427E-A34D-F26F1958A36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23-4-22</a:t>
          </a:r>
        </a:p>
      </dgm:t>
    </dgm:pt>
    <dgm:pt modelId="{B2F38434-2A7C-4236-B628-88B5D6C06F17}" type="parTrans" cxnId="{9F2BE2FD-773B-43D5-AC3B-CDAC6B713F17}">
      <dgm:prSet/>
      <dgm:spPr/>
      <dgm:t>
        <a:bodyPr/>
        <a:lstStyle/>
        <a:p>
          <a:endParaRPr lang="en-IN"/>
        </a:p>
      </dgm:t>
    </dgm:pt>
    <dgm:pt modelId="{4F16E81B-4F39-42D2-8CCE-9F73D1EDA2C3}" type="sibTrans" cxnId="{9F2BE2FD-773B-43D5-AC3B-CDAC6B713F17}">
      <dgm:prSet/>
      <dgm:spPr/>
      <dgm:t>
        <a:bodyPr/>
        <a:lstStyle/>
        <a:p>
          <a:endParaRPr lang="en-IN"/>
        </a:p>
      </dgm:t>
    </dgm:pt>
    <dgm:pt modelId="{7779CF70-019D-4504-85EE-B9ADEAC51505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Abstract </a:t>
          </a:r>
        </a:p>
      </dgm:t>
    </dgm:pt>
    <dgm:pt modelId="{CB73EFD1-CB99-4885-8348-43FA5619D6BB}" type="parTrans" cxnId="{5786F123-A270-4511-99D7-A2C9A3D42D26}">
      <dgm:prSet/>
      <dgm:spPr/>
      <dgm:t>
        <a:bodyPr/>
        <a:lstStyle/>
        <a:p>
          <a:endParaRPr lang="en-IN"/>
        </a:p>
      </dgm:t>
    </dgm:pt>
    <dgm:pt modelId="{E3BAEAA5-95C4-4910-809D-93DCF8BEB2C5}" type="sibTrans" cxnId="{5786F123-A270-4511-99D7-A2C9A3D42D2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8DAD7523-B252-44E1-95D8-6F93D4788B29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25-04-22</a:t>
          </a:r>
        </a:p>
      </dgm:t>
    </dgm:pt>
    <dgm:pt modelId="{AEAF153C-558E-4A77-9A46-9AB5E09ADE91}" type="parTrans" cxnId="{CA752958-25D5-4EA9-8572-7D646A9F0C00}">
      <dgm:prSet/>
      <dgm:spPr/>
      <dgm:t>
        <a:bodyPr/>
        <a:lstStyle/>
        <a:p>
          <a:endParaRPr lang="en-IN"/>
        </a:p>
      </dgm:t>
    </dgm:pt>
    <dgm:pt modelId="{5CC3D592-F720-40CB-8F11-ADF62A192441}" type="sibTrans" cxnId="{CA752958-25D5-4EA9-8572-7D646A9F0C00}">
      <dgm:prSet/>
      <dgm:spPr/>
      <dgm:t>
        <a:bodyPr/>
        <a:lstStyle/>
        <a:p>
          <a:endParaRPr lang="en-IN"/>
        </a:p>
      </dgm:t>
    </dgm:pt>
    <dgm:pt modelId="{CF593821-0AE4-4817-B411-B467676EA20E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Approval meeting</a:t>
          </a:r>
        </a:p>
      </dgm:t>
    </dgm:pt>
    <dgm:pt modelId="{E26C53E1-A560-4C25-9DB8-D386E7CD3C73}" type="parTrans" cxnId="{1A7EBC35-15EC-4EBC-90ED-2C458B7BE7F2}">
      <dgm:prSet/>
      <dgm:spPr/>
      <dgm:t>
        <a:bodyPr/>
        <a:lstStyle/>
        <a:p>
          <a:endParaRPr lang="en-IN"/>
        </a:p>
      </dgm:t>
    </dgm:pt>
    <dgm:pt modelId="{8624E177-BCED-4861-A5B3-599437D8D6DE}" type="sibTrans" cxnId="{1A7EBC35-15EC-4EBC-90ED-2C458B7BE7F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33BF735C-F334-4C6A-ABD7-F1CBA77A77D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Literature Survey</a:t>
          </a:r>
        </a:p>
      </dgm:t>
    </dgm:pt>
    <dgm:pt modelId="{522211F4-042F-4B87-A08D-4C2C4BB0AC82}" type="parTrans" cxnId="{D0E79ADD-5DEE-4226-AF9C-58D042EB111A}">
      <dgm:prSet/>
      <dgm:spPr/>
      <dgm:t>
        <a:bodyPr/>
        <a:lstStyle/>
        <a:p>
          <a:endParaRPr lang="en-IN"/>
        </a:p>
      </dgm:t>
    </dgm:pt>
    <dgm:pt modelId="{E8370036-0386-4BC8-8CB4-EA4FA77CE573}" type="sibTrans" cxnId="{D0E79ADD-5DEE-4226-AF9C-58D042EB111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852BB8C7-A3A0-4C79-9E79-638F926E7C27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Scrum meeting 1</a:t>
          </a:r>
        </a:p>
      </dgm:t>
    </dgm:pt>
    <dgm:pt modelId="{FD74807B-E366-4BD8-A5A0-BE0409278368}" type="parTrans" cxnId="{7CEC25F0-684F-4397-8DDF-A659D11DCC61}">
      <dgm:prSet/>
      <dgm:spPr/>
      <dgm:t>
        <a:bodyPr/>
        <a:lstStyle/>
        <a:p>
          <a:endParaRPr lang="en-IN"/>
        </a:p>
      </dgm:t>
    </dgm:pt>
    <dgm:pt modelId="{46DC0985-F1E9-4A7F-8280-0F145214E133}" type="sibTrans" cxnId="{7CEC25F0-684F-4397-8DDF-A659D11DCC6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A01888D3-251D-46CA-B307-3C8E66E90329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28-04-22</a:t>
          </a:r>
        </a:p>
      </dgm:t>
    </dgm:pt>
    <dgm:pt modelId="{EEBA81CE-3F34-4838-A5A7-180290E9140C}" type="sibTrans" cxnId="{0BDB2602-BF1B-461E-A7B8-F4026BFDDBAD}">
      <dgm:prSet/>
      <dgm:spPr/>
      <dgm:t>
        <a:bodyPr/>
        <a:lstStyle/>
        <a:p>
          <a:endParaRPr lang="en-IN"/>
        </a:p>
      </dgm:t>
    </dgm:pt>
    <dgm:pt modelId="{0BDE44BF-3BB8-4A91-AEA7-5C5BCC3E452C}" type="parTrans" cxnId="{0BDB2602-BF1B-461E-A7B8-F4026BFDDBAD}">
      <dgm:prSet/>
      <dgm:spPr/>
      <dgm:t>
        <a:bodyPr/>
        <a:lstStyle/>
        <a:p>
          <a:endParaRPr lang="en-IN"/>
        </a:p>
      </dgm:t>
    </dgm:pt>
    <dgm:pt modelId="{A8420EBA-CF67-4D92-BDB8-D1FF4500E10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30-04-22</a:t>
          </a:r>
        </a:p>
      </dgm:t>
    </dgm:pt>
    <dgm:pt modelId="{523155B7-9FE5-45F2-8182-E5148E89F1FF}" type="parTrans" cxnId="{DA2099FB-DF98-4855-8553-017C8BAA150C}">
      <dgm:prSet/>
      <dgm:spPr/>
      <dgm:t>
        <a:bodyPr/>
        <a:lstStyle/>
        <a:p>
          <a:endParaRPr lang="en-IN"/>
        </a:p>
      </dgm:t>
    </dgm:pt>
    <dgm:pt modelId="{B40D0F4E-6D0A-4116-95CA-62344D5BC644}" type="sibTrans" cxnId="{DA2099FB-DF98-4855-8553-017C8BAA150C}">
      <dgm:prSet/>
      <dgm:spPr/>
      <dgm:t>
        <a:bodyPr/>
        <a:lstStyle/>
        <a:p>
          <a:endParaRPr lang="en-IN"/>
        </a:p>
      </dgm:t>
    </dgm:pt>
    <dgm:pt modelId="{70D9F381-0988-4787-BD68-43DBA7F2E75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15-05-22</a:t>
          </a:r>
        </a:p>
      </dgm:t>
    </dgm:pt>
    <dgm:pt modelId="{58A83C6A-F640-430D-94CA-A2C8CC427A91}" type="parTrans" cxnId="{83B9629F-2B80-4C60-AED8-ECD37EE7F272}">
      <dgm:prSet/>
      <dgm:spPr/>
      <dgm:t>
        <a:bodyPr/>
        <a:lstStyle/>
        <a:p>
          <a:endParaRPr lang="en-IN"/>
        </a:p>
      </dgm:t>
    </dgm:pt>
    <dgm:pt modelId="{BF0E50F9-DD59-4487-BCD7-CF5E4CE21E63}" type="sibTrans" cxnId="{83B9629F-2B80-4C60-AED8-ECD37EE7F272}">
      <dgm:prSet/>
      <dgm:spPr/>
      <dgm:t>
        <a:bodyPr/>
        <a:lstStyle/>
        <a:p>
          <a:endParaRPr lang="en-IN"/>
        </a:p>
      </dgm:t>
    </dgm:pt>
    <dgm:pt modelId="{20D1EEC1-C5A5-4759-97C8-713600656B7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400" dirty="0">
              <a:latin typeface="Lucida Calligraphy" panose="03010101010101010101" pitchFamily="66" charset="0"/>
            </a:rPr>
            <a:t>Preparing with base papers</a:t>
          </a:r>
        </a:p>
      </dgm:t>
    </dgm:pt>
    <dgm:pt modelId="{E4CEE103-2FF3-4A9A-BEDF-752E042D4A55}" type="parTrans" cxnId="{690EC077-77C9-4577-919E-A5F616DF2B90}">
      <dgm:prSet/>
      <dgm:spPr/>
      <dgm:t>
        <a:bodyPr/>
        <a:lstStyle/>
        <a:p>
          <a:endParaRPr lang="en-IN"/>
        </a:p>
      </dgm:t>
    </dgm:pt>
    <dgm:pt modelId="{DF0D115A-765A-4163-A2CA-B1454E7DB079}" type="sibTrans" cxnId="{690EC077-77C9-4577-919E-A5F616DF2B9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93C232C3-B69E-41FF-AF91-BCF21A149E8B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Ordered Equipment</a:t>
          </a:r>
        </a:p>
      </dgm:t>
    </dgm:pt>
    <dgm:pt modelId="{6F0F05C9-538C-499B-8397-DC65CFA5CCFF}" type="parTrans" cxnId="{B7260B14-C56B-4F69-B5AC-793826446EF3}">
      <dgm:prSet/>
      <dgm:spPr/>
      <dgm:t>
        <a:bodyPr/>
        <a:lstStyle/>
        <a:p>
          <a:endParaRPr lang="en-IN"/>
        </a:p>
      </dgm:t>
    </dgm:pt>
    <dgm:pt modelId="{CC1D5088-7C3D-4557-8375-ADDB40C596A1}" type="sibTrans" cxnId="{B7260B14-C56B-4F69-B5AC-793826446EF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9D08572E-227F-4459-9E61-3021EC9AB1A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10-05-22</a:t>
          </a:r>
        </a:p>
      </dgm:t>
    </dgm:pt>
    <dgm:pt modelId="{B0F42323-27F7-4E18-8EE6-5E48F0B08E0B}" type="parTrans" cxnId="{57674D57-3384-4DA6-AD47-B54B386CD688}">
      <dgm:prSet/>
      <dgm:spPr/>
      <dgm:t>
        <a:bodyPr/>
        <a:lstStyle/>
        <a:p>
          <a:endParaRPr lang="en-IN"/>
        </a:p>
      </dgm:t>
    </dgm:pt>
    <dgm:pt modelId="{69363444-A0C9-4622-AAEC-6F851524BBA7}" type="sibTrans" cxnId="{57674D57-3384-4DA6-AD47-B54B386CD688}">
      <dgm:prSet/>
      <dgm:spPr/>
      <dgm:t>
        <a:bodyPr/>
        <a:lstStyle/>
        <a:p>
          <a:endParaRPr lang="en-IN"/>
        </a:p>
      </dgm:t>
    </dgm:pt>
    <dgm:pt modelId="{B331E7B9-8777-4C06-AF0A-FE13F647C3A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400" dirty="0">
              <a:latin typeface="Lucida Calligraphy" panose="03010101010101010101" pitchFamily="66" charset="0"/>
            </a:rPr>
            <a:t>19-05-22</a:t>
          </a:r>
        </a:p>
      </dgm:t>
    </dgm:pt>
    <dgm:pt modelId="{CE1207B3-7957-4E35-8A12-ED9AC7010FCE}" type="parTrans" cxnId="{E7F5732B-9670-48A1-B1E9-A4C42338DE4D}">
      <dgm:prSet/>
      <dgm:spPr/>
      <dgm:t>
        <a:bodyPr/>
        <a:lstStyle/>
        <a:p>
          <a:endParaRPr lang="en-IN"/>
        </a:p>
      </dgm:t>
    </dgm:pt>
    <dgm:pt modelId="{DB4BED58-C50D-4DB2-8EEE-ED7619883F03}" type="sibTrans" cxnId="{E7F5732B-9670-48A1-B1E9-A4C42338DE4D}">
      <dgm:prSet/>
      <dgm:spPr/>
      <dgm:t>
        <a:bodyPr/>
        <a:lstStyle/>
        <a:p>
          <a:endParaRPr lang="en-IN"/>
        </a:p>
      </dgm:t>
    </dgm:pt>
    <dgm:pt modelId="{F57A0E12-D865-46AA-8984-830D1BF6F6C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Scrum meeting 2</a:t>
          </a:r>
        </a:p>
      </dgm:t>
    </dgm:pt>
    <dgm:pt modelId="{A6AE2F98-2B45-4995-B3DF-D8C023F2F40E}" type="parTrans" cxnId="{489D893C-D930-4244-9737-03B6DE67D63F}">
      <dgm:prSet/>
      <dgm:spPr/>
      <dgm:t>
        <a:bodyPr/>
        <a:lstStyle/>
        <a:p>
          <a:endParaRPr lang="en-IN"/>
        </a:p>
      </dgm:t>
    </dgm:pt>
    <dgm:pt modelId="{184B94F4-F3E9-4607-AA97-9FCAAC2A2D82}" type="sibTrans" cxnId="{489D893C-D930-4244-9737-03B6DE67D63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88B058BF-8E27-4155-94AE-480BCA2ED9A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21-05-22</a:t>
          </a:r>
        </a:p>
      </dgm:t>
    </dgm:pt>
    <dgm:pt modelId="{FA61C789-420E-4EE9-ACC1-78AB5D59A65E}" type="parTrans" cxnId="{54865C3C-71BE-45E2-A79E-EE10C905C1E3}">
      <dgm:prSet/>
      <dgm:spPr/>
      <dgm:t>
        <a:bodyPr/>
        <a:lstStyle/>
        <a:p>
          <a:endParaRPr lang="en-IN"/>
        </a:p>
      </dgm:t>
    </dgm:pt>
    <dgm:pt modelId="{7AE25CB8-1526-436E-9414-19E418D177EB}" type="sibTrans" cxnId="{54865C3C-71BE-45E2-A79E-EE10C905C1E3}">
      <dgm:prSet/>
      <dgm:spPr/>
      <dgm:t>
        <a:bodyPr/>
        <a:lstStyle/>
        <a:p>
          <a:endParaRPr lang="en-IN"/>
        </a:p>
      </dgm:t>
    </dgm:pt>
    <dgm:pt modelId="{B8B6DD1D-AA68-40D3-AA7C-943B60D9E8F2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Review Meeting</a:t>
          </a:r>
        </a:p>
        <a:p>
          <a:pPr algn="ctr"/>
          <a:r>
            <a:rPr lang="en-IN" sz="1800" dirty="0">
              <a:latin typeface="Lucida Calligraphy" panose="03010101010101010101" pitchFamily="66" charset="0"/>
            </a:rPr>
            <a:t>24-05-22</a:t>
          </a:r>
        </a:p>
      </dgm:t>
    </dgm:pt>
    <dgm:pt modelId="{AA97CB01-7AD2-49C1-9DE0-079868027A94}" type="parTrans" cxnId="{AFF2D8B9-1D3C-4DDF-9178-C2621656C8DA}">
      <dgm:prSet/>
      <dgm:spPr/>
      <dgm:t>
        <a:bodyPr/>
        <a:lstStyle/>
        <a:p>
          <a:endParaRPr lang="en-IN"/>
        </a:p>
      </dgm:t>
    </dgm:pt>
    <dgm:pt modelId="{3D267987-9DAC-4E67-93E1-1C603554C6DF}" type="sibTrans" cxnId="{AFF2D8B9-1D3C-4DDF-9178-C2621656C8D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892DC321-5965-4D27-814F-31344137574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800" dirty="0">
              <a:latin typeface="Lucida Calligraphy" panose="03010101010101010101" pitchFamily="66" charset="0"/>
            </a:rPr>
            <a:t>Scrum Meeting 3</a:t>
          </a:r>
        </a:p>
        <a:p>
          <a:pPr algn="ctr"/>
          <a:r>
            <a:rPr lang="en-IN" sz="1800" dirty="0">
              <a:latin typeface="Lucida Calligraphy" panose="03010101010101010101" pitchFamily="66" charset="0"/>
            </a:rPr>
            <a:t>28-05-22</a:t>
          </a:r>
        </a:p>
      </dgm:t>
    </dgm:pt>
    <dgm:pt modelId="{5EE2C274-A9F6-4FBA-86BC-2E79FDBF805F}" type="parTrans" cxnId="{C6C4772F-9220-47A7-9B74-6598D8E3F026}">
      <dgm:prSet/>
      <dgm:spPr/>
      <dgm:t>
        <a:bodyPr/>
        <a:lstStyle/>
        <a:p>
          <a:endParaRPr lang="en-IN"/>
        </a:p>
      </dgm:t>
    </dgm:pt>
    <dgm:pt modelId="{D8FDAE0A-85C9-441A-95FF-EDB4D54BD710}" type="sibTrans" cxnId="{C6C4772F-9220-47A7-9B74-6598D8E3F02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ACF67605-99CC-4080-8CB8-1226032F9B6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1400" dirty="0">
              <a:latin typeface="Lucida Calligraphy" panose="03010101010101010101" pitchFamily="66" charset="0"/>
            </a:rPr>
            <a:t>Completed detection of each module</a:t>
          </a:r>
        </a:p>
        <a:p>
          <a:pPr algn="ctr"/>
          <a:r>
            <a:rPr lang="en-IN" sz="1400" dirty="0">
              <a:latin typeface="Lucida Calligraphy" panose="03010101010101010101" pitchFamily="66" charset="0"/>
            </a:rPr>
            <a:t>27-05-22 </a:t>
          </a:r>
        </a:p>
      </dgm:t>
    </dgm:pt>
    <dgm:pt modelId="{A6B448CD-0B84-4C59-AD07-A0F8C0EF4188}" type="parTrans" cxnId="{CBF36EDD-2470-4E1A-90B9-F65AF79600DA}">
      <dgm:prSet/>
      <dgm:spPr/>
      <dgm:t>
        <a:bodyPr/>
        <a:lstStyle/>
        <a:p>
          <a:endParaRPr lang="en-IN"/>
        </a:p>
      </dgm:t>
    </dgm:pt>
    <dgm:pt modelId="{6D9BC04E-AE9E-43EE-80E7-E068C028F0CD}" type="sibTrans" cxnId="{CBF36EDD-2470-4E1A-90B9-F65AF79600D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9860DD32-DCF7-43E1-8F04-A04A9CA7104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>
              <a:latin typeface="Lucida Calligraphy" panose="03010101010101010101" pitchFamily="66" charset="0"/>
            </a:rPr>
            <a:t>Scrum Meeting 3</a:t>
          </a:r>
        </a:p>
        <a:p>
          <a:r>
            <a:rPr lang="en-IN" dirty="0">
              <a:latin typeface="Lucida Calligraphy" panose="03010101010101010101" pitchFamily="66" charset="0"/>
            </a:rPr>
            <a:t>28-05-22</a:t>
          </a:r>
        </a:p>
      </dgm:t>
    </dgm:pt>
    <dgm:pt modelId="{5C6A7F65-89B0-4CB7-9AFF-92B3C958C109}" type="parTrans" cxnId="{40FFC917-B3D6-4BAA-877C-CE72D541FDF1}">
      <dgm:prSet/>
      <dgm:spPr/>
      <dgm:t>
        <a:bodyPr/>
        <a:lstStyle/>
        <a:p>
          <a:endParaRPr lang="en-IN"/>
        </a:p>
      </dgm:t>
    </dgm:pt>
    <dgm:pt modelId="{9E5101AE-93C6-4094-8A35-D36D1BAA6C1D}" type="sibTrans" cxnId="{40FFC917-B3D6-4BAA-877C-CE72D541FDF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F3F8309F-8C1E-4A55-A69C-CE3381E1B03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>
              <a:latin typeface="Lucida Calligraphy" panose="03010101010101010101" pitchFamily="66" charset="0"/>
            </a:rPr>
            <a:t>Developing the android app</a:t>
          </a:r>
        </a:p>
      </dgm:t>
    </dgm:pt>
    <dgm:pt modelId="{1C6F1E1F-1A89-44C7-BA79-41FBE4343644}" type="parTrans" cxnId="{8292B3EB-177D-4646-A912-8FC6BCFDDD3A}">
      <dgm:prSet/>
      <dgm:spPr/>
      <dgm:t>
        <a:bodyPr/>
        <a:lstStyle/>
        <a:p>
          <a:endParaRPr lang="en-IN"/>
        </a:p>
      </dgm:t>
    </dgm:pt>
    <dgm:pt modelId="{A2F5F81B-C92C-451B-988E-F448D36D389D}" type="sibTrans" cxnId="{8292B3EB-177D-4646-A912-8FC6BCFDDD3A}">
      <dgm:prSet/>
      <dgm:spPr/>
      <dgm:t>
        <a:bodyPr/>
        <a:lstStyle/>
        <a:p>
          <a:endParaRPr lang="en-IN"/>
        </a:p>
      </dgm:t>
    </dgm:pt>
    <dgm:pt modelId="{711E9CA6-3DA0-4E24-AB0E-B534AA5581FF}" type="pres">
      <dgm:prSet presAssocID="{92EAE107-621B-44CE-BE24-D11F9E0933FC}" presName="diagram" presStyleCnt="0">
        <dgm:presLayoutVars>
          <dgm:dir/>
          <dgm:resizeHandles val="exact"/>
        </dgm:presLayoutVars>
      </dgm:prSet>
      <dgm:spPr/>
    </dgm:pt>
    <dgm:pt modelId="{582C92B3-4393-4F70-AC38-89AEADE58618}" type="pres">
      <dgm:prSet presAssocID="{1EAB85B6-287D-4FA0-8657-D9140C9B7AB7}" presName="node" presStyleLbl="node1" presStyleIdx="0" presStyleCnt="13" custLinFactNeighborX="-323" custLinFactNeighborY="42276">
        <dgm:presLayoutVars>
          <dgm:bulletEnabled val="1"/>
        </dgm:presLayoutVars>
      </dgm:prSet>
      <dgm:spPr/>
    </dgm:pt>
    <dgm:pt modelId="{F1A6CC94-DA2B-4CD2-ABA8-3877BECA6C28}" type="pres">
      <dgm:prSet presAssocID="{A01CCD83-82D9-46F7-B434-FF2C25BD52CE}" presName="sibTrans" presStyleLbl="sibTrans2D1" presStyleIdx="0" presStyleCnt="12" custLinFactNeighborY="15858"/>
      <dgm:spPr/>
    </dgm:pt>
    <dgm:pt modelId="{E16F1621-6BEF-4B86-9267-9C347A43A2A8}" type="pres">
      <dgm:prSet presAssocID="{A01CCD83-82D9-46F7-B434-FF2C25BD52CE}" presName="connectorText" presStyleLbl="sibTrans2D1" presStyleIdx="0" presStyleCnt="12"/>
      <dgm:spPr/>
    </dgm:pt>
    <dgm:pt modelId="{C618ED88-151D-44EF-956B-E628E2272A80}" type="pres">
      <dgm:prSet presAssocID="{7779CF70-019D-4504-85EE-B9ADEAC51505}" presName="node" presStyleLbl="node1" presStyleIdx="1" presStyleCnt="13" custLinFactNeighborX="-6983" custLinFactNeighborY="42276">
        <dgm:presLayoutVars>
          <dgm:bulletEnabled val="1"/>
        </dgm:presLayoutVars>
      </dgm:prSet>
      <dgm:spPr/>
    </dgm:pt>
    <dgm:pt modelId="{B99A3E26-279A-406D-8A7D-B84D69A0722A}" type="pres">
      <dgm:prSet presAssocID="{E3BAEAA5-95C4-4910-809D-93DCF8BEB2C5}" presName="sibTrans" presStyleLbl="sibTrans2D1" presStyleIdx="1" presStyleCnt="12" custLinFactNeighborY="15858"/>
      <dgm:spPr/>
    </dgm:pt>
    <dgm:pt modelId="{4BB68180-5441-49AC-BB6F-A05386FCE513}" type="pres">
      <dgm:prSet presAssocID="{E3BAEAA5-95C4-4910-809D-93DCF8BEB2C5}" presName="connectorText" presStyleLbl="sibTrans2D1" presStyleIdx="1" presStyleCnt="12"/>
      <dgm:spPr/>
    </dgm:pt>
    <dgm:pt modelId="{077BC34C-447A-4F1C-BDF9-158F1E4E18B9}" type="pres">
      <dgm:prSet presAssocID="{CF593821-0AE4-4817-B411-B467676EA20E}" presName="node" presStyleLbl="node1" presStyleIdx="2" presStyleCnt="13" custLinFactNeighborX="-3947" custLinFactNeighborY="41046">
        <dgm:presLayoutVars>
          <dgm:bulletEnabled val="1"/>
        </dgm:presLayoutVars>
      </dgm:prSet>
      <dgm:spPr/>
    </dgm:pt>
    <dgm:pt modelId="{C4B26799-A664-4289-8946-A12735BF2470}" type="pres">
      <dgm:prSet presAssocID="{8624E177-BCED-4861-A5B3-599437D8D6DE}" presName="sibTrans" presStyleLbl="sibTrans2D1" presStyleIdx="2" presStyleCnt="12" custLinFactNeighborY="10572"/>
      <dgm:spPr/>
    </dgm:pt>
    <dgm:pt modelId="{F8B1216C-DD58-4987-BADE-B958654F4E4C}" type="pres">
      <dgm:prSet presAssocID="{8624E177-BCED-4861-A5B3-599437D8D6DE}" presName="connectorText" presStyleLbl="sibTrans2D1" presStyleIdx="2" presStyleCnt="12"/>
      <dgm:spPr/>
    </dgm:pt>
    <dgm:pt modelId="{A0FD1FC6-198D-48CE-98C4-B999567133DC}" type="pres">
      <dgm:prSet presAssocID="{33BF735C-F334-4C6A-ABD7-F1CBA77A77D4}" presName="node" presStyleLbl="node1" presStyleIdx="3" presStyleCnt="13" custLinFactNeighborX="-3118" custLinFactNeighborY="42276">
        <dgm:presLayoutVars>
          <dgm:bulletEnabled val="1"/>
        </dgm:presLayoutVars>
      </dgm:prSet>
      <dgm:spPr/>
    </dgm:pt>
    <dgm:pt modelId="{EC352BAF-3786-423F-AB34-78D6DA08C205}" type="pres">
      <dgm:prSet presAssocID="{E8370036-0386-4BC8-8CB4-EA4FA77CE573}" presName="sibTrans" presStyleLbl="sibTrans2D1" presStyleIdx="3" presStyleCnt="12" custLinFactNeighborY="10572"/>
      <dgm:spPr/>
    </dgm:pt>
    <dgm:pt modelId="{6ACD4B69-2365-4204-AC19-FA5813B2BFA9}" type="pres">
      <dgm:prSet presAssocID="{E8370036-0386-4BC8-8CB4-EA4FA77CE573}" presName="connectorText" presStyleLbl="sibTrans2D1" presStyleIdx="3" presStyleCnt="12"/>
      <dgm:spPr/>
    </dgm:pt>
    <dgm:pt modelId="{119A2DFC-39AC-4C61-B7FC-7578ECD2E131}" type="pres">
      <dgm:prSet presAssocID="{93C232C3-B69E-41FF-AF91-BCF21A149E8B}" presName="node" presStyleLbl="node1" presStyleIdx="4" presStyleCnt="13" custLinFactNeighborX="323" custLinFactNeighborY="41066">
        <dgm:presLayoutVars>
          <dgm:bulletEnabled val="1"/>
        </dgm:presLayoutVars>
      </dgm:prSet>
      <dgm:spPr/>
    </dgm:pt>
    <dgm:pt modelId="{80954A44-FA25-4FE3-8F6E-60415D89EE62}" type="pres">
      <dgm:prSet presAssocID="{CC1D5088-7C3D-4557-8375-ADDB40C596A1}" presName="sibTrans" presStyleLbl="sibTrans2D1" presStyleIdx="4" presStyleCnt="12" custLinFactNeighborY="10572"/>
      <dgm:spPr/>
    </dgm:pt>
    <dgm:pt modelId="{68B94F8F-5A28-4BAE-BEE2-8923888FFCE3}" type="pres">
      <dgm:prSet presAssocID="{CC1D5088-7C3D-4557-8375-ADDB40C596A1}" presName="connectorText" presStyleLbl="sibTrans2D1" presStyleIdx="4" presStyleCnt="12"/>
      <dgm:spPr/>
    </dgm:pt>
    <dgm:pt modelId="{C66F723D-EC49-45B5-80C3-015CD1AD1C1F}" type="pres">
      <dgm:prSet presAssocID="{852BB8C7-A3A0-4C79-9E79-638F926E7C27}" presName="node" presStyleLbl="node1" presStyleIdx="5" presStyleCnt="13" custLinFactNeighborX="323" custLinFactNeighborY="35415">
        <dgm:presLayoutVars>
          <dgm:bulletEnabled val="1"/>
        </dgm:presLayoutVars>
      </dgm:prSet>
      <dgm:spPr/>
    </dgm:pt>
    <dgm:pt modelId="{5B41E900-D119-40E0-AC33-55B7F8C72D0D}" type="pres">
      <dgm:prSet presAssocID="{46DC0985-F1E9-4A7F-8280-0F145214E133}" presName="sibTrans" presStyleLbl="sibTrans2D1" presStyleIdx="5" presStyleCnt="12" custLinFactNeighborY="10572"/>
      <dgm:spPr/>
    </dgm:pt>
    <dgm:pt modelId="{051B4C55-1D3D-4090-89E7-002A87B42830}" type="pres">
      <dgm:prSet presAssocID="{46DC0985-F1E9-4A7F-8280-0F145214E133}" presName="connectorText" presStyleLbl="sibTrans2D1" presStyleIdx="5" presStyleCnt="12"/>
      <dgm:spPr/>
    </dgm:pt>
    <dgm:pt modelId="{279A05C1-8B5B-4FE0-8519-0F124A7FE4F4}" type="pres">
      <dgm:prSet presAssocID="{20D1EEC1-C5A5-4759-97C8-713600656B7D}" presName="node" presStyleLbl="node1" presStyleIdx="6" presStyleCnt="13" custScaleX="86414" custScaleY="89529" custLinFactNeighborX="4047" custLinFactNeighborY="28808">
        <dgm:presLayoutVars>
          <dgm:bulletEnabled val="1"/>
        </dgm:presLayoutVars>
      </dgm:prSet>
      <dgm:spPr/>
    </dgm:pt>
    <dgm:pt modelId="{AF5BA647-1634-4E07-97F2-46ACCE789619}" type="pres">
      <dgm:prSet presAssocID="{DF0D115A-765A-4163-A2CA-B1454E7DB079}" presName="sibTrans" presStyleLbl="sibTrans2D1" presStyleIdx="6" presStyleCnt="12" custLinFactNeighborY="10572"/>
      <dgm:spPr/>
    </dgm:pt>
    <dgm:pt modelId="{FCB079EA-0F69-411E-8F92-068CBC544B9F}" type="pres">
      <dgm:prSet presAssocID="{DF0D115A-765A-4163-A2CA-B1454E7DB079}" presName="connectorText" presStyleLbl="sibTrans2D1" presStyleIdx="6" presStyleCnt="12"/>
      <dgm:spPr/>
    </dgm:pt>
    <dgm:pt modelId="{C1E01B6F-131B-44F2-9470-D8F78E64211E}" type="pres">
      <dgm:prSet presAssocID="{F57A0E12-D865-46AA-8984-830D1BF6F6CC}" presName="node" presStyleLbl="node1" presStyleIdx="7" presStyleCnt="13" custLinFactNeighborX="3541" custLinFactNeighborY="21255">
        <dgm:presLayoutVars>
          <dgm:bulletEnabled val="1"/>
        </dgm:presLayoutVars>
      </dgm:prSet>
      <dgm:spPr/>
    </dgm:pt>
    <dgm:pt modelId="{1AE38927-C85A-4F23-B2C8-99313E1AFA33}" type="pres">
      <dgm:prSet presAssocID="{184B94F4-F3E9-4607-AA97-9FCAAC2A2D82}" presName="sibTrans" presStyleLbl="sibTrans2D1" presStyleIdx="7" presStyleCnt="12" custLinFactNeighborX="-4827" custLinFactNeighborY="10519"/>
      <dgm:spPr/>
    </dgm:pt>
    <dgm:pt modelId="{01B1DC9B-2AE2-4AF1-81FB-759265A2D1CD}" type="pres">
      <dgm:prSet presAssocID="{184B94F4-F3E9-4607-AA97-9FCAAC2A2D82}" presName="connectorText" presStyleLbl="sibTrans2D1" presStyleIdx="7" presStyleCnt="12"/>
      <dgm:spPr/>
    </dgm:pt>
    <dgm:pt modelId="{91CCDC69-DD80-42D7-8A97-D5B61FA6979C}" type="pres">
      <dgm:prSet presAssocID="{B8B6DD1D-AA68-40D3-AA7C-943B60D9E8F2}" presName="node" presStyleLbl="node1" presStyleIdx="8" presStyleCnt="13" custLinFactNeighborX="3312" custLinFactNeighborY="14136">
        <dgm:presLayoutVars>
          <dgm:bulletEnabled val="1"/>
        </dgm:presLayoutVars>
      </dgm:prSet>
      <dgm:spPr/>
    </dgm:pt>
    <dgm:pt modelId="{13F18864-7852-48AA-BA76-4713F24F7C5C}" type="pres">
      <dgm:prSet presAssocID="{3D267987-9DAC-4E67-93E1-1C603554C6DF}" presName="sibTrans" presStyleLbl="sibTrans2D1" presStyleIdx="8" presStyleCnt="12" custLinFactNeighborY="31558"/>
      <dgm:spPr/>
    </dgm:pt>
    <dgm:pt modelId="{DDB594AB-A478-451C-BCDB-34E2ECD53A75}" type="pres">
      <dgm:prSet presAssocID="{3D267987-9DAC-4E67-93E1-1C603554C6DF}" presName="connectorText" presStyleLbl="sibTrans2D1" presStyleIdx="8" presStyleCnt="12"/>
      <dgm:spPr/>
    </dgm:pt>
    <dgm:pt modelId="{C3635277-A943-4987-BB89-4F5730C5BA15}" type="pres">
      <dgm:prSet presAssocID="{892DC321-5965-4D27-814F-31344137574D}" presName="node" presStyleLbl="node1" presStyleIdx="9" presStyleCnt="13" custLinFactNeighborX="612" custLinFactNeighborY="14136">
        <dgm:presLayoutVars>
          <dgm:bulletEnabled val="1"/>
        </dgm:presLayoutVars>
      </dgm:prSet>
      <dgm:spPr/>
    </dgm:pt>
    <dgm:pt modelId="{6A9BF911-4453-404A-B1FE-E2FC2C9FB841}" type="pres">
      <dgm:prSet presAssocID="{D8FDAE0A-85C9-441A-95FF-EDB4D54BD710}" presName="sibTrans" presStyleLbl="sibTrans2D1" presStyleIdx="9" presStyleCnt="12" custLinFactNeighborY="10519"/>
      <dgm:spPr/>
    </dgm:pt>
    <dgm:pt modelId="{94C7EFB9-4C6F-41E9-ACFF-296B9F1B54C9}" type="pres">
      <dgm:prSet presAssocID="{D8FDAE0A-85C9-441A-95FF-EDB4D54BD710}" presName="connectorText" presStyleLbl="sibTrans2D1" presStyleIdx="9" presStyleCnt="12"/>
      <dgm:spPr/>
    </dgm:pt>
    <dgm:pt modelId="{4AE7B535-2548-4267-B4B8-42C982EF745D}" type="pres">
      <dgm:prSet presAssocID="{ACF67605-99CC-4080-8CB8-1226032F9B6E}" presName="node" presStyleLbl="node1" presStyleIdx="10" presStyleCnt="13" custLinFactNeighborY="14136">
        <dgm:presLayoutVars>
          <dgm:bulletEnabled val="1"/>
        </dgm:presLayoutVars>
      </dgm:prSet>
      <dgm:spPr/>
    </dgm:pt>
    <dgm:pt modelId="{8940E6DD-BE25-4081-833F-6F10E0DEF466}" type="pres">
      <dgm:prSet presAssocID="{6D9BC04E-AE9E-43EE-80E7-E068C028F0CD}" presName="sibTrans" presStyleLbl="sibTrans2D1" presStyleIdx="10" presStyleCnt="12" custLinFactNeighborX="0" custLinFactNeighborY="15579"/>
      <dgm:spPr/>
    </dgm:pt>
    <dgm:pt modelId="{CDD8D747-F572-4BD7-8DA5-06BAF1625DC3}" type="pres">
      <dgm:prSet presAssocID="{6D9BC04E-AE9E-43EE-80E7-E068C028F0CD}" presName="connectorText" presStyleLbl="sibTrans2D1" presStyleIdx="10" presStyleCnt="12"/>
      <dgm:spPr/>
    </dgm:pt>
    <dgm:pt modelId="{1EE16D61-D54E-4700-807C-451AE3F69383}" type="pres">
      <dgm:prSet presAssocID="{9860DD32-DCF7-43E1-8F04-A04A9CA71042}" presName="node" presStyleLbl="node1" presStyleIdx="11" presStyleCnt="13" custLinFactNeighborY="18725">
        <dgm:presLayoutVars>
          <dgm:bulletEnabled val="1"/>
        </dgm:presLayoutVars>
      </dgm:prSet>
      <dgm:spPr/>
    </dgm:pt>
    <dgm:pt modelId="{9D27E1A9-219E-43C6-8271-A3D7A143164D}" type="pres">
      <dgm:prSet presAssocID="{9E5101AE-93C6-4094-8A35-D36D1BAA6C1D}" presName="sibTrans" presStyleLbl="sibTrans2D1" presStyleIdx="11" presStyleCnt="12" custLinFactNeighborY="10519"/>
      <dgm:spPr/>
    </dgm:pt>
    <dgm:pt modelId="{6D5BF879-904D-4358-B34D-1EB1F03005C0}" type="pres">
      <dgm:prSet presAssocID="{9E5101AE-93C6-4094-8A35-D36D1BAA6C1D}" presName="connectorText" presStyleLbl="sibTrans2D1" presStyleIdx="11" presStyleCnt="12"/>
      <dgm:spPr/>
    </dgm:pt>
    <dgm:pt modelId="{C166C22E-35DF-414F-9BF8-7C63FACB96AC}" type="pres">
      <dgm:prSet presAssocID="{F3F8309F-8C1E-4A55-A69C-CE3381E1B03F}" presName="node" presStyleLbl="node1" presStyleIdx="12" presStyleCnt="13" custLinFactNeighborY="3174">
        <dgm:presLayoutVars>
          <dgm:bulletEnabled val="1"/>
        </dgm:presLayoutVars>
      </dgm:prSet>
      <dgm:spPr/>
    </dgm:pt>
  </dgm:ptLst>
  <dgm:cxnLst>
    <dgm:cxn modelId="{0BDB2602-BF1B-461E-A7B8-F4026BFDDBAD}" srcId="{CF593821-0AE4-4817-B411-B467676EA20E}" destId="{A01888D3-251D-46CA-B307-3C8E66E90329}" srcOrd="0" destOrd="0" parTransId="{0BDE44BF-3BB8-4A91-AEA7-5C5BCC3E452C}" sibTransId="{EEBA81CE-3F34-4838-A5A7-180290E9140C}"/>
    <dgm:cxn modelId="{C9EA450D-BDC3-42FC-B686-B6E0383117DD}" type="presOf" srcId="{E8370036-0386-4BC8-8CB4-EA4FA77CE573}" destId="{EC352BAF-3786-423F-AB34-78D6DA08C205}" srcOrd="0" destOrd="0" presId="urn:microsoft.com/office/officeart/2005/8/layout/process5"/>
    <dgm:cxn modelId="{71690F0E-D606-4DA5-94F3-B386A3A4A92C}" type="presOf" srcId="{A01888D3-251D-46CA-B307-3C8E66E90329}" destId="{077BC34C-447A-4F1C-BDF9-158F1E4E18B9}" srcOrd="0" destOrd="1" presId="urn:microsoft.com/office/officeart/2005/8/layout/process5"/>
    <dgm:cxn modelId="{89CED80E-1435-4D97-9C8E-CFD3D9D31723}" type="presOf" srcId="{46DC0985-F1E9-4A7F-8280-0F145214E133}" destId="{5B41E900-D119-40E0-AC33-55B7F8C72D0D}" srcOrd="0" destOrd="0" presId="urn:microsoft.com/office/officeart/2005/8/layout/process5"/>
    <dgm:cxn modelId="{B7260B14-C56B-4F69-B5AC-793826446EF3}" srcId="{92EAE107-621B-44CE-BE24-D11F9E0933FC}" destId="{93C232C3-B69E-41FF-AF91-BCF21A149E8B}" srcOrd="4" destOrd="0" parTransId="{6F0F05C9-538C-499B-8397-DC65CFA5CCFF}" sibTransId="{CC1D5088-7C3D-4557-8375-ADDB40C596A1}"/>
    <dgm:cxn modelId="{40FFC917-B3D6-4BAA-877C-CE72D541FDF1}" srcId="{92EAE107-621B-44CE-BE24-D11F9E0933FC}" destId="{9860DD32-DCF7-43E1-8F04-A04A9CA71042}" srcOrd="11" destOrd="0" parTransId="{5C6A7F65-89B0-4CB7-9AFF-92B3C958C109}" sibTransId="{9E5101AE-93C6-4094-8A35-D36D1BAA6C1D}"/>
    <dgm:cxn modelId="{6EEB5E1A-89A4-49CF-BC29-A73FDD04250A}" type="presOf" srcId="{DF0D115A-765A-4163-A2CA-B1454E7DB079}" destId="{AF5BA647-1634-4E07-97F2-46ACCE789619}" srcOrd="0" destOrd="0" presId="urn:microsoft.com/office/officeart/2005/8/layout/process5"/>
    <dgm:cxn modelId="{F622751B-221F-4B4C-90B1-535607CB08B5}" type="presOf" srcId="{9D08572E-227F-4459-9E61-3021EC9AB1A4}" destId="{119A2DFC-39AC-4C61-B7FC-7578ECD2E131}" srcOrd="0" destOrd="1" presId="urn:microsoft.com/office/officeart/2005/8/layout/process5"/>
    <dgm:cxn modelId="{5786F123-A270-4511-99D7-A2C9A3D42D26}" srcId="{92EAE107-621B-44CE-BE24-D11F9E0933FC}" destId="{7779CF70-019D-4504-85EE-B9ADEAC51505}" srcOrd="1" destOrd="0" parTransId="{CB73EFD1-CB99-4885-8348-43FA5619D6BB}" sibTransId="{E3BAEAA5-95C4-4910-809D-93DCF8BEB2C5}"/>
    <dgm:cxn modelId="{E7F5732B-9670-48A1-B1E9-A4C42338DE4D}" srcId="{20D1EEC1-C5A5-4759-97C8-713600656B7D}" destId="{B331E7B9-8777-4C06-AF0A-FE13F647C3AC}" srcOrd="0" destOrd="0" parTransId="{CE1207B3-7957-4E35-8A12-ED9AC7010FCE}" sibTransId="{DB4BED58-C50D-4DB2-8EEE-ED7619883F03}"/>
    <dgm:cxn modelId="{39A0682F-E21A-43A1-8DA4-1CBFFA15225E}" type="presOf" srcId="{6D9BC04E-AE9E-43EE-80E7-E068C028F0CD}" destId="{8940E6DD-BE25-4081-833F-6F10E0DEF466}" srcOrd="0" destOrd="0" presId="urn:microsoft.com/office/officeart/2005/8/layout/process5"/>
    <dgm:cxn modelId="{C6C4772F-9220-47A7-9B74-6598D8E3F026}" srcId="{92EAE107-621B-44CE-BE24-D11F9E0933FC}" destId="{892DC321-5965-4D27-814F-31344137574D}" srcOrd="9" destOrd="0" parTransId="{5EE2C274-A9F6-4FBA-86BC-2E79FDBF805F}" sibTransId="{D8FDAE0A-85C9-441A-95FF-EDB4D54BD710}"/>
    <dgm:cxn modelId="{BF9A7235-4054-4A0F-A996-85F769BAB62D}" type="presOf" srcId="{DF0D115A-765A-4163-A2CA-B1454E7DB079}" destId="{FCB079EA-0F69-411E-8F92-068CBC544B9F}" srcOrd="1" destOrd="0" presId="urn:microsoft.com/office/officeart/2005/8/layout/process5"/>
    <dgm:cxn modelId="{1A7EBC35-15EC-4EBC-90ED-2C458B7BE7F2}" srcId="{92EAE107-621B-44CE-BE24-D11F9E0933FC}" destId="{CF593821-0AE4-4817-B411-B467676EA20E}" srcOrd="2" destOrd="0" parTransId="{E26C53E1-A560-4C25-9DB8-D386E7CD3C73}" sibTransId="{8624E177-BCED-4861-A5B3-599437D8D6DE}"/>
    <dgm:cxn modelId="{93556E39-BCEE-4285-A1E1-3CF668529BCB}" type="presOf" srcId="{9860DD32-DCF7-43E1-8F04-A04A9CA71042}" destId="{1EE16D61-D54E-4700-807C-451AE3F69383}" srcOrd="0" destOrd="0" presId="urn:microsoft.com/office/officeart/2005/8/layout/process5"/>
    <dgm:cxn modelId="{54865C3C-71BE-45E2-A79E-EE10C905C1E3}" srcId="{F57A0E12-D865-46AA-8984-830D1BF6F6CC}" destId="{88B058BF-8E27-4155-94AE-480BCA2ED9AD}" srcOrd="0" destOrd="0" parTransId="{FA61C789-420E-4EE9-ACC1-78AB5D59A65E}" sibTransId="{7AE25CB8-1526-436E-9414-19E418D177EB}"/>
    <dgm:cxn modelId="{489D893C-D930-4244-9737-03B6DE67D63F}" srcId="{92EAE107-621B-44CE-BE24-D11F9E0933FC}" destId="{F57A0E12-D865-46AA-8984-830D1BF6F6CC}" srcOrd="7" destOrd="0" parTransId="{A6AE2F98-2B45-4995-B3DF-D8C023F2F40E}" sibTransId="{184B94F4-F3E9-4607-AA97-9FCAAC2A2D82}"/>
    <dgm:cxn modelId="{5FE4D23C-4E9A-4696-AA39-25859C03185B}" type="presOf" srcId="{CC1D5088-7C3D-4557-8375-ADDB40C596A1}" destId="{80954A44-FA25-4FE3-8F6E-60415D89EE62}" srcOrd="0" destOrd="0" presId="urn:microsoft.com/office/officeart/2005/8/layout/process5"/>
    <dgm:cxn modelId="{4FCBBC3F-52E4-4B5C-873F-195C24E75417}" type="presOf" srcId="{7779CF70-019D-4504-85EE-B9ADEAC51505}" destId="{C618ED88-151D-44EF-956B-E628E2272A80}" srcOrd="0" destOrd="0" presId="urn:microsoft.com/office/officeart/2005/8/layout/process5"/>
    <dgm:cxn modelId="{FE40905D-425F-44FC-B496-246B5C35F8E0}" type="presOf" srcId="{184B94F4-F3E9-4607-AA97-9FCAAC2A2D82}" destId="{01B1DC9B-2AE2-4AF1-81FB-759265A2D1CD}" srcOrd="1" destOrd="0" presId="urn:microsoft.com/office/officeart/2005/8/layout/process5"/>
    <dgm:cxn modelId="{A1509E62-27B4-4544-9475-ED60EB152938}" type="presOf" srcId="{892DC321-5965-4D27-814F-31344137574D}" destId="{C3635277-A943-4987-BB89-4F5730C5BA15}" srcOrd="0" destOrd="0" presId="urn:microsoft.com/office/officeart/2005/8/layout/process5"/>
    <dgm:cxn modelId="{38F92F45-E830-4AAC-90D2-24098FF48744}" type="presOf" srcId="{1EAB85B6-287D-4FA0-8657-D9140C9B7AB7}" destId="{582C92B3-4393-4F70-AC38-89AEADE58618}" srcOrd="0" destOrd="0" presId="urn:microsoft.com/office/officeart/2005/8/layout/process5"/>
    <dgm:cxn modelId="{8E6F1446-309C-4AEB-8994-02AC78C7BDDA}" type="presOf" srcId="{CF593821-0AE4-4817-B411-B467676EA20E}" destId="{077BC34C-447A-4F1C-BDF9-158F1E4E18B9}" srcOrd="0" destOrd="0" presId="urn:microsoft.com/office/officeart/2005/8/layout/process5"/>
    <dgm:cxn modelId="{F9C4B466-FA06-4337-B92B-F5EF259B3771}" type="presOf" srcId="{B4DADDE0-3275-427E-A34D-F26F1958A36B}" destId="{582C92B3-4393-4F70-AC38-89AEADE58618}" srcOrd="0" destOrd="1" presId="urn:microsoft.com/office/officeart/2005/8/layout/process5"/>
    <dgm:cxn modelId="{C445E766-BA50-4B58-8E36-1A36AAF45147}" type="presOf" srcId="{93C232C3-B69E-41FF-AF91-BCF21A149E8B}" destId="{119A2DFC-39AC-4C61-B7FC-7578ECD2E131}" srcOrd="0" destOrd="0" presId="urn:microsoft.com/office/officeart/2005/8/layout/process5"/>
    <dgm:cxn modelId="{1CE5A347-300B-4148-BA37-08214A8FC86B}" type="presOf" srcId="{88B058BF-8E27-4155-94AE-480BCA2ED9AD}" destId="{C1E01B6F-131B-44F2-9470-D8F78E64211E}" srcOrd="0" destOrd="1" presId="urn:microsoft.com/office/officeart/2005/8/layout/process5"/>
    <dgm:cxn modelId="{5258D769-B006-409D-B95E-6DBF413227D4}" type="presOf" srcId="{184B94F4-F3E9-4607-AA97-9FCAAC2A2D82}" destId="{1AE38927-C85A-4F23-B2C8-99313E1AFA33}" srcOrd="0" destOrd="0" presId="urn:microsoft.com/office/officeart/2005/8/layout/process5"/>
    <dgm:cxn modelId="{18192E6D-66C9-411B-9B05-7BD0BAE4E753}" type="presOf" srcId="{46DC0985-F1E9-4A7F-8280-0F145214E133}" destId="{051B4C55-1D3D-4090-89E7-002A87B42830}" srcOrd="1" destOrd="0" presId="urn:microsoft.com/office/officeart/2005/8/layout/process5"/>
    <dgm:cxn modelId="{6DA9926E-F560-45D9-9880-096A6B16D723}" type="presOf" srcId="{B8B6DD1D-AA68-40D3-AA7C-943B60D9E8F2}" destId="{91CCDC69-DD80-42D7-8A97-D5B61FA6979C}" srcOrd="0" destOrd="0" presId="urn:microsoft.com/office/officeart/2005/8/layout/process5"/>
    <dgm:cxn modelId="{5B5E8370-F65E-44F0-A883-E8287EE999BA}" type="presOf" srcId="{6D9BC04E-AE9E-43EE-80E7-E068C028F0CD}" destId="{CDD8D747-F572-4BD7-8DA5-06BAF1625DC3}" srcOrd="1" destOrd="0" presId="urn:microsoft.com/office/officeart/2005/8/layout/process5"/>
    <dgm:cxn modelId="{72FAA975-E8E1-4562-9DC8-FE253A1E31F0}" type="presOf" srcId="{E3BAEAA5-95C4-4910-809D-93DCF8BEB2C5}" destId="{B99A3E26-279A-406D-8A7D-B84D69A0722A}" srcOrd="0" destOrd="0" presId="urn:microsoft.com/office/officeart/2005/8/layout/process5"/>
    <dgm:cxn modelId="{57674D57-3384-4DA6-AD47-B54B386CD688}" srcId="{93C232C3-B69E-41FF-AF91-BCF21A149E8B}" destId="{9D08572E-227F-4459-9E61-3021EC9AB1A4}" srcOrd="0" destOrd="0" parTransId="{B0F42323-27F7-4E18-8EE6-5E48F0B08E0B}" sibTransId="{69363444-A0C9-4622-AAEC-6F851524BBA7}"/>
    <dgm:cxn modelId="{690EC077-77C9-4577-919E-A5F616DF2B90}" srcId="{92EAE107-621B-44CE-BE24-D11F9E0933FC}" destId="{20D1EEC1-C5A5-4759-97C8-713600656B7D}" srcOrd="6" destOrd="0" parTransId="{E4CEE103-2FF3-4A9A-BEDF-752E042D4A55}" sibTransId="{DF0D115A-765A-4163-A2CA-B1454E7DB079}"/>
    <dgm:cxn modelId="{CA752958-25D5-4EA9-8572-7D646A9F0C00}" srcId="{7779CF70-019D-4504-85EE-B9ADEAC51505}" destId="{8DAD7523-B252-44E1-95D8-6F93D4788B29}" srcOrd="0" destOrd="0" parTransId="{AEAF153C-558E-4A77-9A46-9AB5E09ADE91}" sibTransId="{5CC3D592-F720-40CB-8F11-ADF62A192441}"/>
    <dgm:cxn modelId="{817DD179-217B-4EEC-B120-F25FDB4B8256}" type="presOf" srcId="{852BB8C7-A3A0-4C79-9E79-638F926E7C27}" destId="{C66F723D-EC49-45B5-80C3-015CD1AD1C1F}" srcOrd="0" destOrd="0" presId="urn:microsoft.com/office/officeart/2005/8/layout/process5"/>
    <dgm:cxn modelId="{12484082-2A47-4F39-BCA2-60351E4EB52F}" type="presOf" srcId="{9E5101AE-93C6-4094-8A35-D36D1BAA6C1D}" destId="{9D27E1A9-219E-43C6-8271-A3D7A143164D}" srcOrd="0" destOrd="0" presId="urn:microsoft.com/office/officeart/2005/8/layout/process5"/>
    <dgm:cxn modelId="{5861A98B-C07A-4D62-9080-62748F61F545}" type="presOf" srcId="{E3BAEAA5-95C4-4910-809D-93DCF8BEB2C5}" destId="{4BB68180-5441-49AC-BB6F-A05386FCE513}" srcOrd="1" destOrd="0" presId="urn:microsoft.com/office/officeart/2005/8/layout/process5"/>
    <dgm:cxn modelId="{83B9629F-2B80-4C60-AED8-ECD37EE7F272}" srcId="{852BB8C7-A3A0-4C79-9E79-638F926E7C27}" destId="{70D9F381-0988-4787-BD68-43DBA7F2E754}" srcOrd="0" destOrd="0" parTransId="{58A83C6A-F640-430D-94CA-A2C8CC427A91}" sibTransId="{BF0E50F9-DD59-4487-BCD7-CF5E4CE21E63}"/>
    <dgm:cxn modelId="{98321FAD-4B6C-459B-B6F5-59542952C077}" type="presOf" srcId="{8624E177-BCED-4861-A5B3-599437D8D6DE}" destId="{C4B26799-A664-4289-8946-A12735BF2470}" srcOrd="0" destOrd="0" presId="urn:microsoft.com/office/officeart/2005/8/layout/process5"/>
    <dgm:cxn modelId="{4C1A85AE-82F2-4880-AFAA-2A497906F7D6}" type="presOf" srcId="{3D267987-9DAC-4E67-93E1-1C603554C6DF}" destId="{DDB594AB-A478-451C-BCDB-34E2ECD53A75}" srcOrd="1" destOrd="0" presId="urn:microsoft.com/office/officeart/2005/8/layout/process5"/>
    <dgm:cxn modelId="{996A10AF-5E17-4731-B5C5-AB2FF9BF1CB7}" type="presOf" srcId="{8624E177-BCED-4861-A5B3-599437D8D6DE}" destId="{F8B1216C-DD58-4987-BADE-B958654F4E4C}" srcOrd="1" destOrd="0" presId="urn:microsoft.com/office/officeart/2005/8/layout/process5"/>
    <dgm:cxn modelId="{169218B0-E1CE-4C64-BB3F-D1E12A6162F4}" type="presOf" srcId="{A01CCD83-82D9-46F7-B434-FF2C25BD52CE}" destId="{E16F1621-6BEF-4B86-9267-9C347A43A2A8}" srcOrd="1" destOrd="0" presId="urn:microsoft.com/office/officeart/2005/8/layout/process5"/>
    <dgm:cxn modelId="{B2B81DB1-3AC9-4C56-A190-7AFC45D94173}" type="presOf" srcId="{D8FDAE0A-85C9-441A-95FF-EDB4D54BD710}" destId="{94C7EFB9-4C6F-41E9-ACFF-296B9F1B54C9}" srcOrd="1" destOrd="0" presId="urn:microsoft.com/office/officeart/2005/8/layout/process5"/>
    <dgm:cxn modelId="{AFF2D8B9-1D3C-4DDF-9178-C2621656C8DA}" srcId="{92EAE107-621B-44CE-BE24-D11F9E0933FC}" destId="{B8B6DD1D-AA68-40D3-AA7C-943B60D9E8F2}" srcOrd="8" destOrd="0" parTransId="{AA97CB01-7AD2-49C1-9DE0-079868027A94}" sibTransId="{3D267987-9DAC-4E67-93E1-1C603554C6DF}"/>
    <dgm:cxn modelId="{582F26BB-4745-4675-B48F-15572907AC7A}" type="presOf" srcId="{F57A0E12-D865-46AA-8984-830D1BF6F6CC}" destId="{C1E01B6F-131B-44F2-9470-D8F78E64211E}" srcOrd="0" destOrd="0" presId="urn:microsoft.com/office/officeart/2005/8/layout/process5"/>
    <dgm:cxn modelId="{D4B89DC0-1E2F-46F3-B329-DDAFC299F49B}" type="presOf" srcId="{E8370036-0386-4BC8-8CB4-EA4FA77CE573}" destId="{6ACD4B69-2365-4204-AC19-FA5813B2BFA9}" srcOrd="1" destOrd="0" presId="urn:microsoft.com/office/officeart/2005/8/layout/process5"/>
    <dgm:cxn modelId="{10802AC3-4675-408D-8470-0AF58DD480B2}" type="presOf" srcId="{8DAD7523-B252-44E1-95D8-6F93D4788B29}" destId="{C618ED88-151D-44EF-956B-E628E2272A80}" srcOrd="0" destOrd="1" presId="urn:microsoft.com/office/officeart/2005/8/layout/process5"/>
    <dgm:cxn modelId="{7C2707C7-D3D2-4D70-A354-6FD3683F45A3}" type="presOf" srcId="{F3F8309F-8C1E-4A55-A69C-CE3381E1B03F}" destId="{C166C22E-35DF-414F-9BF8-7C63FACB96AC}" srcOrd="0" destOrd="0" presId="urn:microsoft.com/office/officeart/2005/8/layout/process5"/>
    <dgm:cxn modelId="{E58E1BC8-E5C0-4CB3-98F6-66E02D0AFBFB}" type="presOf" srcId="{20D1EEC1-C5A5-4759-97C8-713600656B7D}" destId="{279A05C1-8B5B-4FE0-8519-0F124A7FE4F4}" srcOrd="0" destOrd="0" presId="urn:microsoft.com/office/officeart/2005/8/layout/process5"/>
    <dgm:cxn modelId="{1E9655C9-1866-40E4-B33F-5D0B6658F1CF}" type="presOf" srcId="{92EAE107-621B-44CE-BE24-D11F9E0933FC}" destId="{711E9CA6-3DA0-4E24-AB0E-B534AA5581FF}" srcOrd="0" destOrd="0" presId="urn:microsoft.com/office/officeart/2005/8/layout/process5"/>
    <dgm:cxn modelId="{4CD64ACD-5CF6-47D6-9CA6-2401A61416AC}" type="presOf" srcId="{D8FDAE0A-85C9-441A-95FF-EDB4D54BD710}" destId="{6A9BF911-4453-404A-B1FE-E2FC2C9FB841}" srcOrd="0" destOrd="0" presId="urn:microsoft.com/office/officeart/2005/8/layout/process5"/>
    <dgm:cxn modelId="{7D2470CF-F07B-4A33-89CA-1E2F0F38916D}" type="presOf" srcId="{A8420EBA-CF67-4D92-BDB8-D1FF4500E100}" destId="{A0FD1FC6-198D-48CE-98C4-B999567133DC}" srcOrd="0" destOrd="1" presId="urn:microsoft.com/office/officeart/2005/8/layout/process5"/>
    <dgm:cxn modelId="{537B37D5-9938-4D2B-957E-33C47B14F530}" type="presOf" srcId="{70D9F381-0988-4787-BD68-43DBA7F2E754}" destId="{C66F723D-EC49-45B5-80C3-015CD1AD1C1F}" srcOrd="0" destOrd="1" presId="urn:microsoft.com/office/officeart/2005/8/layout/process5"/>
    <dgm:cxn modelId="{5A017FDB-AB97-474A-8E94-0F5CF6791FB8}" type="presOf" srcId="{ACF67605-99CC-4080-8CB8-1226032F9B6E}" destId="{4AE7B535-2548-4267-B4B8-42C982EF745D}" srcOrd="0" destOrd="0" presId="urn:microsoft.com/office/officeart/2005/8/layout/process5"/>
    <dgm:cxn modelId="{B2BFA6DC-3D73-41DE-9774-5FCB531D8677}" type="presOf" srcId="{CC1D5088-7C3D-4557-8375-ADDB40C596A1}" destId="{68B94F8F-5A28-4BAE-BEE2-8923888FFCE3}" srcOrd="1" destOrd="0" presId="urn:microsoft.com/office/officeart/2005/8/layout/process5"/>
    <dgm:cxn modelId="{CBF36EDD-2470-4E1A-90B9-F65AF79600DA}" srcId="{92EAE107-621B-44CE-BE24-D11F9E0933FC}" destId="{ACF67605-99CC-4080-8CB8-1226032F9B6E}" srcOrd="10" destOrd="0" parTransId="{A6B448CD-0B84-4C59-AD07-A0F8C0EF4188}" sibTransId="{6D9BC04E-AE9E-43EE-80E7-E068C028F0CD}"/>
    <dgm:cxn modelId="{D0E79ADD-5DEE-4226-AF9C-58D042EB111A}" srcId="{92EAE107-621B-44CE-BE24-D11F9E0933FC}" destId="{33BF735C-F334-4C6A-ABD7-F1CBA77A77D4}" srcOrd="3" destOrd="0" parTransId="{522211F4-042F-4B87-A08D-4C2C4BB0AC82}" sibTransId="{E8370036-0386-4BC8-8CB4-EA4FA77CE573}"/>
    <dgm:cxn modelId="{D782A0E7-7B7A-40EE-9CBC-22FE42003EFE}" type="presOf" srcId="{33BF735C-F334-4C6A-ABD7-F1CBA77A77D4}" destId="{A0FD1FC6-198D-48CE-98C4-B999567133DC}" srcOrd="0" destOrd="0" presId="urn:microsoft.com/office/officeart/2005/8/layout/process5"/>
    <dgm:cxn modelId="{8292B3EB-177D-4646-A912-8FC6BCFDDD3A}" srcId="{92EAE107-621B-44CE-BE24-D11F9E0933FC}" destId="{F3F8309F-8C1E-4A55-A69C-CE3381E1B03F}" srcOrd="12" destOrd="0" parTransId="{1C6F1E1F-1A89-44C7-BA79-41FBE4343644}" sibTransId="{A2F5F81B-C92C-451B-988E-F448D36D389D}"/>
    <dgm:cxn modelId="{0A1C02F0-31FD-476F-ABD0-350CD0988873}" type="presOf" srcId="{A01CCD83-82D9-46F7-B434-FF2C25BD52CE}" destId="{F1A6CC94-DA2B-4CD2-ABA8-3877BECA6C28}" srcOrd="0" destOrd="0" presId="urn:microsoft.com/office/officeart/2005/8/layout/process5"/>
    <dgm:cxn modelId="{7CEC25F0-684F-4397-8DDF-A659D11DCC61}" srcId="{92EAE107-621B-44CE-BE24-D11F9E0933FC}" destId="{852BB8C7-A3A0-4C79-9E79-638F926E7C27}" srcOrd="5" destOrd="0" parTransId="{FD74807B-E366-4BD8-A5A0-BE0409278368}" sibTransId="{46DC0985-F1E9-4A7F-8280-0F145214E133}"/>
    <dgm:cxn modelId="{EF41A5F0-769F-447D-B0BC-42D7C6A7DDC1}" type="presOf" srcId="{B331E7B9-8777-4C06-AF0A-FE13F647C3AC}" destId="{279A05C1-8B5B-4FE0-8519-0F124A7FE4F4}" srcOrd="0" destOrd="1" presId="urn:microsoft.com/office/officeart/2005/8/layout/process5"/>
    <dgm:cxn modelId="{30C0F4F0-0FD8-49E7-9240-B12266A46D7B}" type="presOf" srcId="{3D267987-9DAC-4E67-93E1-1C603554C6DF}" destId="{13F18864-7852-48AA-BA76-4713F24F7C5C}" srcOrd="0" destOrd="0" presId="urn:microsoft.com/office/officeart/2005/8/layout/process5"/>
    <dgm:cxn modelId="{3F4CA9F1-EEE2-4A27-9429-BFD08C46ABEA}" type="presOf" srcId="{9E5101AE-93C6-4094-8A35-D36D1BAA6C1D}" destId="{6D5BF879-904D-4358-B34D-1EB1F03005C0}" srcOrd="1" destOrd="0" presId="urn:microsoft.com/office/officeart/2005/8/layout/process5"/>
    <dgm:cxn modelId="{B64D4AF6-A78D-4482-94C1-E9E9EFAD6972}" srcId="{92EAE107-621B-44CE-BE24-D11F9E0933FC}" destId="{1EAB85B6-287D-4FA0-8657-D9140C9B7AB7}" srcOrd="0" destOrd="0" parTransId="{E90E9165-1501-47F1-B3AE-1766E80386A9}" sibTransId="{A01CCD83-82D9-46F7-B434-FF2C25BD52CE}"/>
    <dgm:cxn modelId="{DA2099FB-DF98-4855-8553-017C8BAA150C}" srcId="{33BF735C-F334-4C6A-ABD7-F1CBA77A77D4}" destId="{A8420EBA-CF67-4D92-BDB8-D1FF4500E100}" srcOrd="0" destOrd="0" parTransId="{523155B7-9FE5-45F2-8182-E5148E89F1FF}" sibTransId="{B40D0F4E-6D0A-4116-95CA-62344D5BC644}"/>
    <dgm:cxn modelId="{9F2BE2FD-773B-43D5-AC3B-CDAC6B713F17}" srcId="{1EAB85B6-287D-4FA0-8657-D9140C9B7AB7}" destId="{B4DADDE0-3275-427E-A34D-F26F1958A36B}" srcOrd="0" destOrd="0" parTransId="{B2F38434-2A7C-4236-B628-88B5D6C06F17}" sibTransId="{4F16E81B-4F39-42D2-8CCE-9F73D1EDA2C3}"/>
    <dgm:cxn modelId="{5AFAC8B7-A630-4997-8BA5-51874579BE84}" type="presParOf" srcId="{711E9CA6-3DA0-4E24-AB0E-B534AA5581FF}" destId="{582C92B3-4393-4F70-AC38-89AEADE58618}" srcOrd="0" destOrd="0" presId="urn:microsoft.com/office/officeart/2005/8/layout/process5"/>
    <dgm:cxn modelId="{D3FE2428-FF97-4C68-87AC-476E6347AB61}" type="presParOf" srcId="{711E9CA6-3DA0-4E24-AB0E-B534AA5581FF}" destId="{F1A6CC94-DA2B-4CD2-ABA8-3877BECA6C28}" srcOrd="1" destOrd="0" presId="urn:microsoft.com/office/officeart/2005/8/layout/process5"/>
    <dgm:cxn modelId="{EE7C5DCF-2A15-4309-A560-3F7997241646}" type="presParOf" srcId="{F1A6CC94-DA2B-4CD2-ABA8-3877BECA6C28}" destId="{E16F1621-6BEF-4B86-9267-9C347A43A2A8}" srcOrd="0" destOrd="0" presId="urn:microsoft.com/office/officeart/2005/8/layout/process5"/>
    <dgm:cxn modelId="{397E8E2E-50D0-4743-8E52-5E56A4F29F2E}" type="presParOf" srcId="{711E9CA6-3DA0-4E24-AB0E-B534AA5581FF}" destId="{C618ED88-151D-44EF-956B-E628E2272A80}" srcOrd="2" destOrd="0" presId="urn:microsoft.com/office/officeart/2005/8/layout/process5"/>
    <dgm:cxn modelId="{78F9A059-710F-47A9-A2D1-FE4573043A52}" type="presParOf" srcId="{711E9CA6-3DA0-4E24-AB0E-B534AA5581FF}" destId="{B99A3E26-279A-406D-8A7D-B84D69A0722A}" srcOrd="3" destOrd="0" presId="urn:microsoft.com/office/officeart/2005/8/layout/process5"/>
    <dgm:cxn modelId="{A85E4E7E-DE77-46D8-838A-38501B0370E7}" type="presParOf" srcId="{B99A3E26-279A-406D-8A7D-B84D69A0722A}" destId="{4BB68180-5441-49AC-BB6F-A05386FCE513}" srcOrd="0" destOrd="0" presId="urn:microsoft.com/office/officeart/2005/8/layout/process5"/>
    <dgm:cxn modelId="{C21C6DF9-01B1-417B-9185-902676183EC8}" type="presParOf" srcId="{711E9CA6-3DA0-4E24-AB0E-B534AA5581FF}" destId="{077BC34C-447A-4F1C-BDF9-158F1E4E18B9}" srcOrd="4" destOrd="0" presId="urn:microsoft.com/office/officeart/2005/8/layout/process5"/>
    <dgm:cxn modelId="{BB11BB1D-357C-44E3-9AB0-97C6CB435702}" type="presParOf" srcId="{711E9CA6-3DA0-4E24-AB0E-B534AA5581FF}" destId="{C4B26799-A664-4289-8946-A12735BF2470}" srcOrd="5" destOrd="0" presId="urn:microsoft.com/office/officeart/2005/8/layout/process5"/>
    <dgm:cxn modelId="{0ED00D96-6171-496A-B014-CD2B919217A1}" type="presParOf" srcId="{C4B26799-A664-4289-8946-A12735BF2470}" destId="{F8B1216C-DD58-4987-BADE-B958654F4E4C}" srcOrd="0" destOrd="0" presId="urn:microsoft.com/office/officeart/2005/8/layout/process5"/>
    <dgm:cxn modelId="{5F84E8A7-21E9-4046-B12F-ED057D0092E4}" type="presParOf" srcId="{711E9CA6-3DA0-4E24-AB0E-B534AA5581FF}" destId="{A0FD1FC6-198D-48CE-98C4-B999567133DC}" srcOrd="6" destOrd="0" presId="urn:microsoft.com/office/officeart/2005/8/layout/process5"/>
    <dgm:cxn modelId="{2ABD98A0-4D36-4276-8E76-AF2C4A1060E2}" type="presParOf" srcId="{711E9CA6-3DA0-4E24-AB0E-B534AA5581FF}" destId="{EC352BAF-3786-423F-AB34-78D6DA08C205}" srcOrd="7" destOrd="0" presId="urn:microsoft.com/office/officeart/2005/8/layout/process5"/>
    <dgm:cxn modelId="{6112DDA3-B540-41C1-8962-B52A0F3FC41B}" type="presParOf" srcId="{EC352BAF-3786-423F-AB34-78D6DA08C205}" destId="{6ACD4B69-2365-4204-AC19-FA5813B2BFA9}" srcOrd="0" destOrd="0" presId="urn:microsoft.com/office/officeart/2005/8/layout/process5"/>
    <dgm:cxn modelId="{CAC85CCD-B249-4BCC-9D1B-9B6800753ACA}" type="presParOf" srcId="{711E9CA6-3DA0-4E24-AB0E-B534AA5581FF}" destId="{119A2DFC-39AC-4C61-B7FC-7578ECD2E131}" srcOrd="8" destOrd="0" presId="urn:microsoft.com/office/officeart/2005/8/layout/process5"/>
    <dgm:cxn modelId="{1B60026D-9120-496F-A58D-BCD83502899C}" type="presParOf" srcId="{711E9CA6-3DA0-4E24-AB0E-B534AA5581FF}" destId="{80954A44-FA25-4FE3-8F6E-60415D89EE62}" srcOrd="9" destOrd="0" presId="urn:microsoft.com/office/officeart/2005/8/layout/process5"/>
    <dgm:cxn modelId="{EC132878-04A6-4967-85B4-082DB6E55739}" type="presParOf" srcId="{80954A44-FA25-4FE3-8F6E-60415D89EE62}" destId="{68B94F8F-5A28-4BAE-BEE2-8923888FFCE3}" srcOrd="0" destOrd="0" presId="urn:microsoft.com/office/officeart/2005/8/layout/process5"/>
    <dgm:cxn modelId="{70872947-7FD5-4017-AEFA-FD3B5F8184BA}" type="presParOf" srcId="{711E9CA6-3DA0-4E24-AB0E-B534AA5581FF}" destId="{C66F723D-EC49-45B5-80C3-015CD1AD1C1F}" srcOrd="10" destOrd="0" presId="urn:microsoft.com/office/officeart/2005/8/layout/process5"/>
    <dgm:cxn modelId="{1DE78439-215D-44D9-94B8-4E48FECA2727}" type="presParOf" srcId="{711E9CA6-3DA0-4E24-AB0E-B534AA5581FF}" destId="{5B41E900-D119-40E0-AC33-55B7F8C72D0D}" srcOrd="11" destOrd="0" presId="urn:microsoft.com/office/officeart/2005/8/layout/process5"/>
    <dgm:cxn modelId="{6E63F2FE-7947-47B6-B310-82602DEA3261}" type="presParOf" srcId="{5B41E900-D119-40E0-AC33-55B7F8C72D0D}" destId="{051B4C55-1D3D-4090-89E7-002A87B42830}" srcOrd="0" destOrd="0" presId="urn:microsoft.com/office/officeart/2005/8/layout/process5"/>
    <dgm:cxn modelId="{B268430D-E18C-41E6-86C2-0F990FC332FB}" type="presParOf" srcId="{711E9CA6-3DA0-4E24-AB0E-B534AA5581FF}" destId="{279A05C1-8B5B-4FE0-8519-0F124A7FE4F4}" srcOrd="12" destOrd="0" presId="urn:microsoft.com/office/officeart/2005/8/layout/process5"/>
    <dgm:cxn modelId="{6B75FE9D-7215-4009-B862-7A51E3A2547D}" type="presParOf" srcId="{711E9CA6-3DA0-4E24-AB0E-B534AA5581FF}" destId="{AF5BA647-1634-4E07-97F2-46ACCE789619}" srcOrd="13" destOrd="0" presId="urn:microsoft.com/office/officeart/2005/8/layout/process5"/>
    <dgm:cxn modelId="{674B28EA-549B-4EF3-BE8B-3D4B24EB3F69}" type="presParOf" srcId="{AF5BA647-1634-4E07-97F2-46ACCE789619}" destId="{FCB079EA-0F69-411E-8F92-068CBC544B9F}" srcOrd="0" destOrd="0" presId="urn:microsoft.com/office/officeart/2005/8/layout/process5"/>
    <dgm:cxn modelId="{5A2654A6-E7A7-40D6-B4B6-FCFC426940EA}" type="presParOf" srcId="{711E9CA6-3DA0-4E24-AB0E-B534AA5581FF}" destId="{C1E01B6F-131B-44F2-9470-D8F78E64211E}" srcOrd="14" destOrd="0" presId="urn:microsoft.com/office/officeart/2005/8/layout/process5"/>
    <dgm:cxn modelId="{E904BE9C-9C88-491B-9E00-B2A3742E09C9}" type="presParOf" srcId="{711E9CA6-3DA0-4E24-AB0E-B534AA5581FF}" destId="{1AE38927-C85A-4F23-B2C8-99313E1AFA33}" srcOrd="15" destOrd="0" presId="urn:microsoft.com/office/officeart/2005/8/layout/process5"/>
    <dgm:cxn modelId="{2B03B787-3FD5-4AA2-A35B-A25773AF2D0F}" type="presParOf" srcId="{1AE38927-C85A-4F23-B2C8-99313E1AFA33}" destId="{01B1DC9B-2AE2-4AF1-81FB-759265A2D1CD}" srcOrd="0" destOrd="0" presId="urn:microsoft.com/office/officeart/2005/8/layout/process5"/>
    <dgm:cxn modelId="{F1D42B2F-3799-40D3-9DBD-4E6312C61A1C}" type="presParOf" srcId="{711E9CA6-3DA0-4E24-AB0E-B534AA5581FF}" destId="{91CCDC69-DD80-42D7-8A97-D5B61FA6979C}" srcOrd="16" destOrd="0" presId="urn:microsoft.com/office/officeart/2005/8/layout/process5"/>
    <dgm:cxn modelId="{01F02695-1049-4734-BC3A-B2C26FCC7F56}" type="presParOf" srcId="{711E9CA6-3DA0-4E24-AB0E-B534AA5581FF}" destId="{13F18864-7852-48AA-BA76-4713F24F7C5C}" srcOrd="17" destOrd="0" presId="urn:microsoft.com/office/officeart/2005/8/layout/process5"/>
    <dgm:cxn modelId="{CB5880AF-4439-484B-9121-5946D6159659}" type="presParOf" srcId="{13F18864-7852-48AA-BA76-4713F24F7C5C}" destId="{DDB594AB-A478-451C-BCDB-34E2ECD53A75}" srcOrd="0" destOrd="0" presId="urn:microsoft.com/office/officeart/2005/8/layout/process5"/>
    <dgm:cxn modelId="{F244B6D7-E863-42BC-8A45-5C849C359AD9}" type="presParOf" srcId="{711E9CA6-3DA0-4E24-AB0E-B534AA5581FF}" destId="{C3635277-A943-4987-BB89-4F5730C5BA15}" srcOrd="18" destOrd="0" presId="urn:microsoft.com/office/officeart/2005/8/layout/process5"/>
    <dgm:cxn modelId="{B57C33A0-DA5A-4DAB-BB4F-3863B343AA4A}" type="presParOf" srcId="{711E9CA6-3DA0-4E24-AB0E-B534AA5581FF}" destId="{6A9BF911-4453-404A-B1FE-E2FC2C9FB841}" srcOrd="19" destOrd="0" presId="urn:microsoft.com/office/officeart/2005/8/layout/process5"/>
    <dgm:cxn modelId="{027AC5F3-8389-437C-A1A0-4C6FBA035A24}" type="presParOf" srcId="{6A9BF911-4453-404A-B1FE-E2FC2C9FB841}" destId="{94C7EFB9-4C6F-41E9-ACFF-296B9F1B54C9}" srcOrd="0" destOrd="0" presId="urn:microsoft.com/office/officeart/2005/8/layout/process5"/>
    <dgm:cxn modelId="{AF35E5C2-FA1B-4179-90E5-FA7678676F85}" type="presParOf" srcId="{711E9CA6-3DA0-4E24-AB0E-B534AA5581FF}" destId="{4AE7B535-2548-4267-B4B8-42C982EF745D}" srcOrd="20" destOrd="0" presId="urn:microsoft.com/office/officeart/2005/8/layout/process5"/>
    <dgm:cxn modelId="{C4B8624D-3CAF-4E80-9B30-B8960CA94912}" type="presParOf" srcId="{711E9CA6-3DA0-4E24-AB0E-B534AA5581FF}" destId="{8940E6DD-BE25-4081-833F-6F10E0DEF466}" srcOrd="21" destOrd="0" presId="urn:microsoft.com/office/officeart/2005/8/layout/process5"/>
    <dgm:cxn modelId="{A483BB1B-C08F-4B11-9503-12075977C467}" type="presParOf" srcId="{8940E6DD-BE25-4081-833F-6F10E0DEF466}" destId="{CDD8D747-F572-4BD7-8DA5-06BAF1625DC3}" srcOrd="0" destOrd="0" presId="urn:microsoft.com/office/officeart/2005/8/layout/process5"/>
    <dgm:cxn modelId="{3A8170C0-D1F7-43F3-89B4-A038F59D047D}" type="presParOf" srcId="{711E9CA6-3DA0-4E24-AB0E-B534AA5581FF}" destId="{1EE16D61-D54E-4700-807C-451AE3F69383}" srcOrd="22" destOrd="0" presId="urn:microsoft.com/office/officeart/2005/8/layout/process5"/>
    <dgm:cxn modelId="{4FF22F85-93FD-4F04-BBDC-BBE2B4DF9D73}" type="presParOf" srcId="{711E9CA6-3DA0-4E24-AB0E-B534AA5581FF}" destId="{9D27E1A9-219E-43C6-8271-A3D7A143164D}" srcOrd="23" destOrd="0" presId="urn:microsoft.com/office/officeart/2005/8/layout/process5"/>
    <dgm:cxn modelId="{BD607952-3C9A-40B2-A3E8-E439D04CBD97}" type="presParOf" srcId="{9D27E1A9-219E-43C6-8271-A3D7A143164D}" destId="{6D5BF879-904D-4358-B34D-1EB1F03005C0}" srcOrd="0" destOrd="0" presId="urn:microsoft.com/office/officeart/2005/8/layout/process5"/>
    <dgm:cxn modelId="{CBC0D61C-2B42-4D7E-844A-8D7884D2B068}" type="presParOf" srcId="{711E9CA6-3DA0-4E24-AB0E-B534AA5581FF}" destId="{C166C22E-35DF-414F-9BF8-7C63FACB96AC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55345-C4BA-4032-A3AE-3509BCCA1A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333F73-CBE8-4F9F-B3D9-C702CDF4608B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IN" sz="2400" dirty="0">
              <a:latin typeface="Arial Rounded MT Bold" panose="020F0704030504030204" pitchFamily="34" charset="0"/>
            </a:rPr>
            <a:t>Integrating</a:t>
          </a:r>
          <a:r>
            <a:rPr lang="en-IN" sz="2400" baseline="0" dirty="0">
              <a:latin typeface="Arial Rounded MT Bold" panose="020F0704030504030204" pitchFamily="34" charset="0"/>
            </a:rPr>
            <a:t> all the components together</a:t>
          </a:r>
          <a:endParaRPr lang="en-IN" sz="2400" dirty="0">
            <a:latin typeface="Arial Rounded MT Bold" panose="020F0704030504030204" pitchFamily="34" charset="0"/>
          </a:endParaRPr>
        </a:p>
      </dgm:t>
    </dgm:pt>
    <dgm:pt modelId="{FB2676A2-A37D-4983-B7F4-963EDD51A57E}" type="parTrans" cxnId="{D0A1B9B8-2F32-4A69-A8B4-2D8DB2D04234}">
      <dgm:prSet/>
      <dgm:spPr/>
      <dgm:t>
        <a:bodyPr/>
        <a:lstStyle/>
        <a:p>
          <a:endParaRPr lang="en-IN"/>
        </a:p>
      </dgm:t>
    </dgm:pt>
    <dgm:pt modelId="{8AD90CBF-6819-41FA-86C7-45E572EC5629}" type="sibTrans" cxnId="{D0A1B9B8-2F32-4A69-A8B4-2D8DB2D04234}">
      <dgm:prSet/>
      <dgm:spPr/>
      <dgm:t>
        <a:bodyPr/>
        <a:lstStyle/>
        <a:p>
          <a:endParaRPr lang="en-IN"/>
        </a:p>
      </dgm:t>
    </dgm:pt>
    <dgm:pt modelId="{926EC7B2-2D11-473C-90EF-84F032BCB79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 algn="ctr">
            <a:buFont typeface="+mj-lt"/>
            <a:buAutoNum type="arabicPeriod"/>
          </a:pPr>
          <a:r>
            <a:rPr lang="en-IN" sz="2400" dirty="0">
              <a:solidFill>
                <a:schemeClr val="bg1"/>
              </a:solidFill>
              <a:latin typeface="Arial Rounded MT Bold" panose="020F0704030504030204" pitchFamily="34" charset="0"/>
            </a:rPr>
            <a:t>Developing  location tracking functionality </a:t>
          </a:r>
        </a:p>
      </dgm:t>
    </dgm:pt>
    <dgm:pt modelId="{4CD4E8A3-ADB1-46E5-BE2C-D76AC35D06C1}" type="parTrans" cxnId="{CBA95344-9689-4AC1-B51D-28DCA9C71A16}">
      <dgm:prSet/>
      <dgm:spPr/>
      <dgm:t>
        <a:bodyPr/>
        <a:lstStyle/>
        <a:p>
          <a:endParaRPr lang="en-IN"/>
        </a:p>
      </dgm:t>
    </dgm:pt>
    <dgm:pt modelId="{7AC8E5BA-8163-4258-BD6F-E8C40B386D12}" type="sibTrans" cxnId="{CBA95344-9689-4AC1-B51D-28DCA9C71A16}">
      <dgm:prSet/>
      <dgm:spPr/>
      <dgm:t>
        <a:bodyPr/>
        <a:lstStyle/>
        <a:p>
          <a:endParaRPr lang="en-IN"/>
        </a:p>
      </dgm:t>
    </dgm:pt>
    <dgm:pt modelId="{F69C75E2-E3A5-4346-871D-F063885353DE}" type="pres">
      <dgm:prSet presAssocID="{BDE55345-C4BA-4032-A3AE-3509BCCA1A13}" presName="CompostProcess" presStyleCnt="0">
        <dgm:presLayoutVars>
          <dgm:dir/>
          <dgm:resizeHandles val="exact"/>
        </dgm:presLayoutVars>
      </dgm:prSet>
      <dgm:spPr/>
    </dgm:pt>
    <dgm:pt modelId="{4DC74F26-63E6-4AB2-9115-A06EB7E44784}" type="pres">
      <dgm:prSet presAssocID="{BDE55345-C4BA-4032-A3AE-3509BCCA1A13}" presName="arrow" presStyleLbl="bgShp" presStyleIdx="0" presStyleCnt="1" custScaleX="117647" custLinFactNeighborX="297" custLinFactNeighborY="-514"/>
      <dgm:spPr>
        <a:solidFill>
          <a:schemeClr val="accent2">
            <a:lumMod val="60000"/>
            <a:lumOff val="40000"/>
          </a:schemeClr>
        </a:solidFill>
      </dgm:spPr>
    </dgm:pt>
    <dgm:pt modelId="{A31FE5CF-3175-42A2-842A-BE6FA48793BD}" type="pres">
      <dgm:prSet presAssocID="{BDE55345-C4BA-4032-A3AE-3509BCCA1A13}" presName="linearProcess" presStyleCnt="0"/>
      <dgm:spPr/>
    </dgm:pt>
    <dgm:pt modelId="{B44B27A3-0B9A-4A97-83D1-5E78F7C1A37A}" type="pres">
      <dgm:prSet presAssocID="{76333F73-CBE8-4F9F-B3D9-C702CDF4608B}" presName="textNode" presStyleLbl="node1" presStyleIdx="0" presStyleCnt="2" custScaleY="100113" custLinFactX="-9734" custLinFactNeighborX="-100000" custLinFactNeighborY="4741">
        <dgm:presLayoutVars>
          <dgm:bulletEnabled val="1"/>
        </dgm:presLayoutVars>
      </dgm:prSet>
      <dgm:spPr/>
    </dgm:pt>
    <dgm:pt modelId="{FB96C3C7-9CE6-4BBA-ADCE-526912C0243F}" type="pres">
      <dgm:prSet presAssocID="{8AD90CBF-6819-41FA-86C7-45E572EC5629}" presName="sibTrans" presStyleCnt="0"/>
      <dgm:spPr/>
    </dgm:pt>
    <dgm:pt modelId="{C56D7A1E-E7BF-4A52-8F57-AE6F0ECED2D3}" type="pres">
      <dgm:prSet presAssocID="{926EC7B2-2D11-473C-90EF-84F032BCB793}" presName="textNode" presStyleLbl="node1" presStyleIdx="1" presStyleCnt="2" custLinFactX="-911" custLinFactNeighborX="-100000" custLinFactNeighborY="5131">
        <dgm:presLayoutVars>
          <dgm:bulletEnabled val="1"/>
        </dgm:presLayoutVars>
      </dgm:prSet>
      <dgm:spPr/>
    </dgm:pt>
  </dgm:ptLst>
  <dgm:cxnLst>
    <dgm:cxn modelId="{97A4DA3D-C2FF-4EF2-B782-DEB1069FEE4A}" type="presOf" srcId="{926EC7B2-2D11-473C-90EF-84F032BCB793}" destId="{C56D7A1E-E7BF-4A52-8F57-AE6F0ECED2D3}" srcOrd="0" destOrd="0" presId="urn:microsoft.com/office/officeart/2005/8/layout/hProcess9"/>
    <dgm:cxn modelId="{CBA95344-9689-4AC1-B51D-28DCA9C71A16}" srcId="{BDE55345-C4BA-4032-A3AE-3509BCCA1A13}" destId="{926EC7B2-2D11-473C-90EF-84F032BCB793}" srcOrd="1" destOrd="0" parTransId="{4CD4E8A3-ADB1-46E5-BE2C-D76AC35D06C1}" sibTransId="{7AC8E5BA-8163-4258-BD6F-E8C40B386D12}"/>
    <dgm:cxn modelId="{0D86116E-6F5F-4F67-A5E1-C88E139CFD80}" type="presOf" srcId="{76333F73-CBE8-4F9F-B3D9-C702CDF4608B}" destId="{B44B27A3-0B9A-4A97-83D1-5E78F7C1A37A}" srcOrd="0" destOrd="0" presId="urn:microsoft.com/office/officeart/2005/8/layout/hProcess9"/>
    <dgm:cxn modelId="{81DF949C-0349-4E6A-B818-7605B227EE24}" type="presOf" srcId="{BDE55345-C4BA-4032-A3AE-3509BCCA1A13}" destId="{F69C75E2-E3A5-4346-871D-F063885353DE}" srcOrd="0" destOrd="0" presId="urn:microsoft.com/office/officeart/2005/8/layout/hProcess9"/>
    <dgm:cxn modelId="{D0A1B9B8-2F32-4A69-A8B4-2D8DB2D04234}" srcId="{BDE55345-C4BA-4032-A3AE-3509BCCA1A13}" destId="{76333F73-CBE8-4F9F-B3D9-C702CDF4608B}" srcOrd="0" destOrd="0" parTransId="{FB2676A2-A37D-4983-B7F4-963EDD51A57E}" sibTransId="{8AD90CBF-6819-41FA-86C7-45E572EC5629}"/>
    <dgm:cxn modelId="{A57627E7-EB96-4549-AA69-3A12BCEDDB9B}" type="presParOf" srcId="{F69C75E2-E3A5-4346-871D-F063885353DE}" destId="{4DC74F26-63E6-4AB2-9115-A06EB7E44784}" srcOrd="0" destOrd="0" presId="urn:microsoft.com/office/officeart/2005/8/layout/hProcess9"/>
    <dgm:cxn modelId="{2F5E3ACE-270C-4A7C-8353-C31394DFA6C1}" type="presParOf" srcId="{F69C75E2-E3A5-4346-871D-F063885353DE}" destId="{A31FE5CF-3175-42A2-842A-BE6FA48793BD}" srcOrd="1" destOrd="0" presId="urn:microsoft.com/office/officeart/2005/8/layout/hProcess9"/>
    <dgm:cxn modelId="{FD6D40FC-1D3B-4A85-BCC3-87E583E6FED2}" type="presParOf" srcId="{A31FE5CF-3175-42A2-842A-BE6FA48793BD}" destId="{B44B27A3-0B9A-4A97-83D1-5E78F7C1A37A}" srcOrd="0" destOrd="0" presId="urn:microsoft.com/office/officeart/2005/8/layout/hProcess9"/>
    <dgm:cxn modelId="{30FECC60-7804-465B-8968-AF9C00469982}" type="presParOf" srcId="{A31FE5CF-3175-42A2-842A-BE6FA48793BD}" destId="{FB96C3C7-9CE6-4BBA-ADCE-526912C0243F}" srcOrd="1" destOrd="0" presId="urn:microsoft.com/office/officeart/2005/8/layout/hProcess9"/>
    <dgm:cxn modelId="{F222D7BA-0C57-4B2C-987A-25D5BDFEFD35}" type="presParOf" srcId="{A31FE5CF-3175-42A2-842A-BE6FA48793BD}" destId="{C56D7A1E-E7BF-4A52-8F57-AE6F0ECED2D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C92B3-4393-4F70-AC38-89AEADE58618}">
      <dsp:nvSpPr>
        <dsp:cNvPr id="0" name=""/>
        <dsp:cNvSpPr/>
      </dsp:nvSpPr>
      <dsp:spPr>
        <a:xfrm>
          <a:off x="2287145" y="790773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Topic Finalized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23-4-22</a:t>
          </a:r>
        </a:p>
      </dsp:txBody>
      <dsp:txXfrm>
        <a:off x="2318937" y="822565"/>
        <a:ext cx="1745541" cy="1021891"/>
      </dsp:txXfrm>
    </dsp:sp>
    <dsp:sp modelId="{F1A6CC94-DA2B-4CD2-ABA8-3877BECA6C28}">
      <dsp:nvSpPr>
        <dsp:cNvPr id="0" name=""/>
        <dsp:cNvSpPr/>
      </dsp:nvSpPr>
      <dsp:spPr>
        <a:xfrm>
          <a:off x="4228966" y="1180328"/>
          <a:ext cx="319676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>
        <a:off x="4228966" y="1270061"/>
        <a:ext cx="223773" cy="269197"/>
      </dsp:txXfrm>
    </dsp:sp>
    <dsp:sp modelId="{C618ED88-151D-44EF-956B-E628E2272A80}">
      <dsp:nvSpPr>
        <dsp:cNvPr id="0" name=""/>
        <dsp:cNvSpPr/>
      </dsp:nvSpPr>
      <dsp:spPr>
        <a:xfrm>
          <a:off x="4699433" y="790773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Abstract 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25-04-22</a:t>
          </a:r>
        </a:p>
      </dsp:txBody>
      <dsp:txXfrm>
        <a:off x="4731225" y="822565"/>
        <a:ext cx="1745541" cy="1021891"/>
      </dsp:txXfrm>
    </dsp:sp>
    <dsp:sp modelId="{B99A3E26-279A-406D-8A7D-B84D69A0722A}">
      <dsp:nvSpPr>
        <dsp:cNvPr id="0" name=""/>
        <dsp:cNvSpPr/>
      </dsp:nvSpPr>
      <dsp:spPr>
        <a:xfrm rot="21582263">
          <a:off x="6679842" y="1173713"/>
          <a:ext cx="412650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>
        <a:off x="6679843" y="1263765"/>
        <a:ext cx="288855" cy="269197"/>
      </dsp:txXfrm>
    </dsp:sp>
    <dsp:sp modelId="{077BC34C-447A-4F1C-BDF9-158F1E4E18B9}">
      <dsp:nvSpPr>
        <dsp:cNvPr id="0" name=""/>
        <dsp:cNvSpPr/>
      </dsp:nvSpPr>
      <dsp:spPr>
        <a:xfrm>
          <a:off x="7287133" y="777422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Approval meeting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28-04-22</a:t>
          </a:r>
        </a:p>
      </dsp:txBody>
      <dsp:txXfrm>
        <a:off x="7318925" y="809214"/>
        <a:ext cx="1745541" cy="1021891"/>
      </dsp:txXfrm>
    </dsp:sp>
    <dsp:sp modelId="{C4B26799-A664-4289-8946-A12735BF2470}">
      <dsp:nvSpPr>
        <dsp:cNvPr id="0" name=""/>
        <dsp:cNvSpPr/>
      </dsp:nvSpPr>
      <dsp:spPr>
        <a:xfrm rot="18015">
          <a:off x="9258759" y="1149878"/>
          <a:ext cx="391488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>
        <a:off x="9258760" y="1239303"/>
        <a:ext cx="274042" cy="269197"/>
      </dsp:txXfrm>
    </dsp:sp>
    <dsp:sp modelId="{A0FD1FC6-198D-48CE-98C4-B999567133DC}">
      <dsp:nvSpPr>
        <dsp:cNvPr id="0" name=""/>
        <dsp:cNvSpPr/>
      </dsp:nvSpPr>
      <dsp:spPr>
        <a:xfrm>
          <a:off x="9834907" y="790773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Literature Survey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30-04-22</a:t>
          </a:r>
        </a:p>
      </dsp:txBody>
      <dsp:txXfrm>
        <a:off x="9866699" y="822565"/>
        <a:ext cx="1745541" cy="1021891"/>
      </dsp:txXfrm>
    </dsp:sp>
    <dsp:sp modelId="{EC352BAF-3786-423F-AB34-78D6DA08C205}">
      <dsp:nvSpPr>
        <dsp:cNvPr id="0" name=""/>
        <dsp:cNvSpPr/>
      </dsp:nvSpPr>
      <dsp:spPr>
        <a:xfrm rot="5280890">
          <a:off x="10581826" y="2043950"/>
          <a:ext cx="376799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 rot="-5400000">
        <a:off x="10633669" y="2079916"/>
        <a:ext cx="269197" cy="263759"/>
      </dsp:txXfrm>
    </dsp:sp>
    <dsp:sp modelId="{119A2DFC-39AC-4C61-B7FC-7578ECD2E131}">
      <dsp:nvSpPr>
        <dsp:cNvPr id="0" name=""/>
        <dsp:cNvSpPr/>
      </dsp:nvSpPr>
      <dsp:spPr>
        <a:xfrm>
          <a:off x="9897159" y="2586764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Ordered Equipment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10-05-22</a:t>
          </a:r>
        </a:p>
      </dsp:txBody>
      <dsp:txXfrm>
        <a:off x="9928951" y="2618556"/>
        <a:ext cx="1745541" cy="1021891"/>
      </dsp:txXfrm>
    </dsp:sp>
    <dsp:sp modelId="{80954A44-FA25-4FE3-8F6E-60415D89EE62}">
      <dsp:nvSpPr>
        <dsp:cNvPr id="0" name=""/>
        <dsp:cNvSpPr/>
      </dsp:nvSpPr>
      <dsp:spPr>
        <a:xfrm rot="10883241">
          <a:off x="9354365" y="2922196"/>
          <a:ext cx="383647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9469442" y="3013322"/>
        <a:ext cx="268553" cy="269197"/>
      </dsp:txXfrm>
    </dsp:sp>
    <dsp:sp modelId="{C66F723D-EC49-45B5-80C3-015CD1AD1C1F}">
      <dsp:nvSpPr>
        <dsp:cNvPr id="0" name=""/>
        <dsp:cNvSpPr/>
      </dsp:nvSpPr>
      <dsp:spPr>
        <a:xfrm>
          <a:off x="7364383" y="2525424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Scrum meeting 1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15-05-22</a:t>
          </a:r>
        </a:p>
      </dsp:txBody>
      <dsp:txXfrm>
        <a:off x="7396175" y="2557216"/>
        <a:ext cx="1745541" cy="1021891"/>
      </dsp:txXfrm>
    </dsp:sp>
    <dsp:sp modelId="{5B41E900-D119-40E0-AC33-55B7F8C72D0D}">
      <dsp:nvSpPr>
        <dsp:cNvPr id="0" name=""/>
        <dsp:cNvSpPr/>
      </dsp:nvSpPr>
      <dsp:spPr>
        <a:xfrm rot="10905216">
          <a:off x="6872093" y="2853824"/>
          <a:ext cx="347990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6976466" y="2945154"/>
        <a:ext cx="243593" cy="269197"/>
      </dsp:txXfrm>
    </dsp:sp>
    <dsp:sp modelId="{279A05C1-8B5B-4FE0-8519-0F124A7FE4F4}">
      <dsp:nvSpPr>
        <dsp:cNvPr id="0" name=""/>
        <dsp:cNvSpPr/>
      </dsp:nvSpPr>
      <dsp:spPr>
        <a:xfrm>
          <a:off x="5144767" y="2510537"/>
          <a:ext cx="1563337" cy="9718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ucida Calligraphy" panose="03010101010101010101" pitchFamily="66" charset="0"/>
            </a:rPr>
            <a:t>Preparing with base papers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Lucida Calligraphy" panose="03010101010101010101" pitchFamily="66" charset="0"/>
            </a:rPr>
            <a:t>19-05-22</a:t>
          </a:r>
        </a:p>
      </dsp:txBody>
      <dsp:txXfrm>
        <a:off x="5173230" y="2539000"/>
        <a:ext cx="1506411" cy="914889"/>
      </dsp:txXfrm>
    </dsp:sp>
    <dsp:sp modelId="{AF5BA647-1634-4E07-97F2-46ACCE789619}">
      <dsp:nvSpPr>
        <dsp:cNvPr id="0" name=""/>
        <dsp:cNvSpPr/>
      </dsp:nvSpPr>
      <dsp:spPr>
        <a:xfrm rot="10916468">
          <a:off x="4595052" y="2781007"/>
          <a:ext cx="388609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4711602" y="2872714"/>
        <a:ext cx="272026" cy="269197"/>
      </dsp:txXfrm>
    </dsp:sp>
    <dsp:sp modelId="{C1E01B6F-131B-44F2-9470-D8F78E64211E}">
      <dsp:nvSpPr>
        <dsp:cNvPr id="0" name=""/>
        <dsp:cNvSpPr/>
      </dsp:nvSpPr>
      <dsp:spPr>
        <a:xfrm>
          <a:off x="2602837" y="2371721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Scrum meeting 2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Lucida Calligraphy" panose="03010101010101010101" pitchFamily="66" charset="0"/>
            </a:rPr>
            <a:t>21-05-22</a:t>
          </a:r>
        </a:p>
      </dsp:txBody>
      <dsp:txXfrm>
        <a:off x="2634629" y="2403513"/>
        <a:ext cx="1745541" cy="1021891"/>
      </dsp:txXfrm>
    </dsp:sp>
    <dsp:sp modelId="{1AE38927-C85A-4F23-B2C8-99313E1AFA33}">
      <dsp:nvSpPr>
        <dsp:cNvPr id="0" name=""/>
        <dsp:cNvSpPr/>
      </dsp:nvSpPr>
      <dsp:spPr>
        <a:xfrm rot="10904682">
          <a:off x="2038275" y="2699017"/>
          <a:ext cx="385909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154021" y="2790512"/>
        <a:ext cx="270136" cy="269197"/>
      </dsp:txXfrm>
    </dsp:sp>
    <dsp:sp modelId="{91CCDC69-DD80-42D7-8A97-D5B61FA6979C}">
      <dsp:nvSpPr>
        <dsp:cNvPr id="0" name=""/>
        <dsp:cNvSpPr/>
      </dsp:nvSpPr>
      <dsp:spPr>
        <a:xfrm>
          <a:off x="65919" y="2294446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Review Meeting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24-05-22</a:t>
          </a:r>
        </a:p>
      </dsp:txBody>
      <dsp:txXfrm>
        <a:off x="97711" y="2326238"/>
        <a:ext cx="1745541" cy="1021891"/>
      </dsp:txXfrm>
    </dsp:sp>
    <dsp:sp modelId="{13F18864-7852-48AA-BA76-4713F24F7C5C}">
      <dsp:nvSpPr>
        <dsp:cNvPr id="0" name=""/>
        <dsp:cNvSpPr/>
      </dsp:nvSpPr>
      <dsp:spPr>
        <a:xfrm rot="5492797">
          <a:off x="754514" y="3648149"/>
          <a:ext cx="383674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813306" y="3680664"/>
        <a:ext cx="269197" cy="268572"/>
      </dsp:txXfrm>
    </dsp:sp>
    <dsp:sp modelId="{C3635277-A943-4987-BB89-4F5730C5BA15}">
      <dsp:nvSpPr>
        <dsp:cNvPr id="0" name=""/>
        <dsp:cNvSpPr/>
      </dsp:nvSpPr>
      <dsp:spPr>
        <a:xfrm>
          <a:off x="17072" y="4103571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Scrum Meeting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28-05-22</a:t>
          </a:r>
        </a:p>
      </dsp:txBody>
      <dsp:txXfrm>
        <a:off x="48864" y="4135363"/>
        <a:ext cx="1745541" cy="1021891"/>
      </dsp:txXfrm>
    </dsp:sp>
    <dsp:sp modelId="{6A9BF911-4453-404A-B1FE-E2FC2C9FB841}">
      <dsp:nvSpPr>
        <dsp:cNvPr id="0" name=""/>
        <dsp:cNvSpPr/>
      </dsp:nvSpPr>
      <dsp:spPr>
        <a:xfrm>
          <a:off x="1982965" y="4469172"/>
          <a:ext cx="377666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982965" y="4558905"/>
        <a:ext cx="264366" cy="269197"/>
      </dsp:txXfrm>
    </dsp:sp>
    <dsp:sp modelId="{4AE7B535-2548-4267-B4B8-42C982EF745D}">
      <dsp:nvSpPr>
        <dsp:cNvPr id="0" name=""/>
        <dsp:cNvSpPr/>
      </dsp:nvSpPr>
      <dsp:spPr>
        <a:xfrm>
          <a:off x="2538776" y="4103571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ucida Calligraphy" panose="03010101010101010101" pitchFamily="66" charset="0"/>
            </a:rPr>
            <a:t>Completed detection of each module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ucida Calligraphy" panose="03010101010101010101" pitchFamily="66" charset="0"/>
            </a:rPr>
            <a:t>27-05-22 </a:t>
          </a:r>
        </a:p>
      </dsp:txBody>
      <dsp:txXfrm>
        <a:off x="2570568" y="4135363"/>
        <a:ext cx="1745541" cy="1021891"/>
      </dsp:txXfrm>
    </dsp:sp>
    <dsp:sp modelId="{8940E6DD-BE25-4081-833F-6F10E0DEF466}">
      <dsp:nvSpPr>
        <dsp:cNvPr id="0" name=""/>
        <dsp:cNvSpPr/>
      </dsp:nvSpPr>
      <dsp:spPr>
        <a:xfrm rot="67602">
          <a:off x="4507067" y="4516567"/>
          <a:ext cx="383608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4507078" y="4605169"/>
        <a:ext cx="268526" cy="269197"/>
      </dsp:txXfrm>
    </dsp:sp>
    <dsp:sp modelId="{1EE16D61-D54E-4700-807C-451AE3F69383}">
      <dsp:nvSpPr>
        <dsp:cNvPr id="0" name=""/>
        <dsp:cNvSpPr/>
      </dsp:nvSpPr>
      <dsp:spPr>
        <a:xfrm>
          <a:off x="5071552" y="4153384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Scrum Meeting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28-05-22</a:t>
          </a:r>
        </a:p>
      </dsp:txBody>
      <dsp:txXfrm>
        <a:off x="5103344" y="4185176"/>
        <a:ext cx="1745541" cy="1021891"/>
      </dsp:txXfrm>
    </dsp:sp>
    <dsp:sp modelId="{9D27E1A9-219E-43C6-8271-A3D7A143164D}">
      <dsp:nvSpPr>
        <dsp:cNvPr id="0" name=""/>
        <dsp:cNvSpPr/>
      </dsp:nvSpPr>
      <dsp:spPr>
        <a:xfrm rot="21371222">
          <a:off x="7039455" y="4435307"/>
          <a:ext cx="384385" cy="448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039583" y="4528874"/>
        <a:ext cx="269070" cy="269197"/>
      </dsp:txXfrm>
    </dsp:sp>
    <dsp:sp modelId="{C166C22E-35DF-414F-9BF8-7C63FACB96AC}">
      <dsp:nvSpPr>
        <dsp:cNvPr id="0" name=""/>
        <dsp:cNvSpPr/>
      </dsp:nvSpPr>
      <dsp:spPr>
        <a:xfrm>
          <a:off x="7604327" y="3984581"/>
          <a:ext cx="1809125" cy="10854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Lucida Calligraphy" panose="03010101010101010101" pitchFamily="66" charset="0"/>
            </a:rPr>
            <a:t>Developing the android app</a:t>
          </a:r>
        </a:p>
      </dsp:txBody>
      <dsp:txXfrm>
        <a:off x="7636119" y="4016373"/>
        <a:ext cx="1745541" cy="1021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74F26-63E6-4AB2-9115-A06EB7E44784}">
      <dsp:nvSpPr>
        <dsp:cNvPr id="0" name=""/>
        <dsp:cNvSpPr/>
      </dsp:nvSpPr>
      <dsp:spPr>
        <a:xfrm>
          <a:off x="5" y="0"/>
          <a:ext cx="10667994" cy="5773271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B27A3-0B9A-4A97-83D1-5E78F7C1A37A}">
      <dsp:nvSpPr>
        <dsp:cNvPr id="0" name=""/>
        <dsp:cNvSpPr/>
      </dsp:nvSpPr>
      <dsp:spPr>
        <a:xfrm>
          <a:off x="1021973" y="1840161"/>
          <a:ext cx="3200400" cy="231191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latin typeface="Arial Rounded MT Bold" panose="020F0704030504030204" pitchFamily="34" charset="0"/>
            </a:rPr>
            <a:t>Integrating</a:t>
          </a:r>
          <a:r>
            <a:rPr lang="en-IN" sz="2400" kern="1200" baseline="0" dirty="0">
              <a:latin typeface="Arial Rounded MT Bold" panose="020F0704030504030204" pitchFamily="34" charset="0"/>
            </a:rPr>
            <a:t> all the components together</a:t>
          </a:r>
          <a:endParaRPr lang="en-IN" sz="2400" kern="1200" dirty="0">
            <a:latin typeface="Arial Rounded MT Bold" panose="020F0704030504030204" pitchFamily="34" charset="0"/>
          </a:endParaRPr>
        </a:p>
      </dsp:txBody>
      <dsp:txXfrm>
        <a:off x="1134832" y="1953020"/>
        <a:ext cx="2974682" cy="2086200"/>
      </dsp:txXfrm>
    </dsp:sp>
    <dsp:sp modelId="{C56D7A1E-E7BF-4A52-8F57-AE6F0ECED2D3}">
      <dsp:nvSpPr>
        <dsp:cNvPr id="0" name=""/>
        <dsp:cNvSpPr/>
      </dsp:nvSpPr>
      <dsp:spPr>
        <a:xfrm>
          <a:off x="5038144" y="1850472"/>
          <a:ext cx="3200400" cy="230930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Developing  location tracking functionality </a:t>
          </a:r>
        </a:p>
      </dsp:txBody>
      <dsp:txXfrm>
        <a:off x="5150875" y="1963203"/>
        <a:ext cx="2974938" cy="2083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57A-A0BE-CCCD-E7DA-7BFA81CF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37F4D-86BD-93B4-6251-101928C9B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7B8A-CF8B-FF9D-FE38-D654A9C1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8CF2-FB7E-F645-5C41-5134EBD4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C078-E9AE-C34E-B4A8-4E6B61C4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9D0C-0A55-DF0E-5AAC-70ED1157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FDE2-4F9A-3757-6822-22A90D0C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0473-5D0E-8F57-06CD-A7AEF1B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EC04-C564-2944-A54F-C2F9B6C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8494-7069-9165-9B9C-604A60DF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AE32-3B89-494C-B435-1C5752D96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6C35-2E90-9C72-99C3-199FAB0F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08CB-5FC6-368F-BB30-9B1BECB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C2E9-5B8E-7CD3-F3FD-A0E0E27D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8AE7-F4C2-A5BC-9FA1-BC1C2D6E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AB31-BE7C-0838-9A45-AACE6F8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1922-343F-9A31-5EA7-455EEE3C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5A21-C4FD-2CCE-E3A2-30FFE04F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EF7F-B539-B990-D7E2-89846807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9475-8F77-398A-4A34-D20ADA49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BE7-5847-055F-CBB9-B4A127DE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E951-8AEE-0EC2-1873-3297A9A8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9583-B557-3618-2144-C6B37E2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C274-A75E-60C5-F2A9-2194A362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79ED-CD8D-C383-1644-79D7E161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81B8-3973-9AD2-DB05-F2330173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428E-A1C0-A036-7C7A-D36DCD469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A6AC1-2823-12C2-CA89-C70866DA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BA73-054F-F017-235D-2636DFE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25DA-D1B3-4F46-23F9-35689E17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5446-6731-BE49-EE84-26F40D05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6935-37E7-ECFA-88B2-71C44854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BE79-DF94-2B56-4F20-FE946B9B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1A0AB-4EB5-4DD6-D107-85004CDA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1188-7E65-C0A9-D0C6-D1BC84173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EC2C6-157D-3154-0263-25CCA2EE1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5BA-3F03-7A9F-B4EB-750C7607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59E4E-259C-59D3-CDE2-F37AC054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2A98C-F310-3F50-3704-2698363F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AE8-4324-340F-1C0C-E79EC758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A7C06-0F73-B0CF-2978-6432F903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12783-A8D0-6B0D-5AEA-3EBA8B09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4F21C-2498-3B58-4B2F-53798B31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1968-5886-E21C-11FA-DE35F4C4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3DB9-D9EF-0B6A-AD55-3FE575C5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F22F-09C3-492C-30CD-5F6A0C3F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DC0-FFBE-E565-F6CC-C194458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6A4C-5171-B87E-B9BA-72680F4A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895D-6657-B7AF-544B-C30C32FC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0AD9-4DAD-CCA1-807E-22EBBD5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87F5D-9E8C-1F68-1F57-62A0D5CA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3DD06-7149-E278-D08D-2056F6C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2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4E06-C45A-B040-421C-E66D1A96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E1B97-9F90-A2B9-3024-DFB8E031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8302-2EE1-C920-E528-34B8720B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8055-0E7F-6FFE-293A-CE084B85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D67C-8F85-381C-7EC9-EDD37816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96AC-3169-A369-248A-99B1B5AB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E395F-4F9F-F0DD-334B-AAB8EE6C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FD84-EC80-7ACD-40C9-6613AF54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947D-E6F8-D1A1-65E7-A3AB4E90C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8036-C461-4844-BF0C-F076E306E45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A446-F738-E9F1-35E8-840D19D0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94FD-A6D3-40EB-F313-7CB7C4492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4706-D184-49C7-B862-91CDA4B32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6D64-87DE-EA7C-4913-B805BAE05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02038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  <a:latin typeface="Lucida Calligraphy" panose="03010101010101010101" pitchFamily="66" charset="0"/>
              </a:rPr>
              <a:t>Project Review Meeting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B9616-A446-6166-B53C-FE43F86A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3255963"/>
          </a:xfrm>
        </p:spPr>
        <p:txBody>
          <a:bodyPr anchor="b"/>
          <a:lstStyle/>
          <a:p>
            <a:pPr algn="r"/>
            <a:r>
              <a:rPr lang="en-IN" dirty="0"/>
              <a:t> </a:t>
            </a:r>
            <a:r>
              <a:rPr lang="en-IN" sz="1800" dirty="0">
                <a:latin typeface="Lucida Calligraphy" panose="03010101010101010101" pitchFamily="66" charset="0"/>
              </a:rPr>
              <a:t>Mubeena Nazar</a:t>
            </a:r>
          </a:p>
          <a:p>
            <a:pPr algn="r"/>
            <a:r>
              <a:rPr lang="en-IN" sz="1800" dirty="0">
                <a:latin typeface="Lucida Calligraphy" panose="03010101010101010101" pitchFamily="66" charset="0"/>
              </a:rPr>
              <a:t>S4 MCA</a:t>
            </a:r>
          </a:p>
          <a:p>
            <a:pPr algn="r"/>
            <a:r>
              <a:rPr lang="en-IN" sz="1800" dirty="0">
                <a:latin typeface="Lucida Calligraphy" panose="03010101010101010101" pitchFamily="66" charset="0"/>
              </a:rPr>
              <a:t>Roll no : 41</a:t>
            </a:r>
          </a:p>
          <a:p>
            <a:pPr algn="r"/>
            <a:endParaRPr lang="en-IN" sz="1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399DE-14DA-E644-5B50-D1E9BF087F6C}"/>
              </a:ext>
            </a:extLst>
          </p:cNvPr>
          <p:cNvSpPr txBox="1"/>
          <p:nvPr/>
        </p:nvSpPr>
        <p:spPr>
          <a:xfrm>
            <a:off x="0" y="0"/>
            <a:ext cx="12192000" cy="3228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3441BE-20F6-1442-EC61-7489F018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3" y="804979"/>
            <a:ext cx="3909527" cy="52480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19529-F363-1423-D222-8BA0949873B8}"/>
              </a:ext>
            </a:extLst>
          </p:cNvPr>
          <p:cNvSpPr txBox="1"/>
          <p:nvPr/>
        </p:nvSpPr>
        <p:spPr>
          <a:xfrm>
            <a:off x="5075853" y="942391"/>
            <a:ext cx="625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Lucida Calligraphy" panose="03010101010101010101" pitchFamily="66" charset="0"/>
              </a:rPr>
              <a:t>BLUEPRINT OF SMART BLIND STICK</a:t>
            </a:r>
          </a:p>
        </p:txBody>
      </p:sp>
    </p:spTree>
    <p:extLst>
      <p:ext uri="{BB962C8B-B14F-4D97-AF65-F5344CB8AC3E}">
        <p14:creationId xmlns:p14="http://schemas.microsoft.com/office/powerpoint/2010/main" val="21609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399DE-14DA-E644-5B50-D1E9BF087F6C}"/>
              </a:ext>
            </a:extLst>
          </p:cNvPr>
          <p:cNvSpPr txBox="1"/>
          <p:nvPr/>
        </p:nvSpPr>
        <p:spPr>
          <a:xfrm>
            <a:off x="0" y="-118918"/>
            <a:ext cx="12192000" cy="3228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6AEC84-2851-0444-C745-6E7FA8E8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6" y="129885"/>
            <a:ext cx="3432263" cy="65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A37714E-5CBE-FBE0-AE14-67E0BD1B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23" y="1931096"/>
            <a:ext cx="4004444" cy="29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3646F-4019-3E7D-6A46-4AE9FC29F76C}"/>
              </a:ext>
            </a:extLst>
          </p:cNvPr>
          <p:cNvSpPr txBox="1"/>
          <p:nvPr/>
        </p:nvSpPr>
        <p:spPr>
          <a:xfrm>
            <a:off x="4754724" y="129885"/>
            <a:ext cx="71623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CC5252"/>
                </a:solidFill>
                <a:latin typeface="Lucida Calligraphy" panose="03010101010101010101" pitchFamily="66" charset="0"/>
              </a:rPr>
              <a:t>Developed an app for sending SMS to concerned person in case of Emergencies</a:t>
            </a:r>
          </a:p>
          <a:p>
            <a:pPr algn="ctr"/>
            <a:endParaRPr lang="en-IN" sz="3200" b="1" dirty="0">
              <a:solidFill>
                <a:srgbClr val="CC5252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71FE97BA-30BE-DA2D-E0F6-87727DF6C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9378" y="2593192"/>
            <a:ext cx="3151852" cy="31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399DE-14DA-E644-5B50-D1E9BF087F6C}"/>
              </a:ext>
            </a:extLst>
          </p:cNvPr>
          <p:cNvSpPr txBox="1"/>
          <p:nvPr/>
        </p:nvSpPr>
        <p:spPr>
          <a:xfrm>
            <a:off x="0" y="-359557"/>
            <a:ext cx="12192000" cy="3228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3F953-AC3E-75A4-0E9A-941E29D254B7}"/>
              </a:ext>
            </a:extLst>
          </p:cNvPr>
          <p:cNvSpPr txBox="1"/>
          <p:nvPr/>
        </p:nvSpPr>
        <p:spPr>
          <a:xfrm>
            <a:off x="4087906" y="3255817"/>
            <a:ext cx="7602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Developed the functionality for sending location to concerned person in case of Emergencies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89745-C4EA-BCF6-08EE-689DA4F7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" y="-80683"/>
            <a:ext cx="316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7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6E060-8D77-F795-908F-8B4E29B48CF2}"/>
              </a:ext>
            </a:extLst>
          </p:cNvPr>
          <p:cNvSpPr txBox="1"/>
          <p:nvPr/>
        </p:nvSpPr>
        <p:spPr>
          <a:xfrm>
            <a:off x="0" y="-364991"/>
            <a:ext cx="12192000" cy="32283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89826C-2712-2D54-61E1-9602D152E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43057"/>
              </p:ext>
            </p:extLst>
          </p:nvPr>
        </p:nvGraphicFramePr>
        <p:xfrm>
          <a:off x="126970" y="970565"/>
          <a:ext cx="11706442" cy="536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CDD948-1A08-BA73-B34C-2A42DCCA05AD}"/>
              </a:ext>
            </a:extLst>
          </p:cNvPr>
          <p:cNvSpPr txBox="1"/>
          <p:nvPr/>
        </p:nvSpPr>
        <p:spPr>
          <a:xfrm>
            <a:off x="126970" y="176002"/>
            <a:ext cx="290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MS Mincho" panose="02020609040205080304" pitchFamily="49" charset="-128"/>
              </a:rPr>
              <a:t>TIME LINE 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9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CD1E3-C41E-4C05-6FA3-79B564831820}"/>
              </a:ext>
            </a:extLst>
          </p:cNvPr>
          <p:cNvSpPr txBox="1"/>
          <p:nvPr/>
        </p:nvSpPr>
        <p:spPr>
          <a:xfrm>
            <a:off x="0" y="-364991"/>
            <a:ext cx="12192000" cy="32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80B155-077F-DC4F-A76A-97DD31BC4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738326"/>
              </p:ext>
            </p:extLst>
          </p:nvPr>
        </p:nvGraphicFramePr>
        <p:xfrm>
          <a:off x="995083" y="600634"/>
          <a:ext cx="10668000" cy="577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B4EC6E-81BC-A08F-E808-1C5D6D88EE2B}"/>
              </a:ext>
            </a:extLst>
          </p:cNvPr>
          <p:cNvSpPr txBox="1"/>
          <p:nvPr/>
        </p:nvSpPr>
        <p:spPr>
          <a:xfrm>
            <a:off x="277907" y="215913"/>
            <a:ext cx="40879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Comic Sans MS" panose="030F0702030302020204" pitchFamily="66" charset="0"/>
                <a:ea typeface="MS Mincho" panose="02020609040205080304" pitchFamily="49" charset="-128"/>
              </a:rPr>
              <a:t>NEXT STEP</a:t>
            </a:r>
            <a:endParaRPr lang="en-IN" sz="44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2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C74F26-63E6-4AB2-9115-A06EB7E44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4DC74F26-63E6-4AB2-9115-A06EB7E44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4DC74F26-63E6-4AB2-9115-A06EB7E44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B27A3-0B9A-4A97-83D1-5E78F7C1A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B44B27A3-0B9A-4A97-83D1-5E78F7C1A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B44B27A3-0B9A-4A97-83D1-5E78F7C1A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6D7A1E-E7BF-4A52-8F57-AE6F0ECED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C56D7A1E-E7BF-4A52-8F57-AE6F0ECED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C56D7A1E-E7BF-4A52-8F57-AE6F0ECED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6D64-87DE-EA7C-4913-B805BAE05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0203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IN" sz="8000" dirty="0">
                <a:solidFill>
                  <a:schemeClr val="accent1">
                    <a:lumMod val="75000"/>
                  </a:schemeClr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B9616-A446-6166-B53C-FE43F86A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3255963"/>
          </a:xfrm>
        </p:spPr>
        <p:txBody>
          <a:bodyPr anchor="b"/>
          <a:lstStyle/>
          <a:p>
            <a:pPr algn="r"/>
            <a:r>
              <a:rPr lang="en-IN" dirty="0"/>
              <a:t> </a:t>
            </a:r>
            <a:endParaRPr lang="en-IN" sz="1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9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Comic Sans MS</vt:lpstr>
      <vt:lpstr>Lucida Calligraphy</vt:lpstr>
      <vt:lpstr>Office Theme</vt:lpstr>
      <vt:lpstr>Project Review Meeting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Meeting 2</dc:title>
  <dc:creator>Mubeena Nazar</dc:creator>
  <cp:lastModifiedBy>Mubeena Nazar</cp:lastModifiedBy>
  <cp:revision>11</cp:revision>
  <dcterms:created xsi:type="dcterms:W3CDTF">2022-06-03T06:21:58Z</dcterms:created>
  <dcterms:modified xsi:type="dcterms:W3CDTF">2022-06-03T10:33:53Z</dcterms:modified>
</cp:coreProperties>
</file>