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61cfdc6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61cfdc6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61cfdc6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61cfdc6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61cfdc6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61cfdc6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61cfdc6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61cfdc6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61cfdc6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61cfdc6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1cfdc6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61cfdc6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61cfdc6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61cfdc6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206250"/>
            <a:ext cx="39999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 Features: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Motivational quote 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 of exercises for specific muscles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2206375"/>
            <a:ext cx="39999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Excluded Features: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229875"/>
            <a:ext cx="8520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We determined what features to use by ask gym goers what they would like to have on their mobile devices.</a:t>
            </a:r>
            <a:endParaRPr sz="13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application we learned in class to develop our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was </a:t>
            </a:r>
            <a:r>
              <a:rPr lang="en"/>
              <a:t>apparently</a:t>
            </a:r>
            <a:r>
              <a:rPr lang="en"/>
              <a:t> easier to use than sqflite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73" y="2922450"/>
            <a:ext cx="2290001" cy="17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00" y="2922450"/>
            <a:ext cx="3437572" cy="17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Division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Mubeen’s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in and Sign out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Workout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Add, edit, delete workouts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Exercises: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Add, edit, delete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 username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Edit Avatar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Password Reset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Jericho’s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Profile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Nutrition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Foods page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Add, edit, delete foods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Motivational Quote generator from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Picture of a sad dog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difficult parts were mostly related to Firebase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experience in the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time spent on debugging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Difficulties were </a:t>
            </a:r>
            <a:r>
              <a:rPr lang="en"/>
              <a:t>overcome</a:t>
            </a:r>
            <a:r>
              <a:rPr lang="en"/>
              <a:t> with research and Youtube videos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850" y="3248000"/>
            <a:ext cx="3146300" cy="15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than expected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Api and solving Github merges and conflicts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wasn’t any major merge conflicts that needed to be fixed.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2922425"/>
            <a:ext cx="3470100" cy="1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the future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knowledge of database management on 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knowledge in general of Flutter and Dart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experience in designing mobile applications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424" y="2826174"/>
            <a:ext cx="3983150" cy="19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0" y="2826175"/>
            <a:ext cx="3919400" cy="19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conflict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previously </a:t>
            </a:r>
            <a:r>
              <a:rPr lang="en"/>
              <a:t>mentioned</a:t>
            </a:r>
            <a:r>
              <a:rPr lang="en"/>
              <a:t>, there was no major git conflicts.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we did encounter minor conflicts which were manually solved to merge our work.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50" y="2894525"/>
            <a:ext cx="3470100" cy="1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