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 /><Relationship Id="rId13" Type="http://schemas.openxmlformats.org/officeDocument/2006/relationships/slide" Target="slides/slide7.xml" /><Relationship Id="rId18" Type="http://schemas.openxmlformats.org/officeDocument/2006/relationships/slide" Target="slides/slide12.xml" /><Relationship Id="rId3" Type="http://schemas.openxmlformats.org/officeDocument/2006/relationships/slideMaster" Target="slideMasters/slideMaster3.xml" /><Relationship Id="rId21" Type="http://schemas.openxmlformats.org/officeDocument/2006/relationships/slide" Target="slides/slide15.xml" /><Relationship Id="rId7" Type="http://schemas.openxmlformats.org/officeDocument/2006/relationships/slide" Target="slides/slide1.xml" /><Relationship Id="rId12" Type="http://schemas.openxmlformats.org/officeDocument/2006/relationships/slide" Target="slides/slide6.xml" /><Relationship Id="rId17" Type="http://schemas.openxmlformats.org/officeDocument/2006/relationships/slide" Target="slides/slide11.xml" /><Relationship Id="rId25" Type="http://schemas.openxmlformats.org/officeDocument/2006/relationships/tableStyles" Target="tableStyles.xml" /><Relationship Id="rId2" Type="http://schemas.openxmlformats.org/officeDocument/2006/relationships/slideMaster" Target="slideMasters/slideMaster2.xml" /><Relationship Id="rId16" Type="http://schemas.openxmlformats.org/officeDocument/2006/relationships/slide" Target="slides/slide10.xml" /><Relationship Id="rId20" Type="http://schemas.openxmlformats.org/officeDocument/2006/relationships/slide" Target="slides/slide14.xml" /><Relationship Id="rId1" Type="http://schemas.openxmlformats.org/officeDocument/2006/relationships/slideMaster" Target="slideMasters/slideMaster1.xml" /><Relationship Id="rId6" Type="http://schemas.openxmlformats.org/officeDocument/2006/relationships/slideMaster" Target="slideMasters/slideMaster6.xml" /><Relationship Id="rId11" Type="http://schemas.openxmlformats.org/officeDocument/2006/relationships/slide" Target="slides/slide5.xml" /><Relationship Id="rId24" Type="http://schemas.openxmlformats.org/officeDocument/2006/relationships/theme" Target="theme/theme1.xml" /><Relationship Id="rId5" Type="http://schemas.openxmlformats.org/officeDocument/2006/relationships/slideMaster" Target="slideMasters/slideMaster5.xml" /><Relationship Id="rId15" Type="http://schemas.openxmlformats.org/officeDocument/2006/relationships/slide" Target="slides/slide9.xml" /><Relationship Id="rId23" Type="http://schemas.openxmlformats.org/officeDocument/2006/relationships/viewProps" Target="viewProps.xml" /><Relationship Id="rId10" Type="http://schemas.openxmlformats.org/officeDocument/2006/relationships/slide" Target="slides/slide4.xml" /><Relationship Id="rId19" Type="http://schemas.openxmlformats.org/officeDocument/2006/relationships/slide" Target="slides/slide13.xml" /><Relationship Id="rId4" Type="http://schemas.openxmlformats.org/officeDocument/2006/relationships/slideMaster" Target="slideMasters/slideMaster4.xml" /><Relationship Id="rId9" Type="http://schemas.openxmlformats.org/officeDocument/2006/relationships/slide" Target="slides/slide3.xml" /><Relationship Id="rId14" Type="http://schemas.openxmlformats.org/officeDocument/2006/relationships/slide" Target="slides/slide8.xml" /><Relationship Id="rId22"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561FF18F-C7C2-4D18-803A-E1978046B444}"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37"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38"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ED233143-8542-493C-87F7-3A5FC9FBB5B2}"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4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4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4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43"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02A11479-7C20-4118-BAC0-C41B1CCF9B9B}"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45"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46"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47"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48"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49"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50"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E86E1511-7040-42F4-9796-B2759CD88FCB}"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5"/>
          </p:nvPr>
        </p:nvSpPr>
        <p:spPr/>
        <p:txBody>
          <a:bodyPr/>
          <a:lstStyle/>
          <a:p>
            <a:fld id="{DAFB0021-7A82-4817-9999-AF1393423B72}" type="slidenum">
              <a:t>‹#›</a:t>
            </a:fld>
            <a:endParaRPr/>
          </a:p>
        </p:txBody>
      </p:sp>
      <p:sp>
        <p:nvSpPr>
          <p:cNvPr id="4" name="PlaceHolder 3"/>
          <p:cNvSpPr>
            <a:spLocks noGrp="1"/>
          </p:cNvSpPr>
          <p:nvPr>
            <p:ph type="dt" idx="6"/>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67"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84D432E9-A17E-45F4-AB35-AF2CCA73DF9F}"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69"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497BD95E-1431-48CD-9A37-99E3604E7E8A}"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7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7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063043CB-382F-4143-844F-2F6ABC9BB0CA}"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24C6F23D-3737-4D97-82D2-5C757ADA2118}"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74"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IN" sz="3200" b="0" strike="noStrike" spc="-1">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8D2997B6-C45A-4E07-9BD8-71E813886A08}"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7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7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7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912DDCD2-95A1-40D6-B3E4-B9CA08D4ABDE}"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16"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73BD0264-505E-4964-AB89-9F0BD537B810}"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8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8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82"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6A4CAE1C-36EB-4E3E-8ED9-AFAB6FFB7CF6}"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8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8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86"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C64FE6C0-4FC3-479A-AC8C-86ADCBF9F897}"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88"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89"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154E0F50-0FE6-467B-B72C-2B305657BAFC}"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9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9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9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94"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7" name="PlaceHolder 6"/>
          <p:cNvSpPr>
            <a:spLocks noGrp="1"/>
          </p:cNvSpPr>
          <p:nvPr>
            <p:ph type="ftr" idx="4"/>
          </p:nvPr>
        </p:nvSpPr>
        <p:spPr/>
        <p:txBody>
          <a:bodyPr/>
          <a:lstStyle/>
          <a:p>
            <a:r>
              <a:t>Footer</a:t>
            </a:r>
          </a:p>
        </p:txBody>
      </p:sp>
      <p:sp>
        <p:nvSpPr>
          <p:cNvPr id="8" name="PlaceHolder 7"/>
          <p:cNvSpPr>
            <a:spLocks noGrp="1"/>
          </p:cNvSpPr>
          <p:nvPr>
            <p:ph type="sldNum" idx="5"/>
          </p:nvPr>
        </p:nvSpPr>
        <p:spPr/>
        <p:txBody>
          <a:bodyPr/>
          <a:lstStyle/>
          <a:p>
            <a:fld id="{F833F94D-0CE3-45CE-AD8B-B81117E51968}" type="slidenum">
              <a:t>‹#›</a:t>
            </a:fld>
            <a:endParaRPr/>
          </a:p>
        </p:txBody>
      </p:sp>
      <p:sp>
        <p:nvSpPr>
          <p:cNvPr id="9" name="PlaceHolder 8"/>
          <p:cNvSpPr>
            <a:spLocks noGrp="1"/>
          </p:cNvSpPr>
          <p:nvPr>
            <p:ph type="dt" idx="6"/>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96"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97"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98"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99"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100"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101"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9" name="PlaceHolder 8"/>
          <p:cNvSpPr>
            <a:spLocks noGrp="1"/>
          </p:cNvSpPr>
          <p:nvPr>
            <p:ph type="ftr" idx="4"/>
          </p:nvPr>
        </p:nvSpPr>
        <p:spPr/>
        <p:txBody>
          <a:bodyPr/>
          <a:lstStyle/>
          <a:p>
            <a:r>
              <a:t>Footer</a:t>
            </a:r>
          </a:p>
        </p:txBody>
      </p:sp>
      <p:sp>
        <p:nvSpPr>
          <p:cNvPr id="10" name="PlaceHolder 9"/>
          <p:cNvSpPr>
            <a:spLocks noGrp="1"/>
          </p:cNvSpPr>
          <p:nvPr>
            <p:ph type="sldNum" idx="5"/>
          </p:nvPr>
        </p:nvSpPr>
        <p:spPr/>
        <p:txBody>
          <a:bodyPr/>
          <a:lstStyle/>
          <a:p>
            <a:fld id="{65AD71BB-E274-4C31-9A34-391CEBA63612}" type="slidenum">
              <a:t>‹#›</a:t>
            </a:fld>
            <a:endParaRPr/>
          </a:p>
        </p:txBody>
      </p:sp>
      <p:sp>
        <p:nvSpPr>
          <p:cNvPr id="11" name="PlaceHolder 10"/>
          <p:cNvSpPr>
            <a:spLocks noGrp="1"/>
          </p:cNvSpPr>
          <p:nvPr>
            <p:ph type="dt" idx="6"/>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lstStyle/>
          <a:p>
            <a:r>
              <a:t>Footer</a:t>
            </a:r>
          </a:p>
        </p:txBody>
      </p:sp>
      <p:sp>
        <p:nvSpPr>
          <p:cNvPr id="3" name="PlaceHolder 2"/>
          <p:cNvSpPr>
            <a:spLocks noGrp="1"/>
          </p:cNvSpPr>
          <p:nvPr>
            <p:ph type="sldNum" idx="8"/>
          </p:nvPr>
        </p:nvSpPr>
        <p:spPr/>
        <p:txBody>
          <a:bodyPr/>
          <a:lstStyle/>
          <a:p>
            <a:fld id="{19DF4693-44F3-4624-9565-312809A8568F}" type="slidenum">
              <a:t>‹#›</a:t>
            </a:fld>
            <a:endParaRPr/>
          </a:p>
        </p:txBody>
      </p:sp>
      <p:sp>
        <p:nvSpPr>
          <p:cNvPr id="4" name="PlaceHolder 3"/>
          <p:cNvSpPr>
            <a:spLocks noGrp="1"/>
          </p:cNvSpPr>
          <p:nvPr>
            <p:ph type="dt" idx="9"/>
          </p:nvPr>
        </p:nvSpPr>
        <p:spPr/>
        <p:txBody>
          <a:body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118"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latin typeface="Arial"/>
            </a:endParaRPr>
          </a:p>
        </p:txBody>
      </p:sp>
      <p:sp>
        <p:nvSpPr>
          <p:cNvPr id="4" name="PlaceHolder 3"/>
          <p:cNvSpPr>
            <a:spLocks noGrp="1"/>
          </p:cNvSpPr>
          <p:nvPr>
            <p:ph type="ftr" idx="7"/>
          </p:nvPr>
        </p:nvSpPr>
        <p:spPr/>
        <p:txBody>
          <a:bodyPr/>
          <a:lstStyle/>
          <a:p>
            <a:r>
              <a:t>Footer</a:t>
            </a:r>
          </a:p>
        </p:txBody>
      </p:sp>
      <p:sp>
        <p:nvSpPr>
          <p:cNvPr id="5" name="PlaceHolder 4"/>
          <p:cNvSpPr>
            <a:spLocks noGrp="1"/>
          </p:cNvSpPr>
          <p:nvPr>
            <p:ph type="sldNum" idx="8"/>
          </p:nvPr>
        </p:nvSpPr>
        <p:spPr/>
        <p:txBody>
          <a:bodyPr/>
          <a:lstStyle/>
          <a:p>
            <a:fld id="{C76E1B48-C3A9-4975-91DD-2739D858F8B1}" type="slidenum">
              <a:t>‹#›</a:t>
            </a:fld>
            <a:endParaRPr/>
          </a:p>
        </p:txBody>
      </p:sp>
      <p:sp>
        <p:nvSpPr>
          <p:cNvPr id="6" name="PlaceHolder 5"/>
          <p:cNvSpPr>
            <a:spLocks noGrp="1"/>
          </p:cNvSpPr>
          <p:nvPr>
            <p:ph type="dt" idx="9"/>
          </p:nvPr>
        </p:nvSpPr>
        <p:spPr/>
        <p:txBody>
          <a:body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120"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4" name="PlaceHolder 3"/>
          <p:cNvSpPr>
            <a:spLocks noGrp="1"/>
          </p:cNvSpPr>
          <p:nvPr>
            <p:ph type="ftr" idx="7"/>
          </p:nvPr>
        </p:nvSpPr>
        <p:spPr/>
        <p:txBody>
          <a:bodyPr/>
          <a:lstStyle/>
          <a:p>
            <a:r>
              <a:t>Footer</a:t>
            </a:r>
          </a:p>
        </p:txBody>
      </p:sp>
      <p:sp>
        <p:nvSpPr>
          <p:cNvPr id="5" name="PlaceHolder 4"/>
          <p:cNvSpPr>
            <a:spLocks noGrp="1"/>
          </p:cNvSpPr>
          <p:nvPr>
            <p:ph type="sldNum" idx="8"/>
          </p:nvPr>
        </p:nvSpPr>
        <p:spPr/>
        <p:txBody>
          <a:bodyPr/>
          <a:lstStyle/>
          <a:p>
            <a:fld id="{93B5D76F-8CC6-427E-8608-6652DB34354B}" type="slidenum">
              <a:t>‹#›</a:t>
            </a:fld>
            <a:endParaRPr/>
          </a:p>
        </p:txBody>
      </p:sp>
      <p:sp>
        <p:nvSpPr>
          <p:cNvPr id="6" name="PlaceHolder 5"/>
          <p:cNvSpPr>
            <a:spLocks noGrp="1"/>
          </p:cNvSpPr>
          <p:nvPr>
            <p:ph type="dt" idx="9"/>
          </p:nvPr>
        </p:nvSpPr>
        <p:spPr/>
        <p:txBody>
          <a:body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12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12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5" name="PlaceHolder 4"/>
          <p:cNvSpPr>
            <a:spLocks noGrp="1"/>
          </p:cNvSpPr>
          <p:nvPr>
            <p:ph type="ftr" idx="7"/>
          </p:nvPr>
        </p:nvSpPr>
        <p:spPr/>
        <p:txBody>
          <a:bodyPr/>
          <a:lstStyle/>
          <a:p>
            <a:r>
              <a:t>Footer</a:t>
            </a:r>
          </a:p>
        </p:txBody>
      </p:sp>
      <p:sp>
        <p:nvSpPr>
          <p:cNvPr id="6" name="PlaceHolder 5"/>
          <p:cNvSpPr>
            <a:spLocks noGrp="1"/>
          </p:cNvSpPr>
          <p:nvPr>
            <p:ph type="sldNum" idx="8"/>
          </p:nvPr>
        </p:nvSpPr>
        <p:spPr/>
        <p:txBody>
          <a:bodyPr/>
          <a:lstStyle/>
          <a:p>
            <a:fld id="{2DFE71F6-42A8-4AFA-BF5C-0D52C271FBCE}" type="slidenum">
              <a:t>‹#›</a:t>
            </a:fld>
            <a:endParaRPr/>
          </a:p>
        </p:txBody>
      </p:sp>
      <p:sp>
        <p:nvSpPr>
          <p:cNvPr id="7" name="PlaceHolder 6"/>
          <p:cNvSpPr>
            <a:spLocks noGrp="1"/>
          </p:cNvSpPr>
          <p:nvPr>
            <p:ph type="dt" idx="9"/>
          </p:nvPr>
        </p:nvSpPr>
        <p:spPr/>
        <p:txBody>
          <a:body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3" name="PlaceHolder 2"/>
          <p:cNvSpPr>
            <a:spLocks noGrp="1"/>
          </p:cNvSpPr>
          <p:nvPr>
            <p:ph type="ftr" idx="7"/>
          </p:nvPr>
        </p:nvSpPr>
        <p:spPr/>
        <p:txBody>
          <a:bodyPr/>
          <a:lstStyle/>
          <a:p>
            <a:r>
              <a:t>Footer</a:t>
            </a:r>
          </a:p>
        </p:txBody>
      </p:sp>
      <p:sp>
        <p:nvSpPr>
          <p:cNvPr id="4" name="PlaceHolder 3"/>
          <p:cNvSpPr>
            <a:spLocks noGrp="1"/>
          </p:cNvSpPr>
          <p:nvPr>
            <p:ph type="sldNum" idx="8"/>
          </p:nvPr>
        </p:nvSpPr>
        <p:spPr/>
        <p:txBody>
          <a:bodyPr/>
          <a:lstStyle/>
          <a:p>
            <a:fld id="{276CD09F-3368-40E9-ACDF-35C6EE881CE0}" type="slidenum">
              <a:t>‹#›</a:t>
            </a:fld>
            <a:endParaRPr/>
          </a:p>
        </p:txBody>
      </p:sp>
      <p:sp>
        <p:nvSpPr>
          <p:cNvPr id="5" name="PlaceHolder 4"/>
          <p:cNvSpPr>
            <a:spLocks noGrp="1"/>
          </p:cNvSpPr>
          <p:nvPr>
            <p:ph type="dt" idx="9"/>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18"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34C9FE34-2218-4C29-A23E-61CF1C8AEA79}"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5"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IN" sz="3200" b="0" strike="noStrike" spc="-1">
              <a:latin typeface="Arial"/>
            </a:endParaRPr>
          </a:p>
        </p:txBody>
      </p:sp>
      <p:sp>
        <p:nvSpPr>
          <p:cNvPr id="3" name="PlaceHolder 2"/>
          <p:cNvSpPr>
            <a:spLocks noGrp="1"/>
          </p:cNvSpPr>
          <p:nvPr>
            <p:ph type="ftr" idx="7"/>
          </p:nvPr>
        </p:nvSpPr>
        <p:spPr/>
        <p:txBody>
          <a:bodyPr/>
          <a:lstStyle/>
          <a:p>
            <a:r>
              <a:t>Footer</a:t>
            </a:r>
          </a:p>
        </p:txBody>
      </p:sp>
      <p:sp>
        <p:nvSpPr>
          <p:cNvPr id="4" name="PlaceHolder 3"/>
          <p:cNvSpPr>
            <a:spLocks noGrp="1"/>
          </p:cNvSpPr>
          <p:nvPr>
            <p:ph type="sldNum" idx="8"/>
          </p:nvPr>
        </p:nvSpPr>
        <p:spPr/>
        <p:txBody>
          <a:bodyPr/>
          <a:lstStyle/>
          <a:p>
            <a:fld id="{DBF6EB35-04C7-4636-8CCB-067D0762E40E}" type="slidenum">
              <a:t>‹#›</a:t>
            </a:fld>
            <a:endParaRPr/>
          </a:p>
        </p:txBody>
      </p:sp>
      <p:sp>
        <p:nvSpPr>
          <p:cNvPr id="5" name="PlaceHolder 4"/>
          <p:cNvSpPr>
            <a:spLocks noGrp="1"/>
          </p:cNvSpPr>
          <p:nvPr>
            <p:ph type="dt" idx="9"/>
          </p:nvPr>
        </p:nvSpPr>
        <p:spPr/>
        <p:txBody>
          <a:body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12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12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12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6" name="PlaceHolder 5"/>
          <p:cNvSpPr>
            <a:spLocks noGrp="1"/>
          </p:cNvSpPr>
          <p:nvPr>
            <p:ph type="ftr" idx="7"/>
          </p:nvPr>
        </p:nvSpPr>
        <p:spPr/>
        <p:txBody>
          <a:bodyPr/>
          <a:lstStyle/>
          <a:p>
            <a:r>
              <a:t>Footer</a:t>
            </a:r>
          </a:p>
        </p:txBody>
      </p:sp>
      <p:sp>
        <p:nvSpPr>
          <p:cNvPr id="7" name="PlaceHolder 6"/>
          <p:cNvSpPr>
            <a:spLocks noGrp="1"/>
          </p:cNvSpPr>
          <p:nvPr>
            <p:ph type="sldNum" idx="8"/>
          </p:nvPr>
        </p:nvSpPr>
        <p:spPr/>
        <p:txBody>
          <a:bodyPr/>
          <a:lstStyle/>
          <a:p>
            <a:fld id="{D74E593C-9B5E-49B4-9FDF-FCF71807A55F}" type="slidenum">
              <a:t>‹#›</a:t>
            </a:fld>
            <a:endParaRPr/>
          </a:p>
        </p:txBody>
      </p:sp>
      <p:sp>
        <p:nvSpPr>
          <p:cNvPr id="8" name="PlaceHolder 7"/>
          <p:cNvSpPr>
            <a:spLocks noGrp="1"/>
          </p:cNvSpPr>
          <p:nvPr>
            <p:ph type="dt" idx="9"/>
          </p:nvPr>
        </p:nvSpPr>
        <p:spPr/>
        <p:txBody>
          <a:body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13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13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133"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6" name="PlaceHolder 5"/>
          <p:cNvSpPr>
            <a:spLocks noGrp="1"/>
          </p:cNvSpPr>
          <p:nvPr>
            <p:ph type="ftr" idx="7"/>
          </p:nvPr>
        </p:nvSpPr>
        <p:spPr/>
        <p:txBody>
          <a:bodyPr/>
          <a:lstStyle/>
          <a:p>
            <a:r>
              <a:t>Footer</a:t>
            </a:r>
          </a:p>
        </p:txBody>
      </p:sp>
      <p:sp>
        <p:nvSpPr>
          <p:cNvPr id="7" name="PlaceHolder 6"/>
          <p:cNvSpPr>
            <a:spLocks noGrp="1"/>
          </p:cNvSpPr>
          <p:nvPr>
            <p:ph type="sldNum" idx="8"/>
          </p:nvPr>
        </p:nvSpPr>
        <p:spPr/>
        <p:txBody>
          <a:bodyPr/>
          <a:lstStyle/>
          <a:p>
            <a:fld id="{05E4CD58-8ED2-4E81-B5C1-AEE401D896A5}" type="slidenum">
              <a:t>‹#›</a:t>
            </a:fld>
            <a:endParaRPr/>
          </a:p>
        </p:txBody>
      </p:sp>
      <p:sp>
        <p:nvSpPr>
          <p:cNvPr id="8" name="PlaceHolder 7"/>
          <p:cNvSpPr>
            <a:spLocks noGrp="1"/>
          </p:cNvSpPr>
          <p:nvPr>
            <p:ph type="dt" idx="9"/>
          </p:nvPr>
        </p:nvSpPr>
        <p:spPr/>
        <p:txBody>
          <a:body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13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13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137"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6" name="PlaceHolder 5"/>
          <p:cNvSpPr>
            <a:spLocks noGrp="1"/>
          </p:cNvSpPr>
          <p:nvPr>
            <p:ph type="ftr" idx="7"/>
          </p:nvPr>
        </p:nvSpPr>
        <p:spPr/>
        <p:txBody>
          <a:bodyPr/>
          <a:lstStyle/>
          <a:p>
            <a:r>
              <a:t>Footer</a:t>
            </a:r>
          </a:p>
        </p:txBody>
      </p:sp>
      <p:sp>
        <p:nvSpPr>
          <p:cNvPr id="7" name="PlaceHolder 6"/>
          <p:cNvSpPr>
            <a:spLocks noGrp="1"/>
          </p:cNvSpPr>
          <p:nvPr>
            <p:ph type="sldNum" idx="8"/>
          </p:nvPr>
        </p:nvSpPr>
        <p:spPr/>
        <p:txBody>
          <a:bodyPr/>
          <a:lstStyle/>
          <a:p>
            <a:fld id="{BDEC0FF0-99DE-4A67-B49C-ABC9EB5FA9E2}" type="slidenum">
              <a:t>‹#›</a:t>
            </a:fld>
            <a:endParaRPr/>
          </a:p>
        </p:txBody>
      </p:sp>
      <p:sp>
        <p:nvSpPr>
          <p:cNvPr id="8" name="PlaceHolder 7"/>
          <p:cNvSpPr>
            <a:spLocks noGrp="1"/>
          </p:cNvSpPr>
          <p:nvPr>
            <p:ph type="dt" idx="9"/>
          </p:nvPr>
        </p:nvSpPr>
        <p:spPr/>
        <p:txBody>
          <a:body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139"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140"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5" name="PlaceHolder 4"/>
          <p:cNvSpPr>
            <a:spLocks noGrp="1"/>
          </p:cNvSpPr>
          <p:nvPr>
            <p:ph type="ftr" idx="7"/>
          </p:nvPr>
        </p:nvSpPr>
        <p:spPr/>
        <p:txBody>
          <a:bodyPr/>
          <a:lstStyle/>
          <a:p>
            <a:r>
              <a:t>Footer</a:t>
            </a:r>
          </a:p>
        </p:txBody>
      </p:sp>
      <p:sp>
        <p:nvSpPr>
          <p:cNvPr id="6" name="PlaceHolder 5"/>
          <p:cNvSpPr>
            <a:spLocks noGrp="1"/>
          </p:cNvSpPr>
          <p:nvPr>
            <p:ph type="sldNum" idx="8"/>
          </p:nvPr>
        </p:nvSpPr>
        <p:spPr/>
        <p:txBody>
          <a:bodyPr/>
          <a:lstStyle/>
          <a:p>
            <a:fld id="{FAC8E36F-2782-4C39-B4C1-3EA385E5AC9C}" type="slidenum">
              <a:t>‹#›</a:t>
            </a:fld>
            <a:endParaRPr/>
          </a:p>
        </p:txBody>
      </p:sp>
      <p:sp>
        <p:nvSpPr>
          <p:cNvPr id="7" name="PlaceHolder 6"/>
          <p:cNvSpPr>
            <a:spLocks noGrp="1"/>
          </p:cNvSpPr>
          <p:nvPr>
            <p:ph type="dt" idx="9"/>
          </p:nvPr>
        </p:nvSpPr>
        <p:spPr/>
        <p:txBody>
          <a:body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14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14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14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145"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7" name="PlaceHolder 6"/>
          <p:cNvSpPr>
            <a:spLocks noGrp="1"/>
          </p:cNvSpPr>
          <p:nvPr>
            <p:ph type="ftr" idx="7"/>
          </p:nvPr>
        </p:nvSpPr>
        <p:spPr/>
        <p:txBody>
          <a:bodyPr/>
          <a:lstStyle/>
          <a:p>
            <a:r>
              <a:t>Footer</a:t>
            </a:r>
          </a:p>
        </p:txBody>
      </p:sp>
      <p:sp>
        <p:nvSpPr>
          <p:cNvPr id="8" name="PlaceHolder 7"/>
          <p:cNvSpPr>
            <a:spLocks noGrp="1"/>
          </p:cNvSpPr>
          <p:nvPr>
            <p:ph type="sldNum" idx="8"/>
          </p:nvPr>
        </p:nvSpPr>
        <p:spPr/>
        <p:txBody>
          <a:bodyPr/>
          <a:lstStyle/>
          <a:p>
            <a:fld id="{7C8A6866-CD25-4662-8E18-33429A49FBE5}" type="slidenum">
              <a:t>‹#›</a:t>
            </a:fld>
            <a:endParaRPr/>
          </a:p>
        </p:txBody>
      </p:sp>
      <p:sp>
        <p:nvSpPr>
          <p:cNvPr id="9" name="PlaceHolder 8"/>
          <p:cNvSpPr>
            <a:spLocks noGrp="1"/>
          </p:cNvSpPr>
          <p:nvPr>
            <p:ph type="dt" idx="9"/>
          </p:nvPr>
        </p:nvSpPr>
        <p:spPr/>
        <p:txBody>
          <a:body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147"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148"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149"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150"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151"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152"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9" name="PlaceHolder 8"/>
          <p:cNvSpPr>
            <a:spLocks noGrp="1"/>
          </p:cNvSpPr>
          <p:nvPr>
            <p:ph type="ftr" idx="7"/>
          </p:nvPr>
        </p:nvSpPr>
        <p:spPr/>
        <p:txBody>
          <a:bodyPr/>
          <a:lstStyle/>
          <a:p>
            <a:r>
              <a:t>Footer</a:t>
            </a:r>
          </a:p>
        </p:txBody>
      </p:sp>
      <p:sp>
        <p:nvSpPr>
          <p:cNvPr id="10" name="PlaceHolder 9"/>
          <p:cNvSpPr>
            <a:spLocks noGrp="1"/>
          </p:cNvSpPr>
          <p:nvPr>
            <p:ph type="sldNum" idx="8"/>
          </p:nvPr>
        </p:nvSpPr>
        <p:spPr/>
        <p:txBody>
          <a:bodyPr/>
          <a:lstStyle/>
          <a:p>
            <a:fld id="{DFF9C693-F2D1-48B9-BA27-6D3645B21B7F}" type="slidenum">
              <a:t>‹#›</a:t>
            </a:fld>
            <a:endParaRPr/>
          </a:p>
        </p:txBody>
      </p:sp>
      <p:sp>
        <p:nvSpPr>
          <p:cNvPr id="11" name="PlaceHolder 10"/>
          <p:cNvSpPr>
            <a:spLocks noGrp="1"/>
          </p:cNvSpPr>
          <p:nvPr>
            <p:ph type="dt" idx="9"/>
          </p:nvPr>
        </p:nvSpPr>
        <p:spPr/>
        <p:txBody>
          <a:body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lstStyle/>
          <a:p>
            <a:r>
              <a:t>Footer</a:t>
            </a:r>
          </a:p>
        </p:txBody>
      </p:sp>
      <p:sp>
        <p:nvSpPr>
          <p:cNvPr id="3" name="PlaceHolder 2"/>
          <p:cNvSpPr>
            <a:spLocks noGrp="1"/>
          </p:cNvSpPr>
          <p:nvPr>
            <p:ph type="sldNum" idx="11"/>
          </p:nvPr>
        </p:nvSpPr>
        <p:spPr/>
        <p:txBody>
          <a:bodyPr/>
          <a:lstStyle/>
          <a:p>
            <a:fld id="{21057DAB-0A33-4A38-BADE-410ED20240B0}" type="slidenum">
              <a:t>‹#›</a:t>
            </a:fld>
            <a:endParaRPr/>
          </a:p>
        </p:txBody>
      </p:sp>
      <p:sp>
        <p:nvSpPr>
          <p:cNvPr id="4" name="PlaceHolder 3"/>
          <p:cNvSpPr>
            <a:spLocks noGrp="1"/>
          </p:cNvSpPr>
          <p:nvPr>
            <p:ph type="dt" idx="12"/>
          </p:nvPr>
        </p:nvSpPr>
        <p:spPr/>
        <p:txBody>
          <a:body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169"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latin typeface="Arial"/>
            </a:endParaRPr>
          </a:p>
        </p:txBody>
      </p:sp>
      <p:sp>
        <p:nvSpPr>
          <p:cNvPr id="4" name="PlaceHolder 3"/>
          <p:cNvSpPr>
            <a:spLocks noGrp="1"/>
          </p:cNvSpPr>
          <p:nvPr>
            <p:ph type="ftr" idx="10"/>
          </p:nvPr>
        </p:nvSpPr>
        <p:spPr/>
        <p:txBody>
          <a:bodyPr/>
          <a:lstStyle/>
          <a:p>
            <a:r>
              <a:t>Footer</a:t>
            </a:r>
          </a:p>
        </p:txBody>
      </p:sp>
      <p:sp>
        <p:nvSpPr>
          <p:cNvPr id="5" name="PlaceHolder 4"/>
          <p:cNvSpPr>
            <a:spLocks noGrp="1"/>
          </p:cNvSpPr>
          <p:nvPr>
            <p:ph type="sldNum" idx="11"/>
          </p:nvPr>
        </p:nvSpPr>
        <p:spPr/>
        <p:txBody>
          <a:bodyPr/>
          <a:lstStyle/>
          <a:p>
            <a:fld id="{926E2B24-3E68-4134-80D8-80F97DDF77D5}" type="slidenum">
              <a:t>‹#›</a:t>
            </a:fld>
            <a:endParaRPr/>
          </a:p>
        </p:txBody>
      </p:sp>
      <p:sp>
        <p:nvSpPr>
          <p:cNvPr id="6" name="PlaceHolder 5"/>
          <p:cNvSpPr>
            <a:spLocks noGrp="1"/>
          </p:cNvSpPr>
          <p:nvPr>
            <p:ph type="dt" idx="12"/>
          </p:nvPr>
        </p:nvSpPr>
        <p:spPr/>
        <p:txBody>
          <a:body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171"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4" name="PlaceHolder 3"/>
          <p:cNvSpPr>
            <a:spLocks noGrp="1"/>
          </p:cNvSpPr>
          <p:nvPr>
            <p:ph type="ftr" idx="10"/>
          </p:nvPr>
        </p:nvSpPr>
        <p:spPr/>
        <p:txBody>
          <a:bodyPr/>
          <a:lstStyle/>
          <a:p>
            <a:r>
              <a:t>Footer</a:t>
            </a:r>
          </a:p>
        </p:txBody>
      </p:sp>
      <p:sp>
        <p:nvSpPr>
          <p:cNvPr id="5" name="PlaceHolder 4"/>
          <p:cNvSpPr>
            <a:spLocks noGrp="1"/>
          </p:cNvSpPr>
          <p:nvPr>
            <p:ph type="sldNum" idx="11"/>
          </p:nvPr>
        </p:nvSpPr>
        <p:spPr/>
        <p:txBody>
          <a:bodyPr/>
          <a:lstStyle/>
          <a:p>
            <a:fld id="{91586BCF-C761-456D-983F-1A7855E30628}" type="slidenum">
              <a:t>‹#›</a:t>
            </a:fld>
            <a:endParaRPr/>
          </a:p>
        </p:txBody>
      </p:sp>
      <p:sp>
        <p:nvSpPr>
          <p:cNvPr id="6" name="PlaceHolder 5"/>
          <p:cNvSpPr>
            <a:spLocks noGrp="1"/>
          </p:cNvSpPr>
          <p:nvPr>
            <p:ph type="dt" idx="12"/>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2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2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CE490BED-AF81-452D-9190-F796563F1C97}"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173"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174"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5" name="PlaceHolder 4"/>
          <p:cNvSpPr>
            <a:spLocks noGrp="1"/>
          </p:cNvSpPr>
          <p:nvPr>
            <p:ph type="ftr" idx="10"/>
          </p:nvPr>
        </p:nvSpPr>
        <p:spPr/>
        <p:txBody>
          <a:bodyPr/>
          <a:lstStyle/>
          <a:p>
            <a:r>
              <a:t>Footer</a:t>
            </a:r>
          </a:p>
        </p:txBody>
      </p:sp>
      <p:sp>
        <p:nvSpPr>
          <p:cNvPr id="6" name="PlaceHolder 5"/>
          <p:cNvSpPr>
            <a:spLocks noGrp="1"/>
          </p:cNvSpPr>
          <p:nvPr>
            <p:ph type="sldNum" idx="11"/>
          </p:nvPr>
        </p:nvSpPr>
        <p:spPr/>
        <p:txBody>
          <a:bodyPr/>
          <a:lstStyle/>
          <a:p>
            <a:fld id="{80F55856-729B-4BAF-969C-AA130EDA4C8E}" type="slidenum">
              <a:t>‹#›</a:t>
            </a:fld>
            <a:endParaRPr/>
          </a:p>
        </p:txBody>
      </p:sp>
      <p:sp>
        <p:nvSpPr>
          <p:cNvPr id="7" name="PlaceHolder 6"/>
          <p:cNvSpPr>
            <a:spLocks noGrp="1"/>
          </p:cNvSpPr>
          <p:nvPr>
            <p:ph type="dt" idx="12"/>
          </p:nvPr>
        </p:nvSpPr>
        <p:spPr/>
        <p:txBody>
          <a:body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3" name="PlaceHolder 2"/>
          <p:cNvSpPr>
            <a:spLocks noGrp="1"/>
          </p:cNvSpPr>
          <p:nvPr>
            <p:ph type="ftr" idx="10"/>
          </p:nvPr>
        </p:nvSpPr>
        <p:spPr/>
        <p:txBody>
          <a:bodyPr/>
          <a:lstStyle/>
          <a:p>
            <a:r>
              <a:t>Footer</a:t>
            </a:r>
          </a:p>
        </p:txBody>
      </p:sp>
      <p:sp>
        <p:nvSpPr>
          <p:cNvPr id="4" name="PlaceHolder 3"/>
          <p:cNvSpPr>
            <a:spLocks noGrp="1"/>
          </p:cNvSpPr>
          <p:nvPr>
            <p:ph type="sldNum" idx="11"/>
          </p:nvPr>
        </p:nvSpPr>
        <p:spPr/>
        <p:txBody>
          <a:bodyPr/>
          <a:lstStyle/>
          <a:p>
            <a:fld id="{BB2DADDA-E5BC-4126-81E2-3FA1E88DDCFA}" type="slidenum">
              <a:t>‹#›</a:t>
            </a:fld>
            <a:endParaRPr/>
          </a:p>
        </p:txBody>
      </p:sp>
      <p:sp>
        <p:nvSpPr>
          <p:cNvPr id="5" name="PlaceHolder 4"/>
          <p:cNvSpPr>
            <a:spLocks noGrp="1"/>
          </p:cNvSpPr>
          <p:nvPr>
            <p:ph type="dt" idx="12"/>
          </p:nvPr>
        </p:nvSpPr>
        <p:spPr/>
        <p:txBody>
          <a:body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6"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IN" sz="3200" b="0" strike="noStrike" spc="-1">
              <a:latin typeface="Arial"/>
            </a:endParaRPr>
          </a:p>
        </p:txBody>
      </p:sp>
      <p:sp>
        <p:nvSpPr>
          <p:cNvPr id="3" name="PlaceHolder 2"/>
          <p:cNvSpPr>
            <a:spLocks noGrp="1"/>
          </p:cNvSpPr>
          <p:nvPr>
            <p:ph type="ftr" idx="10"/>
          </p:nvPr>
        </p:nvSpPr>
        <p:spPr/>
        <p:txBody>
          <a:bodyPr/>
          <a:lstStyle/>
          <a:p>
            <a:r>
              <a:t>Footer</a:t>
            </a:r>
          </a:p>
        </p:txBody>
      </p:sp>
      <p:sp>
        <p:nvSpPr>
          <p:cNvPr id="4" name="PlaceHolder 3"/>
          <p:cNvSpPr>
            <a:spLocks noGrp="1"/>
          </p:cNvSpPr>
          <p:nvPr>
            <p:ph type="sldNum" idx="11"/>
          </p:nvPr>
        </p:nvSpPr>
        <p:spPr/>
        <p:txBody>
          <a:bodyPr/>
          <a:lstStyle/>
          <a:p>
            <a:fld id="{60D0DB61-09C2-4F92-9FC9-03B24E0ECE6B}" type="slidenum">
              <a:t>‹#›</a:t>
            </a:fld>
            <a:endParaRPr/>
          </a:p>
        </p:txBody>
      </p:sp>
      <p:sp>
        <p:nvSpPr>
          <p:cNvPr id="5" name="PlaceHolder 4"/>
          <p:cNvSpPr>
            <a:spLocks noGrp="1"/>
          </p:cNvSpPr>
          <p:nvPr>
            <p:ph type="dt" idx="12"/>
          </p:nvPr>
        </p:nvSpPr>
        <p:spPr/>
        <p:txBody>
          <a:body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17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179"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180"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6" name="PlaceHolder 5"/>
          <p:cNvSpPr>
            <a:spLocks noGrp="1"/>
          </p:cNvSpPr>
          <p:nvPr>
            <p:ph type="ftr" idx="10"/>
          </p:nvPr>
        </p:nvSpPr>
        <p:spPr/>
        <p:txBody>
          <a:bodyPr/>
          <a:lstStyle/>
          <a:p>
            <a:r>
              <a:t>Footer</a:t>
            </a:r>
          </a:p>
        </p:txBody>
      </p:sp>
      <p:sp>
        <p:nvSpPr>
          <p:cNvPr id="7" name="PlaceHolder 6"/>
          <p:cNvSpPr>
            <a:spLocks noGrp="1"/>
          </p:cNvSpPr>
          <p:nvPr>
            <p:ph type="sldNum" idx="11"/>
          </p:nvPr>
        </p:nvSpPr>
        <p:spPr/>
        <p:txBody>
          <a:bodyPr/>
          <a:lstStyle/>
          <a:p>
            <a:fld id="{B86A1E24-EEA2-4C05-BDE5-35591DB84FD3}" type="slidenum">
              <a:t>‹#›</a:t>
            </a:fld>
            <a:endParaRPr/>
          </a:p>
        </p:txBody>
      </p:sp>
      <p:sp>
        <p:nvSpPr>
          <p:cNvPr id="8" name="PlaceHolder 7"/>
          <p:cNvSpPr>
            <a:spLocks noGrp="1"/>
          </p:cNvSpPr>
          <p:nvPr>
            <p:ph type="dt" idx="12"/>
          </p:nvPr>
        </p:nvSpPr>
        <p:spPr/>
        <p:txBody>
          <a:body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18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18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184"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6" name="PlaceHolder 5"/>
          <p:cNvSpPr>
            <a:spLocks noGrp="1"/>
          </p:cNvSpPr>
          <p:nvPr>
            <p:ph type="ftr" idx="10"/>
          </p:nvPr>
        </p:nvSpPr>
        <p:spPr/>
        <p:txBody>
          <a:bodyPr/>
          <a:lstStyle/>
          <a:p>
            <a:r>
              <a:t>Footer</a:t>
            </a:r>
          </a:p>
        </p:txBody>
      </p:sp>
      <p:sp>
        <p:nvSpPr>
          <p:cNvPr id="7" name="PlaceHolder 6"/>
          <p:cNvSpPr>
            <a:spLocks noGrp="1"/>
          </p:cNvSpPr>
          <p:nvPr>
            <p:ph type="sldNum" idx="11"/>
          </p:nvPr>
        </p:nvSpPr>
        <p:spPr/>
        <p:txBody>
          <a:bodyPr/>
          <a:lstStyle/>
          <a:p>
            <a:fld id="{CA6D48F5-F371-4EC2-A3D9-B720B2C788E8}" type="slidenum">
              <a:t>‹#›</a:t>
            </a:fld>
            <a:endParaRPr/>
          </a:p>
        </p:txBody>
      </p:sp>
      <p:sp>
        <p:nvSpPr>
          <p:cNvPr id="8" name="PlaceHolder 7"/>
          <p:cNvSpPr>
            <a:spLocks noGrp="1"/>
          </p:cNvSpPr>
          <p:nvPr>
            <p:ph type="dt" idx="12"/>
          </p:nvPr>
        </p:nvSpPr>
        <p:spPr/>
        <p:txBody>
          <a:body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18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18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188"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6" name="PlaceHolder 5"/>
          <p:cNvSpPr>
            <a:spLocks noGrp="1"/>
          </p:cNvSpPr>
          <p:nvPr>
            <p:ph type="ftr" idx="10"/>
          </p:nvPr>
        </p:nvSpPr>
        <p:spPr/>
        <p:txBody>
          <a:bodyPr/>
          <a:lstStyle/>
          <a:p>
            <a:r>
              <a:t>Footer</a:t>
            </a:r>
          </a:p>
        </p:txBody>
      </p:sp>
      <p:sp>
        <p:nvSpPr>
          <p:cNvPr id="7" name="PlaceHolder 6"/>
          <p:cNvSpPr>
            <a:spLocks noGrp="1"/>
          </p:cNvSpPr>
          <p:nvPr>
            <p:ph type="sldNum" idx="11"/>
          </p:nvPr>
        </p:nvSpPr>
        <p:spPr/>
        <p:txBody>
          <a:bodyPr/>
          <a:lstStyle/>
          <a:p>
            <a:fld id="{BB528B85-300C-4840-9D9E-EFC1DFD58CA5}" type="slidenum">
              <a:t>‹#›</a:t>
            </a:fld>
            <a:endParaRPr/>
          </a:p>
        </p:txBody>
      </p:sp>
      <p:sp>
        <p:nvSpPr>
          <p:cNvPr id="8" name="PlaceHolder 7"/>
          <p:cNvSpPr>
            <a:spLocks noGrp="1"/>
          </p:cNvSpPr>
          <p:nvPr>
            <p:ph type="dt" idx="12"/>
          </p:nvPr>
        </p:nvSpPr>
        <p:spPr/>
        <p:txBody>
          <a:body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190"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191"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5" name="PlaceHolder 4"/>
          <p:cNvSpPr>
            <a:spLocks noGrp="1"/>
          </p:cNvSpPr>
          <p:nvPr>
            <p:ph type="ftr" idx="10"/>
          </p:nvPr>
        </p:nvSpPr>
        <p:spPr/>
        <p:txBody>
          <a:bodyPr/>
          <a:lstStyle/>
          <a:p>
            <a:r>
              <a:t>Footer</a:t>
            </a:r>
          </a:p>
        </p:txBody>
      </p:sp>
      <p:sp>
        <p:nvSpPr>
          <p:cNvPr id="6" name="PlaceHolder 5"/>
          <p:cNvSpPr>
            <a:spLocks noGrp="1"/>
          </p:cNvSpPr>
          <p:nvPr>
            <p:ph type="sldNum" idx="11"/>
          </p:nvPr>
        </p:nvSpPr>
        <p:spPr/>
        <p:txBody>
          <a:bodyPr/>
          <a:lstStyle/>
          <a:p>
            <a:fld id="{E8969812-EA92-4310-86E5-CA3D2B514762}" type="slidenum">
              <a:t>‹#›</a:t>
            </a:fld>
            <a:endParaRPr/>
          </a:p>
        </p:txBody>
      </p:sp>
      <p:sp>
        <p:nvSpPr>
          <p:cNvPr id="7" name="PlaceHolder 6"/>
          <p:cNvSpPr>
            <a:spLocks noGrp="1"/>
          </p:cNvSpPr>
          <p:nvPr>
            <p:ph type="dt" idx="12"/>
          </p:nvPr>
        </p:nvSpPr>
        <p:spPr/>
        <p:txBody>
          <a:body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19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19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195"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196"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7" name="PlaceHolder 6"/>
          <p:cNvSpPr>
            <a:spLocks noGrp="1"/>
          </p:cNvSpPr>
          <p:nvPr>
            <p:ph type="ftr" idx="10"/>
          </p:nvPr>
        </p:nvSpPr>
        <p:spPr/>
        <p:txBody>
          <a:bodyPr/>
          <a:lstStyle/>
          <a:p>
            <a:r>
              <a:t>Footer</a:t>
            </a:r>
          </a:p>
        </p:txBody>
      </p:sp>
      <p:sp>
        <p:nvSpPr>
          <p:cNvPr id="8" name="PlaceHolder 7"/>
          <p:cNvSpPr>
            <a:spLocks noGrp="1"/>
          </p:cNvSpPr>
          <p:nvPr>
            <p:ph type="sldNum" idx="11"/>
          </p:nvPr>
        </p:nvSpPr>
        <p:spPr/>
        <p:txBody>
          <a:bodyPr/>
          <a:lstStyle/>
          <a:p>
            <a:fld id="{B55C7418-9D9C-45AA-8D0A-F01EAE5567CD}" type="slidenum">
              <a:t>‹#›</a:t>
            </a:fld>
            <a:endParaRPr/>
          </a:p>
        </p:txBody>
      </p:sp>
      <p:sp>
        <p:nvSpPr>
          <p:cNvPr id="9" name="PlaceHolder 8"/>
          <p:cNvSpPr>
            <a:spLocks noGrp="1"/>
          </p:cNvSpPr>
          <p:nvPr>
            <p:ph type="dt" idx="12"/>
          </p:nvPr>
        </p:nvSpPr>
        <p:spPr/>
        <p:txBody>
          <a:body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198"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199"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200"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201"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202"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203"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9" name="PlaceHolder 8"/>
          <p:cNvSpPr>
            <a:spLocks noGrp="1"/>
          </p:cNvSpPr>
          <p:nvPr>
            <p:ph type="ftr" idx="10"/>
          </p:nvPr>
        </p:nvSpPr>
        <p:spPr/>
        <p:txBody>
          <a:bodyPr/>
          <a:lstStyle/>
          <a:p>
            <a:r>
              <a:t>Footer</a:t>
            </a:r>
          </a:p>
        </p:txBody>
      </p:sp>
      <p:sp>
        <p:nvSpPr>
          <p:cNvPr id="10" name="PlaceHolder 9"/>
          <p:cNvSpPr>
            <a:spLocks noGrp="1"/>
          </p:cNvSpPr>
          <p:nvPr>
            <p:ph type="sldNum" idx="11"/>
          </p:nvPr>
        </p:nvSpPr>
        <p:spPr/>
        <p:txBody>
          <a:bodyPr/>
          <a:lstStyle/>
          <a:p>
            <a:fld id="{34E03FE7-03C4-48A3-AF62-8A716FF7FBC4}" type="slidenum">
              <a:t>‹#›</a:t>
            </a:fld>
            <a:endParaRPr/>
          </a:p>
        </p:txBody>
      </p:sp>
      <p:sp>
        <p:nvSpPr>
          <p:cNvPr id="11" name="PlaceHolder 10"/>
          <p:cNvSpPr>
            <a:spLocks noGrp="1"/>
          </p:cNvSpPr>
          <p:nvPr>
            <p:ph type="dt" idx="12"/>
          </p:nvPr>
        </p:nvSpPr>
        <p:spPr/>
        <p:txBody>
          <a:body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lstStyle/>
          <a:p>
            <a:r>
              <a:t>Footer</a:t>
            </a:r>
          </a:p>
        </p:txBody>
      </p:sp>
      <p:sp>
        <p:nvSpPr>
          <p:cNvPr id="3" name="PlaceHolder 2"/>
          <p:cNvSpPr>
            <a:spLocks noGrp="1"/>
          </p:cNvSpPr>
          <p:nvPr>
            <p:ph type="sldNum" idx="14"/>
          </p:nvPr>
        </p:nvSpPr>
        <p:spPr/>
        <p:txBody>
          <a:bodyPr/>
          <a:lstStyle/>
          <a:p>
            <a:fld id="{0F5B38E2-E97D-4F77-9FE2-7EA20115CE12}" type="slidenum">
              <a:t>‹#›</a:t>
            </a:fld>
            <a:endParaRPr/>
          </a:p>
        </p:txBody>
      </p:sp>
      <p:sp>
        <p:nvSpPr>
          <p:cNvPr id="4" name="PlaceHolder 3"/>
          <p:cNvSpPr>
            <a:spLocks noGrp="1"/>
          </p:cNvSpPr>
          <p:nvPr>
            <p:ph type="dt" idx="15"/>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F18EE726-9867-4834-BAB2-3ACEC77FBD6A}"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2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221"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latin typeface="Arial"/>
            </a:endParaRPr>
          </a:p>
        </p:txBody>
      </p:sp>
      <p:sp>
        <p:nvSpPr>
          <p:cNvPr id="4" name="PlaceHolder 3"/>
          <p:cNvSpPr>
            <a:spLocks noGrp="1"/>
          </p:cNvSpPr>
          <p:nvPr>
            <p:ph type="ftr" idx="13"/>
          </p:nvPr>
        </p:nvSpPr>
        <p:spPr/>
        <p:txBody>
          <a:bodyPr/>
          <a:lstStyle/>
          <a:p>
            <a:r>
              <a:t>Footer</a:t>
            </a:r>
          </a:p>
        </p:txBody>
      </p:sp>
      <p:sp>
        <p:nvSpPr>
          <p:cNvPr id="5" name="PlaceHolder 4"/>
          <p:cNvSpPr>
            <a:spLocks noGrp="1"/>
          </p:cNvSpPr>
          <p:nvPr>
            <p:ph type="sldNum" idx="14"/>
          </p:nvPr>
        </p:nvSpPr>
        <p:spPr/>
        <p:txBody>
          <a:bodyPr/>
          <a:lstStyle/>
          <a:p>
            <a:fld id="{14E09AD2-F535-4B05-8CF9-E484D050FCE7}" type="slidenum">
              <a:t>‹#›</a:t>
            </a:fld>
            <a:endParaRPr/>
          </a:p>
        </p:txBody>
      </p:sp>
      <p:sp>
        <p:nvSpPr>
          <p:cNvPr id="6" name="PlaceHolder 5"/>
          <p:cNvSpPr>
            <a:spLocks noGrp="1"/>
          </p:cNvSpPr>
          <p:nvPr>
            <p:ph type="dt" idx="15"/>
          </p:nvPr>
        </p:nvSpPr>
        <p:spPr/>
        <p:txBody>
          <a:body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223"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4" name="PlaceHolder 3"/>
          <p:cNvSpPr>
            <a:spLocks noGrp="1"/>
          </p:cNvSpPr>
          <p:nvPr>
            <p:ph type="ftr" idx="13"/>
          </p:nvPr>
        </p:nvSpPr>
        <p:spPr/>
        <p:txBody>
          <a:bodyPr/>
          <a:lstStyle/>
          <a:p>
            <a:r>
              <a:t>Footer</a:t>
            </a:r>
          </a:p>
        </p:txBody>
      </p:sp>
      <p:sp>
        <p:nvSpPr>
          <p:cNvPr id="5" name="PlaceHolder 4"/>
          <p:cNvSpPr>
            <a:spLocks noGrp="1"/>
          </p:cNvSpPr>
          <p:nvPr>
            <p:ph type="sldNum" idx="14"/>
          </p:nvPr>
        </p:nvSpPr>
        <p:spPr/>
        <p:txBody>
          <a:bodyPr/>
          <a:lstStyle/>
          <a:p>
            <a:fld id="{365FA203-B065-456F-87D3-1B107C1E4C00}" type="slidenum">
              <a:t>‹#›</a:t>
            </a:fld>
            <a:endParaRPr/>
          </a:p>
        </p:txBody>
      </p:sp>
      <p:sp>
        <p:nvSpPr>
          <p:cNvPr id="6" name="PlaceHolder 5"/>
          <p:cNvSpPr>
            <a:spLocks noGrp="1"/>
          </p:cNvSpPr>
          <p:nvPr>
            <p:ph type="dt" idx="15"/>
          </p:nvPr>
        </p:nvSpPr>
        <p:spPr/>
        <p:txBody>
          <a:body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225"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22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5" name="PlaceHolder 4"/>
          <p:cNvSpPr>
            <a:spLocks noGrp="1"/>
          </p:cNvSpPr>
          <p:nvPr>
            <p:ph type="ftr" idx="13"/>
          </p:nvPr>
        </p:nvSpPr>
        <p:spPr/>
        <p:txBody>
          <a:bodyPr/>
          <a:lstStyle/>
          <a:p>
            <a:r>
              <a:t>Footer</a:t>
            </a:r>
          </a:p>
        </p:txBody>
      </p:sp>
      <p:sp>
        <p:nvSpPr>
          <p:cNvPr id="6" name="PlaceHolder 5"/>
          <p:cNvSpPr>
            <a:spLocks noGrp="1"/>
          </p:cNvSpPr>
          <p:nvPr>
            <p:ph type="sldNum" idx="14"/>
          </p:nvPr>
        </p:nvSpPr>
        <p:spPr/>
        <p:txBody>
          <a:bodyPr/>
          <a:lstStyle/>
          <a:p>
            <a:fld id="{AF41FBF2-49F3-4A2D-B088-16D72A185556}" type="slidenum">
              <a:t>‹#›</a:t>
            </a:fld>
            <a:endParaRPr/>
          </a:p>
        </p:txBody>
      </p:sp>
      <p:sp>
        <p:nvSpPr>
          <p:cNvPr id="7" name="PlaceHolder 6"/>
          <p:cNvSpPr>
            <a:spLocks noGrp="1"/>
          </p:cNvSpPr>
          <p:nvPr>
            <p:ph type="dt" idx="15"/>
          </p:nvPr>
        </p:nvSpPr>
        <p:spPr/>
        <p:txBody>
          <a:body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2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3" name="PlaceHolder 2"/>
          <p:cNvSpPr>
            <a:spLocks noGrp="1"/>
          </p:cNvSpPr>
          <p:nvPr>
            <p:ph type="ftr" idx="13"/>
          </p:nvPr>
        </p:nvSpPr>
        <p:spPr/>
        <p:txBody>
          <a:bodyPr/>
          <a:lstStyle/>
          <a:p>
            <a:r>
              <a:t>Footer</a:t>
            </a:r>
          </a:p>
        </p:txBody>
      </p:sp>
      <p:sp>
        <p:nvSpPr>
          <p:cNvPr id="4" name="PlaceHolder 3"/>
          <p:cNvSpPr>
            <a:spLocks noGrp="1"/>
          </p:cNvSpPr>
          <p:nvPr>
            <p:ph type="sldNum" idx="14"/>
          </p:nvPr>
        </p:nvSpPr>
        <p:spPr/>
        <p:txBody>
          <a:bodyPr/>
          <a:lstStyle/>
          <a:p>
            <a:fld id="{C6930CF4-18A4-4D0C-BC7B-CEB24707B4A2}" type="slidenum">
              <a:t>‹#›</a:t>
            </a:fld>
            <a:endParaRPr/>
          </a:p>
        </p:txBody>
      </p:sp>
      <p:sp>
        <p:nvSpPr>
          <p:cNvPr id="5" name="PlaceHolder 4"/>
          <p:cNvSpPr>
            <a:spLocks noGrp="1"/>
          </p:cNvSpPr>
          <p:nvPr>
            <p:ph type="dt" idx="15"/>
          </p:nvPr>
        </p:nvSpPr>
        <p:spPr/>
        <p:txBody>
          <a:body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28"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IN" sz="3200" b="0" strike="noStrike" spc="-1">
              <a:latin typeface="Arial"/>
            </a:endParaRPr>
          </a:p>
        </p:txBody>
      </p:sp>
      <p:sp>
        <p:nvSpPr>
          <p:cNvPr id="3" name="PlaceHolder 2"/>
          <p:cNvSpPr>
            <a:spLocks noGrp="1"/>
          </p:cNvSpPr>
          <p:nvPr>
            <p:ph type="ftr" idx="13"/>
          </p:nvPr>
        </p:nvSpPr>
        <p:spPr/>
        <p:txBody>
          <a:bodyPr/>
          <a:lstStyle/>
          <a:p>
            <a:r>
              <a:t>Footer</a:t>
            </a:r>
          </a:p>
        </p:txBody>
      </p:sp>
      <p:sp>
        <p:nvSpPr>
          <p:cNvPr id="4" name="PlaceHolder 3"/>
          <p:cNvSpPr>
            <a:spLocks noGrp="1"/>
          </p:cNvSpPr>
          <p:nvPr>
            <p:ph type="sldNum" idx="14"/>
          </p:nvPr>
        </p:nvSpPr>
        <p:spPr/>
        <p:txBody>
          <a:bodyPr/>
          <a:lstStyle/>
          <a:p>
            <a:fld id="{5311C941-D0C8-402F-A371-F00F575133E7}" type="slidenum">
              <a:t>‹#›</a:t>
            </a:fld>
            <a:endParaRPr/>
          </a:p>
        </p:txBody>
      </p:sp>
      <p:sp>
        <p:nvSpPr>
          <p:cNvPr id="5" name="PlaceHolder 4"/>
          <p:cNvSpPr>
            <a:spLocks noGrp="1"/>
          </p:cNvSpPr>
          <p:nvPr>
            <p:ph type="dt" idx="15"/>
          </p:nvPr>
        </p:nvSpPr>
        <p:spPr/>
        <p:txBody>
          <a:body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23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23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23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6" name="PlaceHolder 5"/>
          <p:cNvSpPr>
            <a:spLocks noGrp="1"/>
          </p:cNvSpPr>
          <p:nvPr>
            <p:ph type="ftr" idx="13"/>
          </p:nvPr>
        </p:nvSpPr>
        <p:spPr/>
        <p:txBody>
          <a:bodyPr/>
          <a:lstStyle/>
          <a:p>
            <a:r>
              <a:t>Footer</a:t>
            </a:r>
          </a:p>
        </p:txBody>
      </p:sp>
      <p:sp>
        <p:nvSpPr>
          <p:cNvPr id="7" name="PlaceHolder 6"/>
          <p:cNvSpPr>
            <a:spLocks noGrp="1"/>
          </p:cNvSpPr>
          <p:nvPr>
            <p:ph type="sldNum" idx="14"/>
          </p:nvPr>
        </p:nvSpPr>
        <p:spPr/>
        <p:txBody>
          <a:bodyPr/>
          <a:lstStyle/>
          <a:p>
            <a:fld id="{6B98205F-5956-4DCF-9B4D-CB95EA304CE3}" type="slidenum">
              <a:t>‹#›</a:t>
            </a:fld>
            <a:endParaRPr/>
          </a:p>
        </p:txBody>
      </p:sp>
      <p:sp>
        <p:nvSpPr>
          <p:cNvPr id="8" name="PlaceHolder 7"/>
          <p:cNvSpPr>
            <a:spLocks noGrp="1"/>
          </p:cNvSpPr>
          <p:nvPr>
            <p:ph type="dt" idx="15"/>
          </p:nvPr>
        </p:nvSpPr>
        <p:spPr/>
        <p:txBody>
          <a:body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23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23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236"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6" name="PlaceHolder 5"/>
          <p:cNvSpPr>
            <a:spLocks noGrp="1"/>
          </p:cNvSpPr>
          <p:nvPr>
            <p:ph type="ftr" idx="13"/>
          </p:nvPr>
        </p:nvSpPr>
        <p:spPr/>
        <p:txBody>
          <a:bodyPr/>
          <a:lstStyle/>
          <a:p>
            <a:r>
              <a:t>Footer</a:t>
            </a:r>
          </a:p>
        </p:txBody>
      </p:sp>
      <p:sp>
        <p:nvSpPr>
          <p:cNvPr id="7" name="PlaceHolder 6"/>
          <p:cNvSpPr>
            <a:spLocks noGrp="1"/>
          </p:cNvSpPr>
          <p:nvPr>
            <p:ph type="sldNum" idx="14"/>
          </p:nvPr>
        </p:nvSpPr>
        <p:spPr/>
        <p:txBody>
          <a:bodyPr/>
          <a:lstStyle/>
          <a:p>
            <a:fld id="{4BAC32BD-9D98-4217-A8D3-15D3FCFA6DD4}" type="slidenum">
              <a:t>‹#›</a:t>
            </a:fld>
            <a:endParaRPr/>
          </a:p>
        </p:txBody>
      </p:sp>
      <p:sp>
        <p:nvSpPr>
          <p:cNvPr id="8" name="PlaceHolder 7"/>
          <p:cNvSpPr>
            <a:spLocks noGrp="1"/>
          </p:cNvSpPr>
          <p:nvPr>
            <p:ph type="dt" idx="15"/>
          </p:nvPr>
        </p:nvSpPr>
        <p:spPr/>
        <p:txBody>
          <a:body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23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23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240"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6" name="PlaceHolder 5"/>
          <p:cNvSpPr>
            <a:spLocks noGrp="1"/>
          </p:cNvSpPr>
          <p:nvPr>
            <p:ph type="ftr" idx="13"/>
          </p:nvPr>
        </p:nvSpPr>
        <p:spPr/>
        <p:txBody>
          <a:bodyPr/>
          <a:lstStyle/>
          <a:p>
            <a:r>
              <a:t>Footer</a:t>
            </a:r>
          </a:p>
        </p:txBody>
      </p:sp>
      <p:sp>
        <p:nvSpPr>
          <p:cNvPr id="7" name="PlaceHolder 6"/>
          <p:cNvSpPr>
            <a:spLocks noGrp="1"/>
          </p:cNvSpPr>
          <p:nvPr>
            <p:ph type="sldNum" idx="14"/>
          </p:nvPr>
        </p:nvSpPr>
        <p:spPr/>
        <p:txBody>
          <a:bodyPr/>
          <a:lstStyle/>
          <a:p>
            <a:fld id="{FFC56599-5BE9-4135-8532-804B05EB03BA}" type="slidenum">
              <a:t>‹#›</a:t>
            </a:fld>
            <a:endParaRPr/>
          </a:p>
        </p:txBody>
      </p:sp>
      <p:sp>
        <p:nvSpPr>
          <p:cNvPr id="8" name="PlaceHolder 7"/>
          <p:cNvSpPr>
            <a:spLocks noGrp="1"/>
          </p:cNvSpPr>
          <p:nvPr>
            <p:ph type="dt" idx="15"/>
          </p:nvPr>
        </p:nvSpPr>
        <p:spPr/>
        <p:txBody>
          <a:body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242"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243"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5" name="PlaceHolder 4"/>
          <p:cNvSpPr>
            <a:spLocks noGrp="1"/>
          </p:cNvSpPr>
          <p:nvPr>
            <p:ph type="ftr" idx="13"/>
          </p:nvPr>
        </p:nvSpPr>
        <p:spPr/>
        <p:txBody>
          <a:bodyPr/>
          <a:lstStyle/>
          <a:p>
            <a:r>
              <a:t>Footer</a:t>
            </a:r>
          </a:p>
        </p:txBody>
      </p:sp>
      <p:sp>
        <p:nvSpPr>
          <p:cNvPr id="6" name="PlaceHolder 5"/>
          <p:cNvSpPr>
            <a:spLocks noGrp="1"/>
          </p:cNvSpPr>
          <p:nvPr>
            <p:ph type="sldNum" idx="14"/>
          </p:nvPr>
        </p:nvSpPr>
        <p:spPr/>
        <p:txBody>
          <a:bodyPr/>
          <a:lstStyle/>
          <a:p>
            <a:fld id="{B609A276-E03D-4175-96E3-B118FECCB1CA}" type="slidenum">
              <a:t>‹#›</a:t>
            </a:fld>
            <a:endParaRPr/>
          </a:p>
        </p:txBody>
      </p:sp>
      <p:sp>
        <p:nvSpPr>
          <p:cNvPr id="7" name="PlaceHolder 6"/>
          <p:cNvSpPr>
            <a:spLocks noGrp="1"/>
          </p:cNvSpPr>
          <p:nvPr>
            <p:ph type="dt" idx="15"/>
          </p:nvPr>
        </p:nvSpPr>
        <p:spPr/>
        <p:txBody>
          <a:body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24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24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24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248"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7" name="PlaceHolder 6"/>
          <p:cNvSpPr>
            <a:spLocks noGrp="1"/>
          </p:cNvSpPr>
          <p:nvPr>
            <p:ph type="ftr" idx="13"/>
          </p:nvPr>
        </p:nvSpPr>
        <p:spPr/>
        <p:txBody>
          <a:bodyPr/>
          <a:lstStyle/>
          <a:p>
            <a:r>
              <a:t>Footer</a:t>
            </a:r>
          </a:p>
        </p:txBody>
      </p:sp>
      <p:sp>
        <p:nvSpPr>
          <p:cNvPr id="8" name="PlaceHolder 7"/>
          <p:cNvSpPr>
            <a:spLocks noGrp="1"/>
          </p:cNvSpPr>
          <p:nvPr>
            <p:ph type="sldNum" idx="14"/>
          </p:nvPr>
        </p:nvSpPr>
        <p:spPr/>
        <p:txBody>
          <a:bodyPr/>
          <a:lstStyle/>
          <a:p>
            <a:fld id="{531D6637-4D02-4159-9914-F5949D55B718}" type="slidenum">
              <a:t>‹#›</a:t>
            </a:fld>
            <a:endParaRPr/>
          </a:p>
        </p:txBody>
      </p:sp>
      <p:sp>
        <p:nvSpPr>
          <p:cNvPr id="9" name="PlaceHolder 8"/>
          <p:cNvSpPr>
            <a:spLocks noGrp="1"/>
          </p:cNvSpPr>
          <p:nvPr>
            <p:ph type="dt" idx="15"/>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3"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IN" sz="32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18F496D9-3883-4806-B35B-0A175BFA4551}"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250"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251"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252"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253"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254"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255"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9" name="PlaceHolder 8"/>
          <p:cNvSpPr>
            <a:spLocks noGrp="1"/>
          </p:cNvSpPr>
          <p:nvPr>
            <p:ph type="ftr" idx="13"/>
          </p:nvPr>
        </p:nvSpPr>
        <p:spPr/>
        <p:txBody>
          <a:bodyPr/>
          <a:lstStyle/>
          <a:p>
            <a:r>
              <a:t>Footer</a:t>
            </a:r>
          </a:p>
        </p:txBody>
      </p:sp>
      <p:sp>
        <p:nvSpPr>
          <p:cNvPr id="10" name="PlaceHolder 9"/>
          <p:cNvSpPr>
            <a:spLocks noGrp="1"/>
          </p:cNvSpPr>
          <p:nvPr>
            <p:ph type="sldNum" idx="14"/>
          </p:nvPr>
        </p:nvSpPr>
        <p:spPr/>
        <p:txBody>
          <a:bodyPr/>
          <a:lstStyle/>
          <a:p>
            <a:fld id="{5971532C-7A69-462B-9770-EFA3294B8D47}" type="slidenum">
              <a:t>‹#›</a:t>
            </a:fld>
            <a:endParaRPr/>
          </a:p>
        </p:txBody>
      </p:sp>
      <p:sp>
        <p:nvSpPr>
          <p:cNvPr id="11" name="PlaceHolder 10"/>
          <p:cNvSpPr>
            <a:spLocks noGrp="1"/>
          </p:cNvSpPr>
          <p:nvPr>
            <p:ph type="dt" idx="15"/>
          </p:nvPr>
        </p:nvSpPr>
        <p:spPr/>
        <p:txBody>
          <a:body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6"/>
          </p:nvPr>
        </p:nvSpPr>
        <p:spPr/>
        <p:txBody>
          <a:bodyPr/>
          <a:lstStyle/>
          <a:p>
            <a:r>
              <a:t>Footer</a:t>
            </a:r>
          </a:p>
        </p:txBody>
      </p:sp>
      <p:sp>
        <p:nvSpPr>
          <p:cNvPr id="3" name="PlaceHolder 2"/>
          <p:cNvSpPr>
            <a:spLocks noGrp="1"/>
          </p:cNvSpPr>
          <p:nvPr>
            <p:ph type="sldNum" idx="17"/>
          </p:nvPr>
        </p:nvSpPr>
        <p:spPr/>
        <p:txBody>
          <a:bodyPr/>
          <a:lstStyle/>
          <a:p>
            <a:fld id="{37E5731D-6973-405A-A9ED-0A7DFFC7F3FC}" type="slidenum">
              <a:t>‹#›</a:t>
            </a:fld>
            <a:endParaRPr/>
          </a:p>
        </p:txBody>
      </p:sp>
      <p:sp>
        <p:nvSpPr>
          <p:cNvPr id="4" name="PlaceHolder 3"/>
          <p:cNvSpPr>
            <a:spLocks noGrp="1"/>
          </p:cNvSpPr>
          <p:nvPr>
            <p:ph type="dt" idx="18"/>
          </p:nvPr>
        </p:nvSpPr>
        <p:spPr/>
        <p:txBody>
          <a:body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7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272"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latin typeface="Arial"/>
            </a:endParaRPr>
          </a:p>
        </p:txBody>
      </p:sp>
      <p:sp>
        <p:nvSpPr>
          <p:cNvPr id="4" name="PlaceHolder 3"/>
          <p:cNvSpPr>
            <a:spLocks noGrp="1"/>
          </p:cNvSpPr>
          <p:nvPr>
            <p:ph type="ftr" idx="16"/>
          </p:nvPr>
        </p:nvSpPr>
        <p:spPr/>
        <p:txBody>
          <a:bodyPr/>
          <a:lstStyle/>
          <a:p>
            <a:r>
              <a:t>Footer</a:t>
            </a:r>
          </a:p>
        </p:txBody>
      </p:sp>
      <p:sp>
        <p:nvSpPr>
          <p:cNvPr id="5" name="PlaceHolder 4"/>
          <p:cNvSpPr>
            <a:spLocks noGrp="1"/>
          </p:cNvSpPr>
          <p:nvPr>
            <p:ph type="sldNum" idx="17"/>
          </p:nvPr>
        </p:nvSpPr>
        <p:spPr/>
        <p:txBody>
          <a:bodyPr/>
          <a:lstStyle/>
          <a:p>
            <a:fld id="{AE3A64B5-2756-409D-B8C4-AB5D946B8C04}" type="slidenum">
              <a:t>‹#›</a:t>
            </a:fld>
            <a:endParaRPr/>
          </a:p>
        </p:txBody>
      </p:sp>
      <p:sp>
        <p:nvSpPr>
          <p:cNvPr id="6" name="PlaceHolder 5"/>
          <p:cNvSpPr>
            <a:spLocks noGrp="1"/>
          </p:cNvSpPr>
          <p:nvPr>
            <p:ph type="dt" idx="18"/>
          </p:nvPr>
        </p:nvSpPr>
        <p:spPr/>
        <p:txBody>
          <a:body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7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274"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4" name="PlaceHolder 3"/>
          <p:cNvSpPr>
            <a:spLocks noGrp="1"/>
          </p:cNvSpPr>
          <p:nvPr>
            <p:ph type="ftr" idx="16"/>
          </p:nvPr>
        </p:nvSpPr>
        <p:spPr/>
        <p:txBody>
          <a:bodyPr/>
          <a:lstStyle/>
          <a:p>
            <a:r>
              <a:t>Footer</a:t>
            </a:r>
          </a:p>
        </p:txBody>
      </p:sp>
      <p:sp>
        <p:nvSpPr>
          <p:cNvPr id="5" name="PlaceHolder 4"/>
          <p:cNvSpPr>
            <a:spLocks noGrp="1"/>
          </p:cNvSpPr>
          <p:nvPr>
            <p:ph type="sldNum" idx="17"/>
          </p:nvPr>
        </p:nvSpPr>
        <p:spPr/>
        <p:txBody>
          <a:bodyPr/>
          <a:lstStyle/>
          <a:p>
            <a:fld id="{EA241AD9-E4D3-486C-8885-4C4AF1FC3AC3}" type="slidenum">
              <a:t>‹#›</a:t>
            </a:fld>
            <a:endParaRPr/>
          </a:p>
        </p:txBody>
      </p:sp>
      <p:sp>
        <p:nvSpPr>
          <p:cNvPr id="6" name="PlaceHolder 5"/>
          <p:cNvSpPr>
            <a:spLocks noGrp="1"/>
          </p:cNvSpPr>
          <p:nvPr>
            <p:ph type="dt" idx="18"/>
          </p:nvPr>
        </p:nvSpPr>
        <p:spPr/>
        <p:txBody>
          <a:body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7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276"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27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5" name="PlaceHolder 4"/>
          <p:cNvSpPr>
            <a:spLocks noGrp="1"/>
          </p:cNvSpPr>
          <p:nvPr>
            <p:ph type="ftr" idx="16"/>
          </p:nvPr>
        </p:nvSpPr>
        <p:spPr/>
        <p:txBody>
          <a:bodyPr/>
          <a:lstStyle/>
          <a:p>
            <a:r>
              <a:t>Footer</a:t>
            </a:r>
          </a:p>
        </p:txBody>
      </p:sp>
      <p:sp>
        <p:nvSpPr>
          <p:cNvPr id="6" name="PlaceHolder 5"/>
          <p:cNvSpPr>
            <a:spLocks noGrp="1"/>
          </p:cNvSpPr>
          <p:nvPr>
            <p:ph type="sldNum" idx="17"/>
          </p:nvPr>
        </p:nvSpPr>
        <p:spPr/>
        <p:txBody>
          <a:bodyPr/>
          <a:lstStyle/>
          <a:p>
            <a:fld id="{482BFF96-7176-4243-81D2-0B3A133BDEE7}" type="slidenum">
              <a:t>‹#›</a:t>
            </a:fld>
            <a:endParaRPr/>
          </a:p>
        </p:txBody>
      </p:sp>
      <p:sp>
        <p:nvSpPr>
          <p:cNvPr id="7" name="PlaceHolder 6"/>
          <p:cNvSpPr>
            <a:spLocks noGrp="1"/>
          </p:cNvSpPr>
          <p:nvPr>
            <p:ph type="dt" idx="18"/>
          </p:nvPr>
        </p:nvSpPr>
        <p:spPr/>
        <p:txBody>
          <a:body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7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3" name="PlaceHolder 2"/>
          <p:cNvSpPr>
            <a:spLocks noGrp="1"/>
          </p:cNvSpPr>
          <p:nvPr>
            <p:ph type="ftr" idx="16"/>
          </p:nvPr>
        </p:nvSpPr>
        <p:spPr/>
        <p:txBody>
          <a:bodyPr/>
          <a:lstStyle/>
          <a:p>
            <a:r>
              <a:t>Footer</a:t>
            </a:r>
          </a:p>
        </p:txBody>
      </p:sp>
      <p:sp>
        <p:nvSpPr>
          <p:cNvPr id="4" name="PlaceHolder 3"/>
          <p:cNvSpPr>
            <a:spLocks noGrp="1"/>
          </p:cNvSpPr>
          <p:nvPr>
            <p:ph type="sldNum" idx="17"/>
          </p:nvPr>
        </p:nvSpPr>
        <p:spPr/>
        <p:txBody>
          <a:bodyPr/>
          <a:lstStyle/>
          <a:p>
            <a:fld id="{1D16697F-E534-482C-99AE-4577E368FF62}" type="slidenum">
              <a:t>‹#›</a:t>
            </a:fld>
            <a:endParaRPr/>
          </a:p>
        </p:txBody>
      </p:sp>
      <p:sp>
        <p:nvSpPr>
          <p:cNvPr id="5" name="PlaceHolder 4"/>
          <p:cNvSpPr>
            <a:spLocks noGrp="1"/>
          </p:cNvSpPr>
          <p:nvPr>
            <p:ph type="dt" idx="18"/>
          </p:nvPr>
        </p:nvSpPr>
        <p:spPr/>
        <p:txBody>
          <a:body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79"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IN" sz="3200" b="0" strike="noStrike" spc="-1">
              <a:latin typeface="Arial"/>
            </a:endParaRPr>
          </a:p>
        </p:txBody>
      </p:sp>
      <p:sp>
        <p:nvSpPr>
          <p:cNvPr id="3" name="PlaceHolder 2"/>
          <p:cNvSpPr>
            <a:spLocks noGrp="1"/>
          </p:cNvSpPr>
          <p:nvPr>
            <p:ph type="ftr" idx="16"/>
          </p:nvPr>
        </p:nvSpPr>
        <p:spPr/>
        <p:txBody>
          <a:bodyPr/>
          <a:lstStyle/>
          <a:p>
            <a:r>
              <a:t>Footer</a:t>
            </a:r>
          </a:p>
        </p:txBody>
      </p:sp>
      <p:sp>
        <p:nvSpPr>
          <p:cNvPr id="4" name="PlaceHolder 3"/>
          <p:cNvSpPr>
            <a:spLocks noGrp="1"/>
          </p:cNvSpPr>
          <p:nvPr>
            <p:ph type="sldNum" idx="17"/>
          </p:nvPr>
        </p:nvSpPr>
        <p:spPr/>
        <p:txBody>
          <a:bodyPr/>
          <a:lstStyle/>
          <a:p>
            <a:fld id="{B89E4240-6063-483F-8F83-702DD9E8A48F}" type="slidenum">
              <a:t>‹#›</a:t>
            </a:fld>
            <a:endParaRPr/>
          </a:p>
        </p:txBody>
      </p:sp>
      <p:sp>
        <p:nvSpPr>
          <p:cNvPr id="5" name="PlaceHolder 4"/>
          <p:cNvSpPr>
            <a:spLocks noGrp="1"/>
          </p:cNvSpPr>
          <p:nvPr>
            <p:ph type="dt" idx="18"/>
          </p:nvPr>
        </p:nvSpPr>
        <p:spPr/>
        <p:txBody>
          <a:body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8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28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28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28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6" name="PlaceHolder 5"/>
          <p:cNvSpPr>
            <a:spLocks noGrp="1"/>
          </p:cNvSpPr>
          <p:nvPr>
            <p:ph type="ftr" idx="16"/>
          </p:nvPr>
        </p:nvSpPr>
        <p:spPr/>
        <p:txBody>
          <a:bodyPr/>
          <a:lstStyle/>
          <a:p>
            <a:r>
              <a:t>Footer</a:t>
            </a:r>
          </a:p>
        </p:txBody>
      </p:sp>
      <p:sp>
        <p:nvSpPr>
          <p:cNvPr id="7" name="PlaceHolder 6"/>
          <p:cNvSpPr>
            <a:spLocks noGrp="1"/>
          </p:cNvSpPr>
          <p:nvPr>
            <p:ph type="sldNum" idx="17"/>
          </p:nvPr>
        </p:nvSpPr>
        <p:spPr/>
        <p:txBody>
          <a:bodyPr/>
          <a:lstStyle/>
          <a:p>
            <a:fld id="{E6D07652-EDF8-4B65-AB88-90C07F9BBD71}" type="slidenum">
              <a:t>‹#›</a:t>
            </a:fld>
            <a:endParaRPr/>
          </a:p>
        </p:txBody>
      </p:sp>
      <p:sp>
        <p:nvSpPr>
          <p:cNvPr id="8" name="PlaceHolder 7"/>
          <p:cNvSpPr>
            <a:spLocks noGrp="1"/>
          </p:cNvSpPr>
          <p:nvPr>
            <p:ph type="dt" idx="18"/>
          </p:nvPr>
        </p:nvSpPr>
        <p:spPr/>
        <p:txBody>
          <a:body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8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285"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28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287"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6" name="PlaceHolder 5"/>
          <p:cNvSpPr>
            <a:spLocks noGrp="1"/>
          </p:cNvSpPr>
          <p:nvPr>
            <p:ph type="ftr" idx="16"/>
          </p:nvPr>
        </p:nvSpPr>
        <p:spPr/>
        <p:txBody>
          <a:bodyPr/>
          <a:lstStyle/>
          <a:p>
            <a:r>
              <a:t>Footer</a:t>
            </a:r>
          </a:p>
        </p:txBody>
      </p:sp>
      <p:sp>
        <p:nvSpPr>
          <p:cNvPr id="7" name="PlaceHolder 6"/>
          <p:cNvSpPr>
            <a:spLocks noGrp="1"/>
          </p:cNvSpPr>
          <p:nvPr>
            <p:ph type="sldNum" idx="17"/>
          </p:nvPr>
        </p:nvSpPr>
        <p:spPr/>
        <p:txBody>
          <a:bodyPr/>
          <a:lstStyle/>
          <a:p>
            <a:fld id="{5B40AC13-EBA3-48CC-BF67-C0411C11CB39}" type="slidenum">
              <a:t>‹#›</a:t>
            </a:fld>
            <a:endParaRPr/>
          </a:p>
        </p:txBody>
      </p:sp>
      <p:sp>
        <p:nvSpPr>
          <p:cNvPr id="8" name="PlaceHolder 7"/>
          <p:cNvSpPr>
            <a:spLocks noGrp="1"/>
          </p:cNvSpPr>
          <p:nvPr>
            <p:ph type="dt" idx="18"/>
          </p:nvPr>
        </p:nvSpPr>
        <p:spPr/>
        <p:txBody>
          <a:bodyPr/>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289"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29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291"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6" name="PlaceHolder 5"/>
          <p:cNvSpPr>
            <a:spLocks noGrp="1"/>
          </p:cNvSpPr>
          <p:nvPr>
            <p:ph type="ftr" idx="16"/>
          </p:nvPr>
        </p:nvSpPr>
        <p:spPr/>
        <p:txBody>
          <a:bodyPr/>
          <a:lstStyle/>
          <a:p>
            <a:r>
              <a:t>Footer</a:t>
            </a:r>
          </a:p>
        </p:txBody>
      </p:sp>
      <p:sp>
        <p:nvSpPr>
          <p:cNvPr id="7" name="PlaceHolder 6"/>
          <p:cNvSpPr>
            <a:spLocks noGrp="1"/>
          </p:cNvSpPr>
          <p:nvPr>
            <p:ph type="sldNum" idx="17"/>
          </p:nvPr>
        </p:nvSpPr>
        <p:spPr/>
        <p:txBody>
          <a:bodyPr/>
          <a:lstStyle/>
          <a:p>
            <a:fld id="{47B09562-83A8-41ED-BB3A-975FF0C8A3C2}" type="slidenum">
              <a:t>‹#›</a:t>
            </a:fld>
            <a:endParaRPr/>
          </a:p>
        </p:txBody>
      </p:sp>
      <p:sp>
        <p:nvSpPr>
          <p:cNvPr id="8" name="PlaceHolder 7"/>
          <p:cNvSpPr>
            <a:spLocks noGrp="1"/>
          </p:cNvSpPr>
          <p:nvPr>
            <p:ph type="dt" idx="18"/>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2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2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2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944A6398-62E5-4443-8B6D-6D02F4AAE78C}"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293"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294"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5" name="PlaceHolder 4"/>
          <p:cNvSpPr>
            <a:spLocks noGrp="1"/>
          </p:cNvSpPr>
          <p:nvPr>
            <p:ph type="ftr" idx="16"/>
          </p:nvPr>
        </p:nvSpPr>
        <p:spPr/>
        <p:txBody>
          <a:bodyPr/>
          <a:lstStyle/>
          <a:p>
            <a:r>
              <a:t>Footer</a:t>
            </a:r>
          </a:p>
        </p:txBody>
      </p:sp>
      <p:sp>
        <p:nvSpPr>
          <p:cNvPr id="6" name="PlaceHolder 5"/>
          <p:cNvSpPr>
            <a:spLocks noGrp="1"/>
          </p:cNvSpPr>
          <p:nvPr>
            <p:ph type="sldNum" idx="17"/>
          </p:nvPr>
        </p:nvSpPr>
        <p:spPr/>
        <p:txBody>
          <a:bodyPr/>
          <a:lstStyle/>
          <a:p>
            <a:fld id="{DA73E80B-6A82-41F4-BF0C-912C05D23129}" type="slidenum">
              <a:t>‹#›</a:t>
            </a:fld>
            <a:endParaRPr/>
          </a:p>
        </p:txBody>
      </p:sp>
      <p:sp>
        <p:nvSpPr>
          <p:cNvPr id="7" name="PlaceHolder 6"/>
          <p:cNvSpPr>
            <a:spLocks noGrp="1"/>
          </p:cNvSpPr>
          <p:nvPr>
            <p:ph type="dt" idx="18"/>
          </p:nvPr>
        </p:nvSpPr>
        <p:spPr/>
        <p:txBody>
          <a:body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29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29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29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299"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7" name="PlaceHolder 6"/>
          <p:cNvSpPr>
            <a:spLocks noGrp="1"/>
          </p:cNvSpPr>
          <p:nvPr>
            <p:ph type="ftr" idx="16"/>
          </p:nvPr>
        </p:nvSpPr>
        <p:spPr/>
        <p:txBody>
          <a:bodyPr/>
          <a:lstStyle/>
          <a:p>
            <a:r>
              <a:t>Footer</a:t>
            </a:r>
          </a:p>
        </p:txBody>
      </p:sp>
      <p:sp>
        <p:nvSpPr>
          <p:cNvPr id="8" name="PlaceHolder 7"/>
          <p:cNvSpPr>
            <a:spLocks noGrp="1"/>
          </p:cNvSpPr>
          <p:nvPr>
            <p:ph type="sldNum" idx="17"/>
          </p:nvPr>
        </p:nvSpPr>
        <p:spPr/>
        <p:txBody>
          <a:bodyPr/>
          <a:lstStyle/>
          <a:p>
            <a:fld id="{CDFC881E-0F85-483C-98BF-96827C70B935}" type="slidenum">
              <a:t>‹#›</a:t>
            </a:fld>
            <a:endParaRPr/>
          </a:p>
        </p:txBody>
      </p:sp>
      <p:sp>
        <p:nvSpPr>
          <p:cNvPr id="9" name="PlaceHolder 8"/>
          <p:cNvSpPr>
            <a:spLocks noGrp="1"/>
          </p:cNvSpPr>
          <p:nvPr>
            <p:ph type="dt" idx="18"/>
          </p:nvPr>
        </p:nvSpPr>
        <p:spPr/>
        <p:txBody>
          <a:body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0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301"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302"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303"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304"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305"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306"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9" name="PlaceHolder 8"/>
          <p:cNvSpPr>
            <a:spLocks noGrp="1"/>
          </p:cNvSpPr>
          <p:nvPr>
            <p:ph type="ftr" idx="16"/>
          </p:nvPr>
        </p:nvSpPr>
        <p:spPr/>
        <p:txBody>
          <a:bodyPr/>
          <a:lstStyle/>
          <a:p>
            <a:r>
              <a:t>Footer</a:t>
            </a:r>
          </a:p>
        </p:txBody>
      </p:sp>
      <p:sp>
        <p:nvSpPr>
          <p:cNvPr id="10" name="PlaceHolder 9"/>
          <p:cNvSpPr>
            <a:spLocks noGrp="1"/>
          </p:cNvSpPr>
          <p:nvPr>
            <p:ph type="sldNum" idx="17"/>
          </p:nvPr>
        </p:nvSpPr>
        <p:spPr/>
        <p:txBody>
          <a:bodyPr/>
          <a:lstStyle/>
          <a:p>
            <a:fld id="{9B94219B-0218-4EA5-BCB5-AD7CE870B303}" type="slidenum">
              <a:t>‹#›</a:t>
            </a:fld>
            <a:endParaRPr/>
          </a:p>
        </p:txBody>
      </p:sp>
      <p:sp>
        <p:nvSpPr>
          <p:cNvPr id="11" name="PlaceHolder 10"/>
          <p:cNvSpPr>
            <a:spLocks noGrp="1"/>
          </p:cNvSpPr>
          <p:nvPr>
            <p:ph type="dt" idx="18"/>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2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3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31"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9D5AAA7E-0A9D-4322-9ECE-036A6BC87619}"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3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3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35"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72559B82-C87A-4F67-9057-176B39CD4476}"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 /><Relationship Id="rId13" Type="http://schemas.openxmlformats.org/officeDocument/2006/relationships/theme" Target="../theme/theme2.xml" /><Relationship Id="rId3" Type="http://schemas.openxmlformats.org/officeDocument/2006/relationships/slideLayout" Target="../slideLayouts/slideLayout15.xml" /><Relationship Id="rId7" Type="http://schemas.openxmlformats.org/officeDocument/2006/relationships/slideLayout" Target="../slideLayouts/slideLayout19.xml" /><Relationship Id="rId12" Type="http://schemas.openxmlformats.org/officeDocument/2006/relationships/slideLayout" Target="../slideLayouts/slideLayout24.xml" /><Relationship Id="rId2" Type="http://schemas.openxmlformats.org/officeDocument/2006/relationships/slideLayout" Target="../slideLayouts/slideLayout14.xml" /><Relationship Id="rId1" Type="http://schemas.openxmlformats.org/officeDocument/2006/relationships/slideLayout" Target="../slideLayouts/slideLayout13.xml" /><Relationship Id="rId6" Type="http://schemas.openxmlformats.org/officeDocument/2006/relationships/slideLayout" Target="../slideLayouts/slideLayout18.xml" /><Relationship Id="rId11" Type="http://schemas.openxmlformats.org/officeDocument/2006/relationships/slideLayout" Target="../slideLayouts/slideLayout23.xml" /><Relationship Id="rId5" Type="http://schemas.openxmlformats.org/officeDocument/2006/relationships/slideLayout" Target="../slideLayouts/slideLayout17.xml" /><Relationship Id="rId10" Type="http://schemas.openxmlformats.org/officeDocument/2006/relationships/slideLayout" Target="../slideLayouts/slideLayout22.xml" /><Relationship Id="rId4" Type="http://schemas.openxmlformats.org/officeDocument/2006/relationships/slideLayout" Target="../slideLayouts/slideLayout16.xml" /><Relationship Id="rId9" Type="http://schemas.openxmlformats.org/officeDocument/2006/relationships/slideLayout" Target="../slideLayouts/slideLayout21.xml" /></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 /><Relationship Id="rId13" Type="http://schemas.openxmlformats.org/officeDocument/2006/relationships/theme" Target="../theme/theme3.xml" /><Relationship Id="rId3" Type="http://schemas.openxmlformats.org/officeDocument/2006/relationships/slideLayout" Target="../slideLayouts/slideLayout27.xml" /><Relationship Id="rId7" Type="http://schemas.openxmlformats.org/officeDocument/2006/relationships/slideLayout" Target="../slideLayouts/slideLayout31.xml" /><Relationship Id="rId12" Type="http://schemas.openxmlformats.org/officeDocument/2006/relationships/slideLayout" Target="../slideLayouts/slideLayout36.xml" /><Relationship Id="rId2" Type="http://schemas.openxmlformats.org/officeDocument/2006/relationships/slideLayout" Target="../slideLayouts/slideLayout26.xml" /><Relationship Id="rId1" Type="http://schemas.openxmlformats.org/officeDocument/2006/relationships/slideLayout" Target="../slideLayouts/slideLayout25.xml" /><Relationship Id="rId6" Type="http://schemas.openxmlformats.org/officeDocument/2006/relationships/slideLayout" Target="../slideLayouts/slideLayout30.xml" /><Relationship Id="rId11" Type="http://schemas.openxmlformats.org/officeDocument/2006/relationships/slideLayout" Target="../slideLayouts/slideLayout35.xml" /><Relationship Id="rId5" Type="http://schemas.openxmlformats.org/officeDocument/2006/relationships/slideLayout" Target="../slideLayouts/slideLayout29.xml" /><Relationship Id="rId10" Type="http://schemas.openxmlformats.org/officeDocument/2006/relationships/slideLayout" Target="../slideLayouts/slideLayout34.xml" /><Relationship Id="rId4" Type="http://schemas.openxmlformats.org/officeDocument/2006/relationships/slideLayout" Target="../slideLayouts/slideLayout28.xml" /><Relationship Id="rId9" Type="http://schemas.openxmlformats.org/officeDocument/2006/relationships/slideLayout" Target="../slideLayouts/slideLayout33.xml" /></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 /><Relationship Id="rId13" Type="http://schemas.openxmlformats.org/officeDocument/2006/relationships/theme" Target="../theme/theme4.xml" /><Relationship Id="rId3" Type="http://schemas.openxmlformats.org/officeDocument/2006/relationships/slideLayout" Target="../slideLayouts/slideLayout39.xml" /><Relationship Id="rId7" Type="http://schemas.openxmlformats.org/officeDocument/2006/relationships/slideLayout" Target="../slideLayouts/slideLayout43.xml" /><Relationship Id="rId12" Type="http://schemas.openxmlformats.org/officeDocument/2006/relationships/slideLayout" Target="../slideLayouts/slideLayout48.xml" /><Relationship Id="rId2" Type="http://schemas.openxmlformats.org/officeDocument/2006/relationships/slideLayout" Target="../slideLayouts/slideLayout38.xml" /><Relationship Id="rId1" Type="http://schemas.openxmlformats.org/officeDocument/2006/relationships/slideLayout" Target="../slideLayouts/slideLayout37.xml" /><Relationship Id="rId6" Type="http://schemas.openxmlformats.org/officeDocument/2006/relationships/slideLayout" Target="../slideLayouts/slideLayout42.xml" /><Relationship Id="rId11" Type="http://schemas.openxmlformats.org/officeDocument/2006/relationships/slideLayout" Target="../slideLayouts/slideLayout47.xml" /><Relationship Id="rId5" Type="http://schemas.openxmlformats.org/officeDocument/2006/relationships/slideLayout" Target="../slideLayouts/slideLayout41.xml" /><Relationship Id="rId10" Type="http://schemas.openxmlformats.org/officeDocument/2006/relationships/slideLayout" Target="../slideLayouts/slideLayout46.xml" /><Relationship Id="rId4" Type="http://schemas.openxmlformats.org/officeDocument/2006/relationships/slideLayout" Target="../slideLayouts/slideLayout40.xml" /><Relationship Id="rId9" Type="http://schemas.openxmlformats.org/officeDocument/2006/relationships/slideLayout" Target="../slideLayouts/slideLayout45.xml" /></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 /><Relationship Id="rId13" Type="http://schemas.openxmlformats.org/officeDocument/2006/relationships/theme" Target="../theme/theme5.xml" /><Relationship Id="rId3" Type="http://schemas.openxmlformats.org/officeDocument/2006/relationships/slideLayout" Target="../slideLayouts/slideLayout51.xml" /><Relationship Id="rId7" Type="http://schemas.openxmlformats.org/officeDocument/2006/relationships/slideLayout" Target="../slideLayouts/slideLayout55.xml" /><Relationship Id="rId12" Type="http://schemas.openxmlformats.org/officeDocument/2006/relationships/slideLayout" Target="../slideLayouts/slideLayout60.xml" /><Relationship Id="rId2" Type="http://schemas.openxmlformats.org/officeDocument/2006/relationships/slideLayout" Target="../slideLayouts/slideLayout50.xml" /><Relationship Id="rId1" Type="http://schemas.openxmlformats.org/officeDocument/2006/relationships/slideLayout" Target="../slideLayouts/slideLayout49.xml" /><Relationship Id="rId6" Type="http://schemas.openxmlformats.org/officeDocument/2006/relationships/slideLayout" Target="../slideLayouts/slideLayout54.xml" /><Relationship Id="rId11" Type="http://schemas.openxmlformats.org/officeDocument/2006/relationships/slideLayout" Target="../slideLayouts/slideLayout59.xml" /><Relationship Id="rId5" Type="http://schemas.openxmlformats.org/officeDocument/2006/relationships/slideLayout" Target="../slideLayouts/slideLayout53.xml" /><Relationship Id="rId10" Type="http://schemas.openxmlformats.org/officeDocument/2006/relationships/slideLayout" Target="../slideLayouts/slideLayout58.xml" /><Relationship Id="rId4" Type="http://schemas.openxmlformats.org/officeDocument/2006/relationships/slideLayout" Target="../slideLayouts/slideLayout52.xml" /><Relationship Id="rId9" Type="http://schemas.openxmlformats.org/officeDocument/2006/relationships/slideLayout" Target="../slideLayouts/slideLayout57.xml" /></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 /><Relationship Id="rId13" Type="http://schemas.openxmlformats.org/officeDocument/2006/relationships/theme" Target="../theme/theme6.xml" /><Relationship Id="rId3" Type="http://schemas.openxmlformats.org/officeDocument/2006/relationships/slideLayout" Target="../slideLayouts/slideLayout63.xml" /><Relationship Id="rId7" Type="http://schemas.openxmlformats.org/officeDocument/2006/relationships/slideLayout" Target="../slideLayouts/slideLayout67.xml" /><Relationship Id="rId12" Type="http://schemas.openxmlformats.org/officeDocument/2006/relationships/slideLayout" Target="../slideLayouts/slideLayout72.xml" /><Relationship Id="rId2" Type="http://schemas.openxmlformats.org/officeDocument/2006/relationships/slideLayout" Target="../slideLayouts/slideLayout62.xml" /><Relationship Id="rId1" Type="http://schemas.openxmlformats.org/officeDocument/2006/relationships/slideLayout" Target="../slideLayouts/slideLayout61.xml" /><Relationship Id="rId6" Type="http://schemas.openxmlformats.org/officeDocument/2006/relationships/slideLayout" Target="../slideLayouts/slideLayout66.xml" /><Relationship Id="rId11" Type="http://schemas.openxmlformats.org/officeDocument/2006/relationships/slideLayout" Target="../slideLayouts/slideLayout71.xml" /><Relationship Id="rId5" Type="http://schemas.openxmlformats.org/officeDocument/2006/relationships/slideLayout" Target="../slideLayouts/slideLayout65.xml" /><Relationship Id="rId10" Type="http://schemas.openxmlformats.org/officeDocument/2006/relationships/slideLayout" Target="../slideLayouts/slideLayout70.xml" /><Relationship Id="rId4" Type="http://schemas.openxmlformats.org/officeDocument/2006/relationships/slideLayout" Target="../slideLayouts/slideLayout64.xml" /><Relationship Id="rId9" Type="http://schemas.openxmlformats.org/officeDocument/2006/relationships/slideLayout" Target="../slideLayouts/slideLayout6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 name="bg object 16"/>
          <p:cNvSpPr/>
          <p:nvPr/>
        </p:nvSpPr>
        <p:spPr>
          <a:xfrm>
            <a:off x="9377280" y="4680"/>
            <a:ext cx="1217880" cy="6852960"/>
          </a:xfrm>
          <a:custGeom>
            <a:avLst/>
            <a:gdLst>
              <a:gd name="textAreaLeft" fmla="*/ 0 w 1217880"/>
              <a:gd name="textAreaRight" fmla="*/ 1218600 w 1217880"/>
              <a:gd name="textAreaTop" fmla="*/ 0 h 6852960"/>
              <a:gd name="textAreaBottom" fmla="*/ 6853680 h 6852960"/>
            </a:gdLst>
            <a:ahLst/>
            <a:cxn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scrgbClr r="0" g="0" b="0"/>
          </a:lnRef>
          <a:fillRef idx="0">
            <a:scrgbClr r="0" g="0" b="0"/>
          </a:fillRef>
          <a:effectRef idx="0">
            <a:scrgbClr r="0" g="0" b="0"/>
          </a:effectRef>
          <a:fontRef idx="minor"/>
        </p:style>
      </p:sp>
      <p:sp>
        <p:nvSpPr>
          <p:cNvPr id="16" name="bg object 17"/>
          <p:cNvSpPr/>
          <p:nvPr/>
        </p:nvSpPr>
        <p:spPr>
          <a:xfrm>
            <a:off x="7448760" y="3695040"/>
            <a:ext cx="4742640" cy="3162960"/>
          </a:xfrm>
          <a:custGeom>
            <a:avLst/>
            <a:gdLst>
              <a:gd name="textAreaLeft" fmla="*/ 0 w 4742640"/>
              <a:gd name="textAreaRight" fmla="*/ 4743360 w 4742640"/>
              <a:gd name="textAreaTop" fmla="*/ 0 h 3162960"/>
              <a:gd name="textAreaBottom" fmla="*/ 3163680 h 3162960"/>
            </a:gdLst>
            <a:ahLst/>
            <a:cxn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scrgbClr r="0" g="0" b="0"/>
          </a:lnRef>
          <a:fillRef idx="0">
            <a:scrgbClr r="0" g="0" b="0"/>
          </a:fillRef>
          <a:effectRef idx="0">
            <a:scrgbClr r="0" g="0" b="0"/>
          </a:effectRef>
          <a:fontRef idx="minor"/>
        </p:style>
      </p:sp>
      <p:sp>
        <p:nvSpPr>
          <p:cNvPr id="2" name="bg object 18"/>
          <p:cNvSpPr/>
          <p:nvPr/>
        </p:nvSpPr>
        <p:spPr>
          <a:xfrm>
            <a:off x="9182160" y="0"/>
            <a:ext cx="3009240" cy="6857280"/>
          </a:xfrm>
          <a:custGeom>
            <a:avLst/>
            <a:gdLst>
              <a:gd name="textAreaLeft" fmla="*/ 0 w 3009240"/>
              <a:gd name="textAreaRight" fmla="*/ 3009960 w 3009240"/>
              <a:gd name="textAreaTop" fmla="*/ 0 h 6857280"/>
              <a:gd name="textAreaBottom" fmla="*/ 6858000 h 6857280"/>
            </a:gdLst>
            <a:ahLst/>
            <a:cxn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scrgbClr r="0" g="0" b="0"/>
          </a:lnRef>
          <a:fillRef idx="0">
            <a:scrgbClr r="0" g="0" b="0"/>
          </a:fillRef>
          <a:effectRef idx="0">
            <a:scrgbClr r="0" g="0" b="0"/>
          </a:effectRef>
          <a:fontRef idx="minor"/>
        </p:style>
      </p:sp>
      <p:sp>
        <p:nvSpPr>
          <p:cNvPr id="3" name="bg object 19"/>
          <p:cNvSpPr/>
          <p:nvPr/>
        </p:nvSpPr>
        <p:spPr>
          <a:xfrm>
            <a:off x="9603000" y="0"/>
            <a:ext cx="2588760" cy="6857280"/>
          </a:xfrm>
          <a:custGeom>
            <a:avLst/>
            <a:gdLst>
              <a:gd name="textAreaLeft" fmla="*/ 0 w 2588760"/>
              <a:gd name="textAreaRight" fmla="*/ 2589480 w 2588760"/>
              <a:gd name="textAreaTop" fmla="*/ 0 h 6857280"/>
              <a:gd name="textAreaBottom" fmla="*/ 6858000 h 6857280"/>
            </a:gdLst>
            <a:ahLst/>
            <a:cxn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scrgbClr r="0" g="0" b="0"/>
          </a:lnRef>
          <a:fillRef idx="0">
            <a:scrgbClr r="0" g="0" b="0"/>
          </a:fillRef>
          <a:effectRef idx="0">
            <a:scrgbClr r="0" g="0" b="0"/>
          </a:effectRef>
          <a:fontRef idx="minor"/>
        </p:style>
      </p:sp>
      <p:sp>
        <p:nvSpPr>
          <p:cNvPr id="4" name="bg object 20"/>
          <p:cNvSpPr/>
          <p:nvPr/>
        </p:nvSpPr>
        <p:spPr>
          <a:xfrm>
            <a:off x="8934480" y="3048120"/>
            <a:ext cx="3256920" cy="3809160"/>
          </a:xfrm>
          <a:custGeom>
            <a:avLst/>
            <a:gdLst>
              <a:gd name="textAreaLeft" fmla="*/ 0 w 3256920"/>
              <a:gd name="textAreaRight" fmla="*/ 3257640 w 3256920"/>
              <a:gd name="textAreaTop" fmla="*/ 0 h 3809160"/>
              <a:gd name="textAreaBottom" fmla="*/ 3809880 h 3809160"/>
            </a:gdLst>
            <a:ahLst/>
            <a:cxn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sp>
      <p:sp>
        <p:nvSpPr>
          <p:cNvPr id="5" name="bg object 21"/>
          <p:cNvSpPr/>
          <p:nvPr/>
        </p:nvSpPr>
        <p:spPr>
          <a:xfrm>
            <a:off x="9338040" y="0"/>
            <a:ext cx="2853720" cy="6857280"/>
          </a:xfrm>
          <a:custGeom>
            <a:avLst/>
            <a:gdLst>
              <a:gd name="textAreaLeft" fmla="*/ 0 w 2853720"/>
              <a:gd name="textAreaRight" fmla="*/ 2854440 w 2853720"/>
              <a:gd name="textAreaTop" fmla="*/ 0 h 6857280"/>
              <a:gd name="textAreaBottom" fmla="*/ 6858000 h 6857280"/>
            </a:gdLst>
            <a:ahLst/>
            <a:cxn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scrgbClr r="0" g="0" b="0"/>
          </a:lnRef>
          <a:fillRef idx="0">
            <a:scrgbClr r="0" g="0" b="0"/>
          </a:fillRef>
          <a:effectRef idx="0">
            <a:scrgbClr r="0" g="0" b="0"/>
          </a:effectRef>
          <a:fontRef idx="minor"/>
        </p:style>
      </p:sp>
      <p:sp>
        <p:nvSpPr>
          <p:cNvPr id="6" name="bg object 22"/>
          <p:cNvSpPr/>
          <p:nvPr/>
        </p:nvSpPr>
        <p:spPr>
          <a:xfrm>
            <a:off x="10896480" y="0"/>
            <a:ext cx="1294560" cy="6857280"/>
          </a:xfrm>
          <a:custGeom>
            <a:avLst/>
            <a:gdLst>
              <a:gd name="textAreaLeft" fmla="*/ 0 w 1294560"/>
              <a:gd name="textAreaRight" fmla="*/ 1295280 w 1294560"/>
              <a:gd name="textAreaTop" fmla="*/ 0 h 6857280"/>
              <a:gd name="textAreaBottom" fmla="*/ 6858000 h 6857280"/>
            </a:gdLst>
            <a:ahLst/>
            <a:cxn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scrgbClr r="0" g="0" b="0"/>
          </a:lnRef>
          <a:fillRef idx="0">
            <a:scrgbClr r="0" g="0" b="0"/>
          </a:fillRef>
          <a:effectRef idx="0">
            <a:scrgbClr r="0" g="0" b="0"/>
          </a:effectRef>
          <a:fontRef idx="minor"/>
        </p:style>
      </p:sp>
      <p:sp>
        <p:nvSpPr>
          <p:cNvPr id="7" name="bg object 23"/>
          <p:cNvSpPr/>
          <p:nvPr/>
        </p:nvSpPr>
        <p:spPr>
          <a:xfrm>
            <a:off x="10936080" y="0"/>
            <a:ext cx="1255320" cy="6857280"/>
          </a:xfrm>
          <a:custGeom>
            <a:avLst/>
            <a:gdLst>
              <a:gd name="textAreaLeft" fmla="*/ 0 w 1255320"/>
              <a:gd name="textAreaRight" fmla="*/ 1256040 w 1255320"/>
              <a:gd name="textAreaTop" fmla="*/ 0 h 6857280"/>
              <a:gd name="textAreaBottom" fmla="*/ 6858000 h 6857280"/>
            </a:gdLst>
            <a:ahLst/>
            <a:cxn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scrgbClr r="0" g="0" b="0"/>
          </a:lnRef>
          <a:fillRef idx="0">
            <a:scrgbClr r="0" g="0" b="0"/>
          </a:fillRef>
          <a:effectRef idx="0">
            <a:scrgbClr r="0" g="0" b="0"/>
          </a:effectRef>
          <a:fontRef idx="minor"/>
        </p:style>
      </p:sp>
      <p:sp>
        <p:nvSpPr>
          <p:cNvPr id="8" name="bg object 24"/>
          <p:cNvSpPr/>
          <p:nvPr/>
        </p:nvSpPr>
        <p:spPr>
          <a:xfrm>
            <a:off x="10372680" y="3591000"/>
            <a:ext cx="1818720" cy="3266280"/>
          </a:xfrm>
          <a:custGeom>
            <a:avLst/>
            <a:gdLst>
              <a:gd name="textAreaLeft" fmla="*/ 0 w 1818720"/>
              <a:gd name="textAreaRight" fmla="*/ 1819440 w 1818720"/>
              <a:gd name="textAreaTop" fmla="*/ 0 h 3266280"/>
              <a:gd name="textAreaBottom" fmla="*/ 3267000 h 3266280"/>
            </a:gdLst>
            <a:ahLst/>
            <a:cxn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sp>
      <p:sp>
        <p:nvSpPr>
          <p:cNvPr id="9" name="bg object 25"/>
          <p:cNvSpPr/>
          <p:nvPr/>
        </p:nvSpPr>
        <p:spPr>
          <a:xfrm>
            <a:off x="0" y="4010040"/>
            <a:ext cx="447120" cy="2847240"/>
          </a:xfrm>
          <a:custGeom>
            <a:avLst/>
            <a:gdLst>
              <a:gd name="textAreaLeft" fmla="*/ 0 w 447120"/>
              <a:gd name="textAreaRight" fmla="*/ 447840 w 447120"/>
              <a:gd name="textAreaTop" fmla="*/ 0 h 2847240"/>
              <a:gd name="textAreaBottom" fmla="*/ 2847960 h 2847240"/>
            </a:gdLst>
            <a:ahLst/>
            <a:cxn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scrgbClr r="0" g="0" b="0"/>
          </a:lnRef>
          <a:fillRef idx="0">
            <a:scrgbClr r="0" g="0" b="0"/>
          </a:fillRef>
          <a:effectRef idx="0">
            <a:scrgbClr r="0" g="0" b="0"/>
          </a:effectRef>
          <a:fontRef idx="minor"/>
        </p:style>
      </p:sp>
      <p:sp>
        <p:nvSpPr>
          <p:cNvPr id="10" name="PlaceHolder 1"/>
          <p:cNvSpPr>
            <a:spLocks noGrp="1"/>
          </p:cNvSpPr>
          <p:nvPr>
            <p:ph type="ftr" idx="1"/>
          </p:nvPr>
        </p:nvSpPr>
        <p:spPr>
          <a:xfrm>
            <a:off x="4145400" y="6378120"/>
            <a:ext cx="3900600" cy="342360"/>
          </a:xfrm>
          <a:prstGeom prst="rect">
            <a:avLst/>
          </a:prstGeom>
          <a:noFill/>
          <a:ln w="0">
            <a:noFill/>
          </a:ln>
        </p:spPr>
        <p:txBody>
          <a:bodyPr lIns="0" tIns="0" rIns="0" bIns="0" anchor="t">
            <a:noAutofit/>
          </a:bodyPr>
          <a:lstStyle>
            <a:lvl1pPr indent="0" algn="ctr">
              <a:lnSpc>
                <a:spcPct val="100000"/>
              </a:lnSpc>
              <a:buNone/>
              <a:tabLst>
                <a:tab pos="0" algn="l"/>
              </a:tabLst>
              <a:defRPr lang="en-IN" sz="1400" b="0" strike="noStrike" spc="-1">
                <a:latin typeface="Times New Roman"/>
              </a:defRPr>
            </a:lvl1pPr>
          </a:lstStyle>
          <a:p>
            <a:pPr indent="0" algn="ctr">
              <a:lnSpc>
                <a:spcPct val="100000"/>
              </a:lnSpc>
              <a:buNone/>
              <a:tabLst>
                <a:tab pos="0" algn="l"/>
              </a:tabLst>
            </a:pPr>
            <a:r>
              <a:rPr lang="en-IN" sz="1400" b="0" strike="noStrike" spc="-1">
                <a:latin typeface="Times New Roman"/>
              </a:rPr>
              <a:t>&lt;footer&gt;</a:t>
            </a:r>
          </a:p>
        </p:txBody>
      </p:sp>
      <p:sp>
        <p:nvSpPr>
          <p:cNvPr id="11" name="PlaceHolder 2"/>
          <p:cNvSpPr>
            <a:spLocks noGrp="1"/>
          </p:cNvSpPr>
          <p:nvPr>
            <p:ph type="sldNum" idx="2"/>
          </p:nvPr>
        </p:nvSpPr>
        <p:spPr>
          <a:xfrm>
            <a:off x="11353320" y="6473160"/>
            <a:ext cx="150480" cy="191160"/>
          </a:xfrm>
          <a:prstGeom prst="rect">
            <a:avLst/>
          </a:prstGeom>
          <a:noFill/>
          <a:ln w="0">
            <a:noFill/>
          </a:ln>
        </p:spPr>
        <p:txBody>
          <a:bodyPr lIns="0" tIns="0" rIns="0" bIns="0" anchor="t">
            <a:noAutofit/>
          </a:bodyPr>
          <a:lstStyle>
            <a:lvl1pPr marL="38160" indent="0">
              <a:lnSpc>
                <a:spcPct val="100000"/>
              </a:lnSpc>
              <a:spcBef>
                <a:spcPts val="54"/>
              </a:spcBef>
              <a:buNone/>
              <a:tabLst>
                <a:tab pos="0" algn="l"/>
              </a:tabLst>
              <a:defRPr lang="en-US" sz="1100" b="0" strike="noStrike" spc="7">
                <a:solidFill>
                  <a:srgbClr val="2D936B"/>
                </a:solidFill>
                <a:latin typeface="Trebuchet MS"/>
              </a:defRPr>
            </a:lvl1pPr>
          </a:lstStyle>
          <a:p>
            <a:pPr marL="38160" indent="0">
              <a:lnSpc>
                <a:spcPct val="100000"/>
              </a:lnSpc>
              <a:spcBef>
                <a:spcPts val="54"/>
              </a:spcBef>
              <a:buNone/>
              <a:tabLst>
                <a:tab pos="0" algn="l"/>
              </a:tabLst>
            </a:pPr>
            <a:fld id="{4CEFDB83-DFC5-4868-9D88-E08251257DA2}" type="slidenum">
              <a:rPr lang="en-US" sz="1100" b="0" strike="noStrike" spc="7">
                <a:solidFill>
                  <a:srgbClr val="2D936B"/>
                </a:solidFill>
                <a:latin typeface="Trebuchet MS"/>
              </a:rPr>
              <a:t>‹#›</a:t>
            </a:fld>
            <a:endParaRPr lang="en-IN" sz="1100" b="0" strike="noStrike" spc="-1">
              <a:latin typeface="Times New Roman"/>
            </a:endParaRPr>
          </a:p>
        </p:txBody>
      </p:sp>
      <p:sp>
        <p:nvSpPr>
          <p:cNvPr id="12" name="PlaceHolder 3"/>
          <p:cNvSpPr>
            <a:spLocks noGrp="1"/>
          </p:cNvSpPr>
          <p:nvPr>
            <p:ph type="dt" idx="3"/>
          </p:nvPr>
        </p:nvSpPr>
        <p:spPr>
          <a:xfrm>
            <a:off x="609480" y="6378120"/>
            <a:ext cx="2803320" cy="342360"/>
          </a:xfrm>
          <a:prstGeom prst="rect">
            <a:avLst/>
          </a:prstGeom>
          <a:noFill/>
          <a:ln w="0">
            <a:noFill/>
          </a:ln>
        </p:spPr>
        <p:txBody>
          <a:bodyPr lIns="0" tIns="0" rIns="0" bIns="0" anchor="t">
            <a:noAutofit/>
          </a:bodyPr>
          <a:lstStyle>
            <a:lvl1pPr indent="0">
              <a:buNone/>
              <a:defRPr lang="en-IN" sz="1400" b="0" strike="noStrike" spc="-1">
                <a:latin typeface="Times New Roman"/>
              </a:defRPr>
            </a:lvl1pPr>
          </a:lstStyle>
          <a:p>
            <a:pPr indent="0">
              <a:buNone/>
            </a:pPr>
            <a:r>
              <a:rPr lang="en-IN" sz="1400" b="0" strike="noStrike" spc="-1">
                <a:latin typeface="Times New Roman"/>
              </a:rPr>
              <a:t>&lt;date/time&gt;</a:t>
            </a:r>
          </a:p>
        </p:txBody>
      </p:sp>
      <p:sp>
        <p:nvSpPr>
          <p:cNvPr id="13"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IN" sz="4400" b="0" strike="noStrike" spc="-1">
                <a:latin typeface="Arial"/>
              </a:rPr>
              <a:t>Click to edit the title text format</a:t>
            </a:r>
          </a:p>
        </p:txBody>
      </p:sp>
      <p:sp>
        <p:nvSpPr>
          <p:cNvPr id="14"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 name="bg object 16"/>
          <p:cNvSpPr/>
          <p:nvPr/>
        </p:nvSpPr>
        <p:spPr>
          <a:xfrm>
            <a:off x="9377280" y="4680"/>
            <a:ext cx="1217880" cy="6852960"/>
          </a:xfrm>
          <a:custGeom>
            <a:avLst/>
            <a:gdLst>
              <a:gd name="textAreaLeft" fmla="*/ 0 w 1217880"/>
              <a:gd name="textAreaRight" fmla="*/ 1218600 w 1217880"/>
              <a:gd name="textAreaTop" fmla="*/ 0 h 6852960"/>
              <a:gd name="textAreaBottom" fmla="*/ 6853680 h 6852960"/>
            </a:gdLst>
            <a:ahLst/>
            <a:cxn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scrgbClr r="0" g="0" b="0"/>
          </a:lnRef>
          <a:fillRef idx="0">
            <a:scrgbClr r="0" g="0" b="0"/>
          </a:fillRef>
          <a:effectRef idx="0">
            <a:scrgbClr r="0" g="0" b="0"/>
          </a:effectRef>
          <a:fontRef idx="minor"/>
        </p:style>
      </p:sp>
      <p:sp>
        <p:nvSpPr>
          <p:cNvPr id="52" name="bg object 17"/>
          <p:cNvSpPr/>
          <p:nvPr/>
        </p:nvSpPr>
        <p:spPr>
          <a:xfrm>
            <a:off x="7448760" y="3695040"/>
            <a:ext cx="4742640" cy="3162960"/>
          </a:xfrm>
          <a:custGeom>
            <a:avLst/>
            <a:gdLst>
              <a:gd name="textAreaLeft" fmla="*/ 0 w 4742640"/>
              <a:gd name="textAreaRight" fmla="*/ 4743360 w 4742640"/>
              <a:gd name="textAreaTop" fmla="*/ 0 h 3162960"/>
              <a:gd name="textAreaBottom" fmla="*/ 3163680 h 3162960"/>
            </a:gdLst>
            <a:ahLst/>
            <a:cxn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scrgbClr r="0" g="0" b="0"/>
          </a:lnRef>
          <a:fillRef idx="0">
            <a:scrgbClr r="0" g="0" b="0"/>
          </a:fillRef>
          <a:effectRef idx="0">
            <a:scrgbClr r="0" g="0" b="0"/>
          </a:effectRef>
          <a:fontRef idx="minor"/>
        </p:style>
      </p:sp>
      <p:sp>
        <p:nvSpPr>
          <p:cNvPr id="53" name="bg object 18"/>
          <p:cNvSpPr/>
          <p:nvPr/>
        </p:nvSpPr>
        <p:spPr>
          <a:xfrm>
            <a:off x="9182160" y="0"/>
            <a:ext cx="3009240" cy="6857280"/>
          </a:xfrm>
          <a:custGeom>
            <a:avLst/>
            <a:gdLst>
              <a:gd name="textAreaLeft" fmla="*/ 0 w 3009240"/>
              <a:gd name="textAreaRight" fmla="*/ 3009960 w 3009240"/>
              <a:gd name="textAreaTop" fmla="*/ 0 h 6857280"/>
              <a:gd name="textAreaBottom" fmla="*/ 6858000 h 6857280"/>
            </a:gdLst>
            <a:ahLst/>
            <a:cxn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scrgbClr r="0" g="0" b="0"/>
          </a:lnRef>
          <a:fillRef idx="0">
            <a:scrgbClr r="0" g="0" b="0"/>
          </a:fillRef>
          <a:effectRef idx="0">
            <a:scrgbClr r="0" g="0" b="0"/>
          </a:effectRef>
          <a:fontRef idx="minor"/>
        </p:style>
      </p:sp>
      <p:sp>
        <p:nvSpPr>
          <p:cNvPr id="54" name="bg object 19"/>
          <p:cNvSpPr/>
          <p:nvPr/>
        </p:nvSpPr>
        <p:spPr>
          <a:xfrm>
            <a:off x="9603000" y="0"/>
            <a:ext cx="2588760" cy="6857280"/>
          </a:xfrm>
          <a:custGeom>
            <a:avLst/>
            <a:gdLst>
              <a:gd name="textAreaLeft" fmla="*/ 0 w 2588760"/>
              <a:gd name="textAreaRight" fmla="*/ 2589480 w 2588760"/>
              <a:gd name="textAreaTop" fmla="*/ 0 h 6857280"/>
              <a:gd name="textAreaBottom" fmla="*/ 6858000 h 6857280"/>
            </a:gdLst>
            <a:ahLst/>
            <a:cxn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scrgbClr r="0" g="0" b="0"/>
          </a:lnRef>
          <a:fillRef idx="0">
            <a:scrgbClr r="0" g="0" b="0"/>
          </a:fillRef>
          <a:effectRef idx="0">
            <a:scrgbClr r="0" g="0" b="0"/>
          </a:effectRef>
          <a:fontRef idx="minor"/>
        </p:style>
      </p:sp>
      <p:sp>
        <p:nvSpPr>
          <p:cNvPr id="55" name="bg object 20"/>
          <p:cNvSpPr/>
          <p:nvPr/>
        </p:nvSpPr>
        <p:spPr>
          <a:xfrm>
            <a:off x="8934480" y="3048120"/>
            <a:ext cx="3256920" cy="3809160"/>
          </a:xfrm>
          <a:custGeom>
            <a:avLst/>
            <a:gdLst>
              <a:gd name="textAreaLeft" fmla="*/ 0 w 3256920"/>
              <a:gd name="textAreaRight" fmla="*/ 3257640 w 3256920"/>
              <a:gd name="textAreaTop" fmla="*/ 0 h 3809160"/>
              <a:gd name="textAreaBottom" fmla="*/ 3809880 h 3809160"/>
            </a:gdLst>
            <a:ahLst/>
            <a:cxn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sp>
      <p:sp>
        <p:nvSpPr>
          <p:cNvPr id="56" name="bg object 21"/>
          <p:cNvSpPr/>
          <p:nvPr/>
        </p:nvSpPr>
        <p:spPr>
          <a:xfrm>
            <a:off x="9338040" y="0"/>
            <a:ext cx="2853720" cy="6857280"/>
          </a:xfrm>
          <a:custGeom>
            <a:avLst/>
            <a:gdLst>
              <a:gd name="textAreaLeft" fmla="*/ 0 w 2853720"/>
              <a:gd name="textAreaRight" fmla="*/ 2854440 w 2853720"/>
              <a:gd name="textAreaTop" fmla="*/ 0 h 6857280"/>
              <a:gd name="textAreaBottom" fmla="*/ 6858000 h 6857280"/>
            </a:gdLst>
            <a:ahLst/>
            <a:cxn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scrgbClr r="0" g="0" b="0"/>
          </a:lnRef>
          <a:fillRef idx="0">
            <a:scrgbClr r="0" g="0" b="0"/>
          </a:fillRef>
          <a:effectRef idx="0">
            <a:scrgbClr r="0" g="0" b="0"/>
          </a:effectRef>
          <a:fontRef idx="minor"/>
        </p:style>
      </p:sp>
      <p:sp>
        <p:nvSpPr>
          <p:cNvPr id="57" name="bg object 22"/>
          <p:cNvSpPr/>
          <p:nvPr/>
        </p:nvSpPr>
        <p:spPr>
          <a:xfrm>
            <a:off x="10896480" y="0"/>
            <a:ext cx="1294560" cy="6857280"/>
          </a:xfrm>
          <a:custGeom>
            <a:avLst/>
            <a:gdLst>
              <a:gd name="textAreaLeft" fmla="*/ 0 w 1294560"/>
              <a:gd name="textAreaRight" fmla="*/ 1295280 w 1294560"/>
              <a:gd name="textAreaTop" fmla="*/ 0 h 6857280"/>
              <a:gd name="textAreaBottom" fmla="*/ 6858000 h 6857280"/>
            </a:gdLst>
            <a:ahLst/>
            <a:cxn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scrgbClr r="0" g="0" b="0"/>
          </a:lnRef>
          <a:fillRef idx="0">
            <a:scrgbClr r="0" g="0" b="0"/>
          </a:fillRef>
          <a:effectRef idx="0">
            <a:scrgbClr r="0" g="0" b="0"/>
          </a:effectRef>
          <a:fontRef idx="minor"/>
        </p:style>
      </p:sp>
      <p:sp>
        <p:nvSpPr>
          <p:cNvPr id="58" name="bg object 23"/>
          <p:cNvSpPr/>
          <p:nvPr/>
        </p:nvSpPr>
        <p:spPr>
          <a:xfrm>
            <a:off x="10936080" y="0"/>
            <a:ext cx="1255320" cy="6857280"/>
          </a:xfrm>
          <a:custGeom>
            <a:avLst/>
            <a:gdLst>
              <a:gd name="textAreaLeft" fmla="*/ 0 w 1255320"/>
              <a:gd name="textAreaRight" fmla="*/ 1256040 w 1255320"/>
              <a:gd name="textAreaTop" fmla="*/ 0 h 6857280"/>
              <a:gd name="textAreaBottom" fmla="*/ 6858000 h 6857280"/>
            </a:gdLst>
            <a:ahLst/>
            <a:cxn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scrgbClr r="0" g="0" b="0"/>
          </a:lnRef>
          <a:fillRef idx="0">
            <a:scrgbClr r="0" g="0" b="0"/>
          </a:fillRef>
          <a:effectRef idx="0">
            <a:scrgbClr r="0" g="0" b="0"/>
          </a:effectRef>
          <a:fontRef idx="minor"/>
        </p:style>
      </p:sp>
      <p:sp>
        <p:nvSpPr>
          <p:cNvPr id="59" name="bg object 24"/>
          <p:cNvSpPr/>
          <p:nvPr/>
        </p:nvSpPr>
        <p:spPr>
          <a:xfrm>
            <a:off x="10372680" y="3591000"/>
            <a:ext cx="1818720" cy="3266280"/>
          </a:xfrm>
          <a:custGeom>
            <a:avLst/>
            <a:gdLst>
              <a:gd name="textAreaLeft" fmla="*/ 0 w 1818720"/>
              <a:gd name="textAreaRight" fmla="*/ 1819440 w 1818720"/>
              <a:gd name="textAreaTop" fmla="*/ 0 h 3266280"/>
              <a:gd name="textAreaBottom" fmla="*/ 3267000 h 3266280"/>
            </a:gdLst>
            <a:ahLst/>
            <a:cxn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sp>
      <p:sp>
        <p:nvSpPr>
          <p:cNvPr id="60" name="bg object 25"/>
          <p:cNvSpPr/>
          <p:nvPr/>
        </p:nvSpPr>
        <p:spPr>
          <a:xfrm>
            <a:off x="0" y="4010040"/>
            <a:ext cx="447120" cy="2847240"/>
          </a:xfrm>
          <a:custGeom>
            <a:avLst/>
            <a:gdLst>
              <a:gd name="textAreaLeft" fmla="*/ 0 w 447120"/>
              <a:gd name="textAreaRight" fmla="*/ 447840 w 447120"/>
              <a:gd name="textAreaTop" fmla="*/ 0 h 2847240"/>
              <a:gd name="textAreaBottom" fmla="*/ 2847960 h 2847240"/>
            </a:gdLst>
            <a:ahLst/>
            <a:cxn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scrgbClr r="0" g="0" b="0"/>
          </a:lnRef>
          <a:fillRef idx="0">
            <a:scrgbClr r="0" g="0" b="0"/>
          </a:fillRef>
          <a:effectRef idx="0">
            <a:scrgbClr r="0" g="0" b="0"/>
          </a:effectRef>
          <a:fontRef idx="minor"/>
        </p:style>
      </p:sp>
      <p:sp>
        <p:nvSpPr>
          <p:cNvPr id="61" name="PlaceHolder 1"/>
          <p:cNvSpPr>
            <a:spLocks noGrp="1"/>
          </p:cNvSpPr>
          <p:nvPr>
            <p:ph type="ftr" idx="4"/>
          </p:nvPr>
        </p:nvSpPr>
        <p:spPr>
          <a:xfrm>
            <a:off x="4145400" y="6378120"/>
            <a:ext cx="3900600" cy="342360"/>
          </a:xfrm>
          <a:prstGeom prst="rect">
            <a:avLst/>
          </a:prstGeom>
          <a:noFill/>
          <a:ln w="0">
            <a:noFill/>
          </a:ln>
        </p:spPr>
        <p:txBody>
          <a:bodyPr lIns="0" tIns="0" rIns="0" bIns="0" anchor="t">
            <a:noAutofit/>
          </a:bodyPr>
          <a:lstStyle>
            <a:lvl1pPr indent="0" algn="ctr">
              <a:lnSpc>
                <a:spcPct val="100000"/>
              </a:lnSpc>
              <a:buNone/>
              <a:tabLst>
                <a:tab pos="0" algn="l"/>
              </a:tabLst>
              <a:defRPr lang="en-IN" sz="1400" b="0" strike="noStrike" spc="-1">
                <a:latin typeface="Times New Roman"/>
              </a:defRPr>
            </a:lvl1pPr>
          </a:lstStyle>
          <a:p>
            <a:pPr indent="0" algn="ctr">
              <a:lnSpc>
                <a:spcPct val="100000"/>
              </a:lnSpc>
              <a:buNone/>
              <a:tabLst>
                <a:tab pos="0" algn="l"/>
              </a:tabLst>
            </a:pPr>
            <a:r>
              <a:rPr lang="en-IN" sz="1400" b="0" strike="noStrike" spc="-1">
                <a:latin typeface="Times New Roman"/>
              </a:rPr>
              <a:t>&lt;footer&gt;</a:t>
            </a:r>
          </a:p>
        </p:txBody>
      </p:sp>
      <p:sp>
        <p:nvSpPr>
          <p:cNvPr id="62" name="PlaceHolder 2"/>
          <p:cNvSpPr>
            <a:spLocks noGrp="1"/>
          </p:cNvSpPr>
          <p:nvPr>
            <p:ph type="sldNum" idx="5"/>
          </p:nvPr>
        </p:nvSpPr>
        <p:spPr>
          <a:xfrm>
            <a:off x="11353320" y="6473160"/>
            <a:ext cx="150480" cy="191160"/>
          </a:xfrm>
          <a:prstGeom prst="rect">
            <a:avLst/>
          </a:prstGeom>
          <a:noFill/>
          <a:ln w="0">
            <a:noFill/>
          </a:ln>
        </p:spPr>
        <p:txBody>
          <a:bodyPr lIns="0" tIns="0" rIns="0" bIns="0" anchor="t">
            <a:noAutofit/>
          </a:bodyPr>
          <a:lstStyle>
            <a:lvl1pPr marL="38160" indent="0">
              <a:lnSpc>
                <a:spcPct val="100000"/>
              </a:lnSpc>
              <a:spcBef>
                <a:spcPts val="54"/>
              </a:spcBef>
              <a:buNone/>
              <a:tabLst>
                <a:tab pos="0" algn="l"/>
              </a:tabLst>
              <a:defRPr lang="en-US" sz="1100" b="0" strike="noStrike" spc="7">
                <a:solidFill>
                  <a:srgbClr val="2D936B"/>
                </a:solidFill>
                <a:latin typeface="Trebuchet MS"/>
              </a:defRPr>
            </a:lvl1pPr>
          </a:lstStyle>
          <a:p>
            <a:pPr marL="38160" indent="0">
              <a:lnSpc>
                <a:spcPct val="100000"/>
              </a:lnSpc>
              <a:spcBef>
                <a:spcPts val="54"/>
              </a:spcBef>
              <a:buNone/>
              <a:tabLst>
                <a:tab pos="0" algn="l"/>
              </a:tabLst>
            </a:pPr>
            <a:fld id="{1074BC9B-D2EC-4C81-8DDA-7D65688B73D5}" type="slidenum">
              <a:rPr lang="en-US" sz="1100" b="0" strike="noStrike" spc="7">
                <a:solidFill>
                  <a:srgbClr val="2D936B"/>
                </a:solidFill>
                <a:latin typeface="Trebuchet MS"/>
              </a:rPr>
              <a:t>‹#›</a:t>
            </a:fld>
            <a:endParaRPr lang="en-IN" sz="1100" b="0" strike="noStrike" spc="-1">
              <a:latin typeface="Times New Roman"/>
            </a:endParaRPr>
          </a:p>
        </p:txBody>
      </p:sp>
      <p:sp>
        <p:nvSpPr>
          <p:cNvPr id="63" name="PlaceHolder 3"/>
          <p:cNvSpPr>
            <a:spLocks noGrp="1"/>
          </p:cNvSpPr>
          <p:nvPr>
            <p:ph type="dt" idx="6"/>
          </p:nvPr>
        </p:nvSpPr>
        <p:spPr>
          <a:xfrm>
            <a:off x="609480" y="6378120"/>
            <a:ext cx="2803320" cy="342360"/>
          </a:xfrm>
          <a:prstGeom prst="rect">
            <a:avLst/>
          </a:prstGeom>
          <a:noFill/>
          <a:ln w="0">
            <a:noFill/>
          </a:ln>
        </p:spPr>
        <p:txBody>
          <a:bodyPr lIns="0" tIns="0" rIns="0" bIns="0" anchor="t">
            <a:noAutofit/>
          </a:bodyPr>
          <a:lstStyle>
            <a:lvl1pPr indent="0">
              <a:buNone/>
              <a:defRPr lang="en-IN" sz="1400" b="0" strike="noStrike" spc="-1">
                <a:latin typeface="Times New Roman"/>
              </a:defRPr>
            </a:lvl1pPr>
          </a:lstStyle>
          <a:p>
            <a:pPr indent="0">
              <a:buNone/>
            </a:pPr>
            <a:r>
              <a:rPr lang="en-IN" sz="1400" b="0" strike="noStrike" spc="-1">
                <a:latin typeface="Times New Roman"/>
              </a:rPr>
              <a:t>&lt;date/time&gt;</a:t>
            </a:r>
          </a:p>
        </p:txBody>
      </p:sp>
      <p:sp>
        <p:nvSpPr>
          <p:cNvPr id="64"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IN" sz="4400" b="0" strike="noStrike" spc="-1">
                <a:latin typeface="Arial"/>
              </a:rPr>
              <a:t>Click to edit the title text format</a:t>
            </a:r>
          </a:p>
        </p:txBody>
      </p:sp>
      <p:sp>
        <p:nvSpPr>
          <p:cNvPr id="65"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 name="bg object 16"/>
          <p:cNvSpPr/>
          <p:nvPr/>
        </p:nvSpPr>
        <p:spPr>
          <a:xfrm>
            <a:off x="9377280" y="4680"/>
            <a:ext cx="1217880" cy="6852960"/>
          </a:xfrm>
          <a:custGeom>
            <a:avLst/>
            <a:gdLst>
              <a:gd name="textAreaLeft" fmla="*/ 0 w 1217880"/>
              <a:gd name="textAreaRight" fmla="*/ 1218600 w 1217880"/>
              <a:gd name="textAreaTop" fmla="*/ 0 h 6852960"/>
              <a:gd name="textAreaBottom" fmla="*/ 6853680 h 6852960"/>
            </a:gdLst>
            <a:ahLst/>
            <a:cxn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scrgbClr r="0" g="0" b="0"/>
          </a:lnRef>
          <a:fillRef idx="0">
            <a:scrgbClr r="0" g="0" b="0"/>
          </a:fillRef>
          <a:effectRef idx="0">
            <a:scrgbClr r="0" g="0" b="0"/>
          </a:effectRef>
          <a:fontRef idx="minor"/>
        </p:style>
      </p:sp>
      <p:sp>
        <p:nvSpPr>
          <p:cNvPr id="103" name="bg object 17"/>
          <p:cNvSpPr/>
          <p:nvPr/>
        </p:nvSpPr>
        <p:spPr>
          <a:xfrm>
            <a:off x="7448760" y="3695040"/>
            <a:ext cx="4742640" cy="3162960"/>
          </a:xfrm>
          <a:custGeom>
            <a:avLst/>
            <a:gdLst>
              <a:gd name="textAreaLeft" fmla="*/ 0 w 4742640"/>
              <a:gd name="textAreaRight" fmla="*/ 4743360 w 4742640"/>
              <a:gd name="textAreaTop" fmla="*/ 0 h 3162960"/>
              <a:gd name="textAreaBottom" fmla="*/ 3163680 h 3162960"/>
            </a:gdLst>
            <a:ahLst/>
            <a:cxn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scrgbClr r="0" g="0" b="0"/>
          </a:lnRef>
          <a:fillRef idx="0">
            <a:scrgbClr r="0" g="0" b="0"/>
          </a:fillRef>
          <a:effectRef idx="0">
            <a:scrgbClr r="0" g="0" b="0"/>
          </a:effectRef>
          <a:fontRef idx="minor"/>
        </p:style>
      </p:sp>
      <p:sp>
        <p:nvSpPr>
          <p:cNvPr id="104" name="bg object 18"/>
          <p:cNvSpPr/>
          <p:nvPr/>
        </p:nvSpPr>
        <p:spPr>
          <a:xfrm>
            <a:off x="9182160" y="0"/>
            <a:ext cx="3009240" cy="6857280"/>
          </a:xfrm>
          <a:custGeom>
            <a:avLst/>
            <a:gdLst>
              <a:gd name="textAreaLeft" fmla="*/ 0 w 3009240"/>
              <a:gd name="textAreaRight" fmla="*/ 3009960 w 3009240"/>
              <a:gd name="textAreaTop" fmla="*/ 0 h 6857280"/>
              <a:gd name="textAreaBottom" fmla="*/ 6858000 h 6857280"/>
            </a:gdLst>
            <a:ahLst/>
            <a:cxn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scrgbClr r="0" g="0" b="0"/>
          </a:lnRef>
          <a:fillRef idx="0">
            <a:scrgbClr r="0" g="0" b="0"/>
          </a:fillRef>
          <a:effectRef idx="0">
            <a:scrgbClr r="0" g="0" b="0"/>
          </a:effectRef>
          <a:fontRef idx="minor"/>
        </p:style>
      </p:sp>
      <p:sp>
        <p:nvSpPr>
          <p:cNvPr id="105" name="bg object 19"/>
          <p:cNvSpPr/>
          <p:nvPr/>
        </p:nvSpPr>
        <p:spPr>
          <a:xfrm>
            <a:off x="9603000" y="0"/>
            <a:ext cx="2588760" cy="6857280"/>
          </a:xfrm>
          <a:custGeom>
            <a:avLst/>
            <a:gdLst>
              <a:gd name="textAreaLeft" fmla="*/ 0 w 2588760"/>
              <a:gd name="textAreaRight" fmla="*/ 2589480 w 2588760"/>
              <a:gd name="textAreaTop" fmla="*/ 0 h 6857280"/>
              <a:gd name="textAreaBottom" fmla="*/ 6858000 h 6857280"/>
            </a:gdLst>
            <a:ahLst/>
            <a:cxn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scrgbClr r="0" g="0" b="0"/>
          </a:lnRef>
          <a:fillRef idx="0">
            <a:scrgbClr r="0" g="0" b="0"/>
          </a:fillRef>
          <a:effectRef idx="0">
            <a:scrgbClr r="0" g="0" b="0"/>
          </a:effectRef>
          <a:fontRef idx="minor"/>
        </p:style>
      </p:sp>
      <p:sp>
        <p:nvSpPr>
          <p:cNvPr id="106" name="bg object 20"/>
          <p:cNvSpPr/>
          <p:nvPr/>
        </p:nvSpPr>
        <p:spPr>
          <a:xfrm>
            <a:off x="8934480" y="3048120"/>
            <a:ext cx="3256920" cy="3809160"/>
          </a:xfrm>
          <a:custGeom>
            <a:avLst/>
            <a:gdLst>
              <a:gd name="textAreaLeft" fmla="*/ 0 w 3256920"/>
              <a:gd name="textAreaRight" fmla="*/ 3257640 w 3256920"/>
              <a:gd name="textAreaTop" fmla="*/ 0 h 3809160"/>
              <a:gd name="textAreaBottom" fmla="*/ 3809880 h 3809160"/>
            </a:gdLst>
            <a:ahLst/>
            <a:cxn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sp>
      <p:sp>
        <p:nvSpPr>
          <p:cNvPr id="107" name="bg object 21"/>
          <p:cNvSpPr/>
          <p:nvPr/>
        </p:nvSpPr>
        <p:spPr>
          <a:xfrm>
            <a:off x="9338040" y="0"/>
            <a:ext cx="2853720" cy="6857280"/>
          </a:xfrm>
          <a:custGeom>
            <a:avLst/>
            <a:gdLst>
              <a:gd name="textAreaLeft" fmla="*/ 0 w 2853720"/>
              <a:gd name="textAreaRight" fmla="*/ 2854440 w 2853720"/>
              <a:gd name="textAreaTop" fmla="*/ 0 h 6857280"/>
              <a:gd name="textAreaBottom" fmla="*/ 6858000 h 6857280"/>
            </a:gdLst>
            <a:ahLst/>
            <a:cxn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scrgbClr r="0" g="0" b="0"/>
          </a:lnRef>
          <a:fillRef idx="0">
            <a:scrgbClr r="0" g="0" b="0"/>
          </a:fillRef>
          <a:effectRef idx="0">
            <a:scrgbClr r="0" g="0" b="0"/>
          </a:effectRef>
          <a:fontRef idx="minor"/>
        </p:style>
      </p:sp>
      <p:sp>
        <p:nvSpPr>
          <p:cNvPr id="108" name="bg object 22"/>
          <p:cNvSpPr/>
          <p:nvPr/>
        </p:nvSpPr>
        <p:spPr>
          <a:xfrm>
            <a:off x="10896480" y="0"/>
            <a:ext cx="1294560" cy="6857280"/>
          </a:xfrm>
          <a:custGeom>
            <a:avLst/>
            <a:gdLst>
              <a:gd name="textAreaLeft" fmla="*/ 0 w 1294560"/>
              <a:gd name="textAreaRight" fmla="*/ 1295280 w 1294560"/>
              <a:gd name="textAreaTop" fmla="*/ 0 h 6857280"/>
              <a:gd name="textAreaBottom" fmla="*/ 6858000 h 6857280"/>
            </a:gdLst>
            <a:ahLst/>
            <a:cxn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scrgbClr r="0" g="0" b="0"/>
          </a:lnRef>
          <a:fillRef idx="0">
            <a:scrgbClr r="0" g="0" b="0"/>
          </a:fillRef>
          <a:effectRef idx="0">
            <a:scrgbClr r="0" g="0" b="0"/>
          </a:effectRef>
          <a:fontRef idx="minor"/>
        </p:style>
      </p:sp>
      <p:sp>
        <p:nvSpPr>
          <p:cNvPr id="109" name="bg object 23"/>
          <p:cNvSpPr/>
          <p:nvPr/>
        </p:nvSpPr>
        <p:spPr>
          <a:xfrm>
            <a:off x="10936080" y="0"/>
            <a:ext cx="1255320" cy="6857280"/>
          </a:xfrm>
          <a:custGeom>
            <a:avLst/>
            <a:gdLst>
              <a:gd name="textAreaLeft" fmla="*/ 0 w 1255320"/>
              <a:gd name="textAreaRight" fmla="*/ 1256040 w 1255320"/>
              <a:gd name="textAreaTop" fmla="*/ 0 h 6857280"/>
              <a:gd name="textAreaBottom" fmla="*/ 6858000 h 6857280"/>
            </a:gdLst>
            <a:ahLst/>
            <a:cxn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scrgbClr r="0" g="0" b="0"/>
          </a:lnRef>
          <a:fillRef idx="0">
            <a:scrgbClr r="0" g="0" b="0"/>
          </a:fillRef>
          <a:effectRef idx="0">
            <a:scrgbClr r="0" g="0" b="0"/>
          </a:effectRef>
          <a:fontRef idx="minor"/>
        </p:style>
      </p:sp>
      <p:sp>
        <p:nvSpPr>
          <p:cNvPr id="110" name="bg object 24"/>
          <p:cNvSpPr/>
          <p:nvPr/>
        </p:nvSpPr>
        <p:spPr>
          <a:xfrm>
            <a:off x="10372680" y="3591000"/>
            <a:ext cx="1818720" cy="3266280"/>
          </a:xfrm>
          <a:custGeom>
            <a:avLst/>
            <a:gdLst>
              <a:gd name="textAreaLeft" fmla="*/ 0 w 1818720"/>
              <a:gd name="textAreaRight" fmla="*/ 1819440 w 1818720"/>
              <a:gd name="textAreaTop" fmla="*/ 0 h 3266280"/>
              <a:gd name="textAreaBottom" fmla="*/ 3267000 h 3266280"/>
            </a:gdLst>
            <a:ahLst/>
            <a:cxn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sp>
      <p:sp>
        <p:nvSpPr>
          <p:cNvPr id="111" name="bg object 25"/>
          <p:cNvSpPr/>
          <p:nvPr/>
        </p:nvSpPr>
        <p:spPr>
          <a:xfrm>
            <a:off x="0" y="4010040"/>
            <a:ext cx="447120" cy="2847240"/>
          </a:xfrm>
          <a:custGeom>
            <a:avLst/>
            <a:gdLst>
              <a:gd name="textAreaLeft" fmla="*/ 0 w 447120"/>
              <a:gd name="textAreaRight" fmla="*/ 447840 w 447120"/>
              <a:gd name="textAreaTop" fmla="*/ 0 h 2847240"/>
              <a:gd name="textAreaBottom" fmla="*/ 2847960 h 2847240"/>
            </a:gdLst>
            <a:ahLst/>
            <a:cxn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scrgbClr r="0" g="0" b="0"/>
          </a:lnRef>
          <a:fillRef idx="0">
            <a:scrgbClr r="0" g="0" b="0"/>
          </a:fillRef>
          <a:effectRef idx="0">
            <a:scrgbClr r="0" g="0" b="0"/>
          </a:effectRef>
          <a:fontRef idx="minor"/>
        </p:style>
      </p:sp>
      <p:sp>
        <p:nvSpPr>
          <p:cNvPr id="112" name="PlaceHolder 1"/>
          <p:cNvSpPr>
            <a:spLocks noGrp="1"/>
          </p:cNvSpPr>
          <p:nvPr>
            <p:ph type="ftr" idx="7"/>
          </p:nvPr>
        </p:nvSpPr>
        <p:spPr>
          <a:xfrm>
            <a:off x="4145400" y="6378120"/>
            <a:ext cx="3900600" cy="342360"/>
          </a:xfrm>
          <a:prstGeom prst="rect">
            <a:avLst/>
          </a:prstGeom>
          <a:noFill/>
          <a:ln w="0">
            <a:noFill/>
          </a:ln>
        </p:spPr>
        <p:txBody>
          <a:bodyPr lIns="0" tIns="0" rIns="0" bIns="0" anchor="t">
            <a:noAutofit/>
          </a:bodyPr>
          <a:lstStyle>
            <a:lvl1pPr indent="0" algn="ctr">
              <a:lnSpc>
                <a:spcPct val="100000"/>
              </a:lnSpc>
              <a:buNone/>
              <a:tabLst>
                <a:tab pos="0" algn="l"/>
              </a:tabLst>
              <a:defRPr lang="en-IN" sz="1400" b="0" strike="noStrike" spc="-1">
                <a:latin typeface="Times New Roman"/>
              </a:defRPr>
            </a:lvl1pPr>
          </a:lstStyle>
          <a:p>
            <a:pPr indent="0" algn="ctr">
              <a:lnSpc>
                <a:spcPct val="100000"/>
              </a:lnSpc>
              <a:buNone/>
              <a:tabLst>
                <a:tab pos="0" algn="l"/>
              </a:tabLst>
            </a:pPr>
            <a:r>
              <a:rPr lang="en-IN" sz="1400" b="0" strike="noStrike" spc="-1">
                <a:latin typeface="Times New Roman"/>
              </a:rPr>
              <a:t>&lt;footer&gt;</a:t>
            </a:r>
          </a:p>
        </p:txBody>
      </p:sp>
      <p:sp>
        <p:nvSpPr>
          <p:cNvPr id="113" name="PlaceHolder 2"/>
          <p:cNvSpPr>
            <a:spLocks noGrp="1"/>
          </p:cNvSpPr>
          <p:nvPr>
            <p:ph type="sldNum" idx="8"/>
          </p:nvPr>
        </p:nvSpPr>
        <p:spPr>
          <a:xfrm>
            <a:off x="11353320" y="6473160"/>
            <a:ext cx="150480" cy="191160"/>
          </a:xfrm>
          <a:prstGeom prst="rect">
            <a:avLst/>
          </a:prstGeom>
          <a:noFill/>
          <a:ln w="0">
            <a:noFill/>
          </a:ln>
        </p:spPr>
        <p:txBody>
          <a:bodyPr lIns="0" tIns="0" rIns="0" bIns="0" anchor="t">
            <a:noAutofit/>
          </a:bodyPr>
          <a:lstStyle>
            <a:lvl1pPr marL="38160" indent="0">
              <a:lnSpc>
                <a:spcPct val="100000"/>
              </a:lnSpc>
              <a:spcBef>
                <a:spcPts val="54"/>
              </a:spcBef>
              <a:buNone/>
              <a:tabLst>
                <a:tab pos="0" algn="l"/>
              </a:tabLst>
              <a:defRPr lang="en-US" sz="1100" b="0" strike="noStrike" spc="7">
                <a:solidFill>
                  <a:srgbClr val="2D936B"/>
                </a:solidFill>
                <a:latin typeface="Trebuchet MS"/>
              </a:defRPr>
            </a:lvl1pPr>
          </a:lstStyle>
          <a:p>
            <a:pPr marL="38160" indent="0">
              <a:lnSpc>
                <a:spcPct val="100000"/>
              </a:lnSpc>
              <a:spcBef>
                <a:spcPts val="54"/>
              </a:spcBef>
              <a:buNone/>
              <a:tabLst>
                <a:tab pos="0" algn="l"/>
              </a:tabLst>
            </a:pPr>
            <a:fld id="{2DBEB55B-B8B1-4E04-A8CC-A643F37AB163}" type="slidenum">
              <a:rPr lang="en-US" sz="1100" b="0" strike="noStrike" spc="7">
                <a:solidFill>
                  <a:srgbClr val="2D936B"/>
                </a:solidFill>
                <a:latin typeface="Trebuchet MS"/>
              </a:rPr>
              <a:t>‹#›</a:t>
            </a:fld>
            <a:endParaRPr lang="en-IN" sz="1100" b="0" strike="noStrike" spc="-1">
              <a:latin typeface="Times New Roman"/>
            </a:endParaRPr>
          </a:p>
        </p:txBody>
      </p:sp>
      <p:sp>
        <p:nvSpPr>
          <p:cNvPr id="114" name="PlaceHolder 3"/>
          <p:cNvSpPr>
            <a:spLocks noGrp="1"/>
          </p:cNvSpPr>
          <p:nvPr>
            <p:ph type="dt" idx="9"/>
          </p:nvPr>
        </p:nvSpPr>
        <p:spPr>
          <a:xfrm>
            <a:off x="609480" y="6378120"/>
            <a:ext cx="2803320" cy="342360"/>
          </a:xfrm>
          <a:prstGeom prst="rect">
            <a:avLst/>
          </a:prstGeom>
          <a:noFill/>
          <a:ln w="0">
            <a:noFill/>
          </a:ln>
        </p:spPr>
        <p:txBody>
          <a:bodyPr lIns="0" tIns="0" rIns="0" bIns="0" anchor="t">
            <a:noAutofit/>
          </a:bodyPr>
          <a:lstStyle>
            <a:lvl1pPr indent="0">
              <a:buNone/>
              <a:defRPr lang="en-IN" sz="1400" b="0" strike="noStrike" spc="-1">
                <a:latin typeface="Times New Roman"/>
              </a:defRPr>
            </a:lvl1pPr>
          </a:lstStyle>
          <a:p>
            <a:pPr indent="0">
              <a:buNone/>
            </a:pPr>
            <a:r>
              <a:rPr lang="en-IN" sz="1400" b="0" strike="noStrike" spc="-1">
                <a:latin typeface="Times New Roman"/>
              </a:rPr>
              <a:t>&lt;date/time&gt;</a:t>
            </a:r>
          </a:p>
        </p:txBody>
      </p:sp>
      <p:sp>
        <p:nvSpPr>
          <p:cNvPr id="115"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IN" sz="4400" b="0" strike="noStrike" spc="-1">
                <a:latin typeface="Arial"/>
              </a:rPr>
              <a:t>Click to edit the title text format</a:t>
            </a:r>
          </a:p>
        </p:txBody>
      </p:sp>
      <p:sp>
        <p:nvSpPr>
          <p:cNvPr id="116"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 name="bg object 16"/>
          <p:cNvSpPr/>
          <p:nvPr/>
        </p:nvSpPr>
        <p:spPr>
          <a:xfrm>
            <a:off x="9377280" y="4680"/>
            <a:ext cx="1217880" cy="6852960"/>
          </a:xfrm>
          <a:custGeom>
            <a:avLst/>
            <a:gdLst>
              <a:gd name="textAreaLeft" fmla="*/ 0 w 1217880"/>
              <a:gd name="textAreaRight" fmla="*/ 1218600 w 1217880"/>
              <a:gd name="textAreaTop" fmla="*/ 0 h 6852960"/>
              <a:gd name="textAreaBottom" fmla="*/ 6853680 h 6852960"/>
            </a:gdLst>
            <a:ahLst/>
            <a:cxn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scrgbClr r="0" g="0" b="0"/>
          </a:lnRef>
          <a:fillRef idx="0">
            <a:scrgbClr r="0" g="0" b="0"/>
          </a:fillRef>
          <a:effectRef idx="0">
            <a:scrgbClr r="0" g="0" b="0"/>
          </a:effectRef>
          <a:fontRef idx="minor"/>
        </p:style>
      </p:sp>
      <p:sp>
        <p:nvSpPr>
          <p:cNvPr id="154" name="bg object 17"/>
          <p:cNvSpPr/>
          <p:nvPr/>
        </p:nvSpPr>
        <p:spPr>
          <a:xfrm>
            <a:off x="7448760" y="3695040"/>
            <a:ext cx="4742640" cy="3162960"/>
          </a:xfrm>
          <a:custGeom>
            <a:avLst/>
            <a:gdLst>
              <a:gd name="textAreaLeft" fmla="*/ 0 w 4742640"/>
              <a:gd name="textAreaRight" fmla="*/ 4743360 w 4742640"/>
              <a:gd name="textAreaTop" fmla="*/ 0 h 3162960"/>
              <a:gd name="textAreaBottom" fmla="*/ 3163680 h 3162960"/>
            </a:gdLst>
            <a:ahLst/>
            <a:cxn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scrgbClr r="0" g="0" b="0"/>
          </a:lnRef>
          <a:fillRef idx="0">
            <a:scrgbClr r="0" g="0" b="0"/>
          </a:fillRef>
          <a:effectRef idx="0">
            <a:scrgbClr r="0" g="0" b="0"/>
          </a:effectRef>
          <a:fontRef idx="minor"/>
        </p:style>
      </p:sp>
      <p:sp>
        <p:nvSpPr>
          <p:cNvPr id="155" name="bg object 18"/>
          <p:cNvSpPr/>
          <p:nvPr/>
        </p:nvSpPr>
        <p:spPr>
          <a:xfrm>
            <a:off x="9182160" y="0"/>
            <a:ext cx="3009240" cy="6857280"/>
          </a:xfrm>
          <a:custGeom>
            <a:avLst/>
            <a:gdLst>
              <a:gd name="textAreaLeft" fmla="*/ 0 w 3009240"/>
              <a:gd name="textAreaRight" fmla="*/ 3009960 w 3009240"/>
              <a:gd name="textAreaTop" fmla="*/ 0 h 6857280"/>
              <a:gd name="textAreaBottom" fmla="*/ 6858000 h 6857280"/>
            </a:gdLst>
            <a:ahLst/>
            <a:cxn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scrgbClr r="0" g="0" b="0"/>
          </a:lnRef>
          <a:fillRef idx="0">
            <a:scrgbClr r="0" g="0" b="0"/>
          </a:fillRef>
          <a:effectRef idx="0">
            <a:scrgbClr r="0" g="0" b="0"/>
          </a:effectRef>
          <a:fontRef idx="minor"/>
        </p:style>
      </p:sp>
      <p:sp>
        <p:nvSpPr>
          <p:cNvPr id="156" name="bg object 19"/>
          <p:cNvSpPr/>
          <p:nvPr/>
        </p:nvSpPr>
        <p:spPr>
          <a:xfrm>
            <a:off x="9603000" y="0"/>
            <a:ext cx="2588760" cy="6857280"/>
          </a:xfrm>
          <a:custGeom>
            <a:avLst/>
            <a:gdLst>
              <a:gd name="textAreaLeft" fmla="*/ 0 w 2588760"/>
              <a:gd name="textAreaRight" fmla="*/ 2589480 w 2588760"/>
              <a:gd name="textAreaTop" fmla="*/ 0 h 6857280"/>
              <a:gd name="textAreaBottom" fmla="*/ 6858000 h 6857280"/>
            </a:gdLst>
            <a:ahLst/>
            <a:cxn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scrgbClr r="0" g="0" b="0"/>
          </a:lnRef>
          <a:fillRef idx="0">
            <a:scrgbClr r="0" g="0" b="0"/>
          </a:fillRef>
          <a:effectRef idx="0">
            <a:scrgbClr r="0" g="0" b="0"/>
          </a:effectRef>
          <a:fontRef idx="minor"/>
        </p:style>
      </p:sp>
      <p:sp>
        <p:nvSpPr>
          <p:cNvPr id="157" name="bg object 20"/>
          <p:cNvSpPr/>
          <p:nvPr/>
        </p:nvSpPr>
        <p:spPr>
          <a:xfrm>
            <a:off x="8934480" y="3048120"/>
            <a:ext cx="3256920" cy="3809160"/>
          </a:xfrm>
          <a:custGeom>
            <a:avLst/>
            <a:gdLst>
              <a:gd name="textAreaLeft" fmla="*/ 0 w 3256920"/>
              <a:gd name="textAreaRight" fmla="*/ 3257640 w 3256920"/>
              <a:gd name="textAreaTop" fmla="*/ 0 h 3809160"/>
              <a:gd name="textAreaBottom" fmla="*/ 3809880 h 3809160"/>
            </a:gdLst>
            <a:ahLst/>
            <a:cxn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sp>
      <p:sp>
        <p:nvSpPr>
          <p:cNvPr id="158" name="bg object 21"/>
          <p:cNvSpPr/>
          <p:nvPr/>
        </p:nvSpPr>
        <p:spPr>
          <a:xfrm>
            <a:off x="9338040" y="0"/>
            <a:ext cx="2853720" cy="6857280"/>
          </a:xfrm>
          <a:custGeom>
            <a:avLst/>
            <a:gdLst>
              <a:gd name="textAreaLeft" fmla="*/ 0 w 2853720"/>
              <a:gd name="textAreaRight" fmla="*/ 2854440 w 2853720"/>
              <a:gd name="textAreaTop" fmla="*/ 0 h 6857280"/>
              <a:gd name="textAreaBottom" fmla="*/ 6858000 h 6857280"/>
            </a:gdLst>
            <a:ahLst/>
            <a:cxn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scrgbClr r="0" g="0" b="0"/>
          </a:lnRef>
          <a:fillRef idx="0">
            <a:scrgbClr r="0" g="0" b="0"/>
          </a:fillRef>
          <a:effectRef idx="0">
            <a:scrgbClr r="0" g="0" b="0"/>
          </a:effectRef>
          <a:fontRef idx="minor"/>
        </p:style>
      </p:sp>
      <p:sp>
        <p:nvSpPr>
          <p:cNvPr id="159" name="bg object 22"/>
          <p:cNvSpPr/>
          <p:nvPr/>
        </p:nvSpPr>
        <p:spPr>
          <a:xfrm>
            <a:off x="10896480" y="0"/>
            <a:ext cx="1294560" cy="6857280"/>
          </a:xfrm>
          <a:custGeom>
            <a:avLst/>
            <a:gdLst>
              <a:gd name="textAreaLeft" fmla="*/ 0 w 1294560"/>
              <a:gd name="textAreaRight" fmla="*/ 1295280 w 1294560"/>
              <a:gd name="textAreaTop" fmla="*/ 0 h 6857280"/>
              <a:gd name="textAreaBottom" fmla="*/ 6858000 h 6857280"/>
            </a:gdLst>
            <a:ahLst/>
            <a:cxn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scrgbClr r="0" g="0" b="0"/>
          </a:lnRef>
          <a:fillRef idx="0">
            <a:scrgbClr r="0" g="0" b="0"/>
          </a:fillRef>
          <a:effectRef idx="0">
            <a:scrgbClr r="0" g="0" b="0"/>
          </a:effectRef>
          <a:fontRef idx="minor"/>
        </p:style>
      </p:sp>
      <p:sp>
        <p:nvSpPr>
          <p:cNvPr id="160" name="bg object 23"/>
          <p:cNvSpPr/>
          <p:nvPr/>
        </p:nvSpPr>
        <p:spPr>
          <a:xfrm>
            <a:off x="10936080" y="0"/>
            <a:ext cx="1255320" cy="6857280"/>
          </a:xfrm>
          <a:custGeom>
            <a:avLst/>
            <a:gdLst>
              <a:gd name="textAreaLeft" fmla="*/ 0 w 1255320"/>
              <a:gd name="textAreaRight" fmla="*/ 1256040 w 1255320"/>
              <a:gd name="textAreaTop" fmla="*/ 0 h 6857280"/>
              <a:gd name="textAreaBottom" fmla="*/ 6858000 h 6857280"/>
            </a:gdLst>
            <a:ahLst/>
            <a:cxn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scrgbClr r="0" g="0" b="0"/>
          </a:lnRef>
          <a:fillRef idx="0">
            <a:scrgbClr r="0" g="0" b="0"/>
          </a:fillRef>
          <a:effectRef idx="0">
            <a:scrgbClr r="0" g="0" b="0"/>
          </a:effectRef>
          <a:fontRef idx="minor"/>
        </p:style>
      </p:sp>
      <p:sp>
        <p:nvSpPr>
          <p:cNvPr id="161" name="bg object 24"/>
          <p:cNvSpPr/>
          <p:nvPr/>
        </p:nvSpPr>
        <p:spPr>
          <a:xfrm>
            <a:off x="10372680" y="3591000"/>
            <a:ext cx="1818720" cy="3266280"/>
          </a:xfrm>
          <a:custGeom>
            <a:avLst/>
            <a:gdLst>
              <a:gd name="textAreaLeft" fmla="*/ 0 w 1818720"/>
              <a:gd name="textAreaRight" fmla="*/ 1819440 w 1818720"/>
              <a:gd name="textAreaTop" fmla="*/ 0 h 3266280"/>
              <a:gd name="textAreaBottom" fmla="*/ 3267000 h 3266280"/>
            </a:gdLst>
            <a:ahLst/>
            <a:cxn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sp>
      <p:sp>
        <p:nvSpPr>
          <p:cNvPr id="162" name="bg object 25"/>
          <p:cNvSpPr/>
          <p:nvPr/>
        </p:nvSpPr>
        <p:spPr>
          <a:xfrm>
            <a:off x="0" y="4010040"/>
            <a:ext cx="447120" cy="2847240"/>
          </a:xfrm>
          <a:custGeom>
            <a:avLst/>
            <a:gdLst>
              <a:gd name="textAreaLeft" fmla="*/ 0 w 447120"/>
              <a:gd name="textAreaRight" fmla="*/ 447840 w 447120"/>
              <a:gd name="textAreaTop" fmla="*/ 0 h 2847240"/>
              <a:gd name="textAreaBottom" fmla="*/ 2847960 h 2847240"/>
            </a:gdLst>
            <a:ahLst/>
            <a:cxn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scrgbClr r="0" g="0" b="0"/>
          </a:lnRef>
          <a:fillRef idx="0">
            <a:scrgbClr r="0" g="0" b="0"/>
          </a:fillRef>
          <a:effectRef idx="0">
            <a:scrgbClr r="0" g="0" b="0"/>
          </a:effectRef>
          <a:fontRef idx="minor"/>
        </p:style>
      </p:sp>
      <p:sp>
        <p:nvSpPr>
          <p:cNvPr id="163" name="PlaceHolder 1"/>
          <p:cNvSpPr>
            <a:spLocks noGrp="1"/>
          </p:cNvSpPr>
          <p:nvPr>
            <p:ph type="ftr" idx="10"/>
          </p:nvPr>
        </p:nvSpPr>
        <p:spPr>
          <a:xfrm>
            <a:off x="4145400" y="6378120"/>
            <a:ext cx="3900600" cy="342360"/>
          </a:xfrm>
          <a:prstGeom prst="rect">
            <a:avLst/>
          </a:prstGeom>
          <a:noFill/>
          <a:ln w="0">
            <a:noFill/>
          </a:ln>
        </p:spPr>
        <p:txBody>
          <a:bodyPr lIns="0" tIns="0" rIns="0" bIns="0" anchor="t">
            <a:noAutofit/>
          </a:bodyPr>
          <a:lstStyle>
            <a:lvl1pPr indent="0" algn="ctr">
              <a:lnSpc>
                <a:spcPct val="100000"/>
              </a:lnSpc>
              <a:buNone/>
              <a:tabLst>
                <a:tab pos="0" algn="l"/>
              </a:tabLst>
              <a:defRPr lang="en-IN" sz="1400" b="0" strike="noStrike" spc="-1">
                <a:latin typeface="Times New Roman"/>
              </a:defRPr>
            </a:lvl1pPr>
          </a:lstStyle>
          <a:p>
            <a:pPr indent="0" algn="ctr">
              <a:lnSpc>
                <a:spcPct val="100000"/>
              </a:lnSpc>
              <a:buNone/>
              <a:tabLst>
                <a:tab pos="0" algn="l"/>
              </a:tabLst>
            </a:pPr>
            <a:r>
              <a:rPr lang="en-IN" sz="1400" b="0" strike="noStrike" spc="-1">
                <a:latin typeface="Times New Roman"/>
              </a:rPr>
              <a:t>&lt;footer&gt;</a:t>
            </a:r>
          </a:p>
        </p:txBody>
      </p:sp>
      <p:sp>
        <p:nvSpPr>
          <p:cNvPr id="164" name="PlaceHolder 2"/>
          <p:cNvSpPr>
            <a:spLocks noGrp="1"/>
          </p:cNvSpPr>
          <p:nvPr>
            <p:ph type="sldNum" idx="11"/>
          </p:nvPr>
        </p:nvSpPr>
        <p:spPr>
          <a:xfrm>
            <a:off x="11353320" y="6473160"/>
            <a:ext cx="150480" cy="191160"/>
          </a:xfrm>
          <a:prstGeom prst="rect">
            <a:avLst/>
          </a:prstGeom>
          <a:noFill/>
          <a:ln w="0">
            <a:noFill/>
          </a:ln>
        </p:spPr>
        <p:txBody>
          <a:bodyPr lIns="0" tIns="0" rIns="0" bIns="0" anchor="t">
            <a:noAutofit/>
          </a:bodyPr>
          <a:lstStyle>
            <a:lvl1pPr marL="38160" indent="0">
              <a:lnSpc>
                <a:spcPct val="100000"/>
              </a:lnSpc>
              <a:spcBef>
                <a:spcPts val="54"/>
              </a:spcBef>
              <a:buNone/>
              <a:tabLst>
                <a:tab pos="0" algn="l"/>
              </a:tabLst>
              <a:defRPr lang="en-US" sz="1100" b="0" strike="noStrike" spc="7">
                <a:solidFill>
                  <a:srgbClr val="2D936B"/>
                </a:solidFill>
                <a:latin typeface="Trebuchet MS"/>
              </a:defRPr>
            </a:lvl1pPr>
          </a:lstStyle>
          <a:p>
            <a:pPr marL="38160" indent="0">
              <a:lnSpc>
                <a:spcPct val="100000"/>
              </a:lnSpc>
              <a:spcBef>
                <a:spcPts val="54"/>
              </a:spcBef>
              <a:buNone/>
              <a:tabLst>
                <a:tab pos="0" algn="l"/>
              </a:tabLst>
            </a:pPr>
            <a:fld id="{C0552A52-4FF3-452E-B3F0-193B8A279B8B}" type="slidenum">
              <a:rPr lang="en-US" sz="1100" b="0" strike="noStrike" spc="7">
                <a:solidFill>
                  <a:srgbClr val="2D936B"/>
                </a:solidFill>
                <a:latin typeface="Trebuchet MS"/>
              </a:rPr>
              <a:t>‹#›</a:t>
            </a:fld>
            <a:endParaRPr lang="en-IN" sz="1100" b="0" strike="noStrike" spc="-1">
              <a:latin typeface="Times New Roman"/>
            </a:endParaRPr>
          </a:p>
        </p:txBody>
      </p:sp>
      <p:sp>
        <p:nvSpPr>
          <p:cNvPr id="165" name="PlaceHolder 3"/>
          <p:cNvSpPr>
            <a:spLocks noGrp="1"/>
          </p:cNvSpPr>
          <p:nvPr>
            <p:ph type="dt" idx="12"/>
          </p:nvPr>
        </p:nvSpPr>
        <p:spPr>
          <a:xfrm>
            <a:off x="609480" y="6378120"/>
            <a:ext cx="2803320" cy="342360"/>
          </a:xfrm>
          <a:prstGeom prst="rect">
            <a:avLst/>
          </a:prstGeom>
          <a:noFill/>
          <a:ln w="0">
            <a:noFill/>
          </a:ln>
        </p:spPr>
        <p:txBody>
          <a:bodyPr lIns="0" tIns="0" rIns="0" bIns="0" anchor="t">
            <a:noAutofit/>
          </a:bodyPr>
          <a:lstStyle>
            <a:lvl1pPr indent="0">
              <a:buNone/>
              <a:defRPr lang="en-IN" sz="1400" b="0" strike="noStrike" spc="-1">
                <a:latin typeface="Times New Roman"/>
              </a:defRPr>
            </a:lvl1pPr>
          </a:lstStyle>
          <a:p>
            <a:pPr indent="0">
              <a:buNone/>
            </a:pPr>
            <a:r>
              <a:rPr lang="en-IN" sz="1400" b="0" strike="noStrike" spc="-1">
                <a:latin typeface="Times New Roman"/>
              </a:rPr>
              <a:t>&lt;date/time&gt;</a:t>
            </a:r>
          </a:p>
        </p:txBody>
      </p:sp>
      <p:sp>
        <p:nvSpPr>
          <p:cNvPr id="166"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IN" sz="4400" b="0" strike="noStrike" spc="-1">
                <a:latin typeface="Arial"/>
              </a:rPr>
              <a:t>Click to edit the title text format</a:t>
            </a:r>
          </a:p>
        </p:txBody>
      </p:sp>
      <p:sp>
        <p:nvSpPr>
          <p:cNvPr id="167"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 name="bg object 16"/>
          <p:cNvSpPr/>
          <p:nvPr/>
        </p:nvSpPr>
        <p:spPr>
          <a:xfrm>
            <a:off x="9377280" y="4680"/>
            <a:ext cx="1217880" cy="6852960"/>
          </a:xfrm>
          <a:custGeom>
            <a:avLst/>
            <a:gdLst>
              <a:gd name="textAreaLeft" fmla="*/ 0 w 1217880"/>
              <a:gd name="textAreaRight" fmla="*/ 1218600 w 1217880"/>
              <a:gd name="textAreaTop" fmla="*/ 0 h 6852960"/>
              <a:gd name="textAreaBottom" fmla="*/ 6853680 h 6852960"/>
            </a:gdLst>
            <a:ahLst/>
            <a:cxn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scrgbClr r="0" g="0" b="0"/>
          </a:lnRef>
          <a:fillRef idx="0">
            <a:scrgbClr r="0" g="0" b="0"/>
          </a:fillRef>
          <a:effectRef idx="0">
            <a:scrgbClr r="0" g="0" b="0"/>
          </a:effectRef>
          <a:fontRef idx="minor"/>
        </p:style>
      </p:sp>
      <p:sp>
        <p:nvSpPr>
          <p:cNvPr id="205" name="bg object 17"/>
          <p:cNvSpPr/>
          <p:nvPr/>
        </p:nvSpPr>
        <p:spPr>
          <a:xfrm>
            <a:off x="7448760" y="3695040"/>
            <a:ext cx="4742640" cy="3162960"/>
          </a:xfrm>
          <a:custGeom>
            <a:avLst/>
            <a:gdLst>
              <a:gd name="textAreaLeft" fmla="*/ 0 w 4742640"/>
              <a:gd name="textAreaRight" fmla="*/ 4743360 w 4742640"/>
              <a:gd name="textAreaTop" fmla="*/ 0 h 3162960"/>
              <a:gd name="textAreaBottom" fmla="*/ 3163680 h 3162960"/>
            </a:gdLst>
            <a:ahLst/>
            <a:cxn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scrgbClr r="0" g="0" b="0"/>
          </a:lnRef>
          <a:fillRef idx="0">
            <a:scrgbClr r="0" g="0" b="0"/>
          </a:fillRef>
          <a:effectRef idx="0">
            <a:scrgbClr r="0" g="0" b="0"/>
          </a:effectRef>
          <a:fontRef idx="minor"/>
        </p:style>
      </p:sp>
      <p:sp>
        <p:nvSpPr>
          <p:cNvPr id="206" name="bg object 18"/>
          <p:cNvSpPr/>
          <p:nvPr/>
        </p:nvSpPr>
        <p:spPr>
          <a:xfrm>
            <a:off x="9182160" y="0"/>
            <a:ext cx="3009240" cy="6857280"/>
          </a:xfrm>
          <a:custGeom>
            <a:avLst/>
            <a:gdLst>
              <a:gd name="textAreaLeft" fmla="*/ 0 w 3009240"/>
              <a:gd name="textAreaRight" fmla="*/ 3009960 w 3009240"/>
              <a:gd name="textAreaTop" fmla="*/ 0 h 6857280"/>
              <a:gd name="textAreaBottom" fmla="*/ 6858000 h 6857280"/>
            </a:gdLst>
            <a:ahLst/>
            <a:cxn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scrgbClr r="0" g="0" b="0"/>
          </a:lnRef>
          <a:fillRef idx="0">
            <a:scrgbClr r="0" g="0" b="0"/>
          </a:fillRef>
          <a:effectRef idx="0">
            <a:scrgbClr r="0" g="0" b="0"/>
          </a:effectRef>
          <a:fontRef idx="minor"/>
        </p:style>
      </p:sp>
      <p:sp>
        <p:nvSpPr>
          <p:cNvPr id="207" name="bg object 19"/>
          <p:cNvSpPr/>
          <p:nvPr/>
        </p:nvSpPr>
        <p:spPr>
          <a:xfrm>
            <a:off x="9603000" y="0"/>
            <a:ext cx="2588760" cy="6857280"/>
          </a:xfrm>
          <a:custGeom>
            <a:avLst/>
            <a:gdLst>
              <a:gd name="textAreaLeft" fmla="*/ 0 w 2588760"/>
              <a:gd name="textAreaRight" fmla="*/ 2589480 w 2588760"/>
              <a:gd name="textAreaTop" fmla="*/ 0 h 6857280"/>
              <a:gd name="textAreaBottom" fmla="*/ 6858000 h 6857280"/>
            </a:gdLst>
            <a:ahLst/>
            <a:cxn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scrgbClr r="0" g="0" b="0"/>
          </a:lnRef>
          <a:fillRef idx="0">
            <a:scrgbClr r="0" g="0" b="0"/>
          </a:fillRef>
          <a:effectRef idx="0">
            <a:scrgbClr r="0" g="0" b="0"/>
          </a:effectRef>
          <a:fontRef idx="minor"/>
        </p:style>
      </p:sp>
      <p:sp>
        <p:nvSpPr>
          <p:cNvPr id="208" name="bg object 20"/>
          <p:cNvSpPr/>
          <p:nvPr/>
        </p:nvSpPr>
        <p:spPr>
          <a:xfrm>
            <a:off x="8934480" y="3048120"/>
            <a:ext cx="3256920" cy="3809160"/>
          </a:xfrm>
          <a:custGeom>
            <a:avLst/>
            <a:gdLst>
              <a:gd name="textAreaLeft" fmla="*/ 0 w 3256920"/>
              <a:gd name="textAreaRight" fmla="*/ 3257640 w 3256920"/>
              <a:gd name="textAreaTop" fmla="*/ 0 h 3809160"/>
              <a:gd name="textAreaBottom" fmla="*/ 3809880 h 3809160"/>
            </a:gdLst>
            <a:ahLst/>
            <a:cxn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sp>
      <p:sp>
        <p:nvSpPr>
          <p:cNvPr id="209" name="bg object 21"/>
          <p:cNvSpPr/>
          <p:nvPr/>
        </p:nvSpPr>
        <p:spPr>
          <a:xfrm>
            <a:off x="9338040" y="0"/>
            <a:ext cx="2853720" cy="6857280"/>
          </a:xfrm>
          <a:custGeom>
            <a:avLst/>
            <a:gdLst>
              <a:gd name="textAreaLeft" fmla="*/ 0 w 2853720"/>
              <a:gd name="textAreaRight" fmla="*/ 2854440 w 2853720"/>
              <a:gd name="textAreaTop" fmla="*/ 0 h 6857280"/>
              <a:gd name="textAreaBottom" fmla="*/ 6858000 h 6857280"/>
            </a:gdLst>
            <a:ahLst/>
            <a:cxn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scrgbClr r="0" g="0" b="0"/>
          </a:lnRef>
          <a:fillRef idx="0">
            <a:scrgbClr r="0" g="0" b="0"/>
          </a:fillRef>
          <a:effectRef idx="0">
            <a:scrgbClr r="0" g="0" b="0"/>
          </a:effectRef>
          <a:fontRef idx="minor"/>
        </p:style>
      </p:sp>
      <p:sp>
        <p:nvSpPr>
          <p:cNvPr id="210" name="bg object 22"/>
          <p:cNvSpPr/>
          <p:nvPr/>
        </p:nvSpPr>
        <p:spPr>
          <a:xfrm>
            <a:off x="10896480" y="0"/>
            <a:ext cx="1294560" cy="6857280"/>
          </a:xfrm>
          <a:custGeom>
            <a:avLst/>
            <a:gdLst>
              <a:gd name="textAreaLeft" fmla="*/ 0 w 1294560"/>
              <a:gd name="textAreaRight" fmla="*/ 1295280 w 1294560"/>
              <a:gd name="textAreaTop" fmla="*/ 0 h 6857280"/>
              <a:gd name="textAreaBottom" fmla="*/ 6858000 h 6857280"/>
            </a:gdLst>
            <a:ahLst/>
            <a:cxn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scrgbClr r="0" g="0" b="0"/>
          </a:lnRef>
          <a:fillRef idx="0">
            <a:scrgbClr r="0" g="0" b="0"/>
          </a:fillRef>
          <a:effectRef idx="0">
            <a:scrgbClr r="0" g="0" b="0"/>
          </a:effectRef>
          <a:fontRef idx="minor"/>
        </p:style>
      </p:sp>
      <p:sp>
        <p:nvSpPr>
          <p:cNvPr id="211" name="bg object 23"/>
          <p:cNvSpPr/>
          <p:nvPr/>
        </p:nvSpPr>
        <p:spPr>
          <a:xfrm>
            <a:off x="10936080" y="0"/>
            <a:ext cx="1255320" cy="6857280"/>
          </a:xfrm>
          <a:custGeom>
            <a:avLst/>
            <a:gdLst>
              <a:gd name="textAreaLeft" fmla="*/ 0 w 1255320"/>
              <a:gd name="textAreaRight" fmla="*/ 1256040 w 1255320"/>
              <a:gd name="textAreaTop" fmla="*/ 0 h 6857280"/>
              <a:gd name="textAreaBottom" fmla="*/ 6858000 h 6857280"/>
            </a:gdLst>
            <a:ahLst/>
            <a:cxn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scrgbClr r="0" g="0" b="0"/>
          </a:lnRef>
          <a:fillRef idx="0">
            <a:scrgbClr r="0" g="0" b="0"/>
          </a:fillRef>
          <a:effectRef idx="0">
            <a:scrgbClr r="0" g="0" b="0"/>
          </a:effectRef>
          <a:fontRef idx="minor"/>
        </p:style>
      </p:sp>
      <p:sp>
        <p:nvSpPr>
          <p:cNvPr id="212" name="bg object 24"/>
          <p:cNvSpPr/>
          <p:nvPr/>
        </p:nvSpPr>
        <p:spPr>
          <a:xfrm>
            <a:off x="10372680" y="3591000"/>
            <a:ext cx="1818720" cy="3266280"/>
          </a:xfrm>
          <a:custGeom>
            <a:avLst/>
            <a:gdLst>
              <a:gd name="textAreaLeft" fmla="*/ 0 w 1818720"/>
              <a:gd name="textAreaRight" fmla="*/ 1819440 w 1818720"/>
              <a:gd name="textAreaTop" fmla="*/ 0 h 3266280"/>
              <a:gd name="textAreaBottom" fmla="*/ 3267000 h 3266280"/>
            </a:gdLst>
            <a:ahLst/>
            <a:cxn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sp>
      <p:sp>
        <p:nvSpPr>
          <p:cNvPr id="213" name="bg object 25"/>
          <p:cNvSpPr/>
          <p:nvPr/>
        </p:nvSpPr>
        <p:spPr>
          <a:xfrm>
            <a:off x="0" y="4010040"/>
            <a:ext cx="447120" cy="2847240"/>
          </a:xfrm>
          <a:custGeom>
            <a:avLst/>
            <a:gdLst>
              <a:gd name="textAreaLeft" fmla="*/ 0 w 447120"/>
              <a:gd name="textAreaRight" fmla="*/ 447840 w 447120"/>
              <a:gd name="textAreaTop" fmla="*/ 0 h 2847240"/>
              <a:gd name="textAreaBottom" fmla="*/ 2847960 h 2847240"/>
            </a:gdLst>
            <a:ahLst/>
            <a:cxn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scrgbClr r="0" g="0" b="0"/>
          </a:lnRef>
          <a:fillRef idx="0">
            <a:scrgbClr r="0" g="0" b="0"/>
          </a:fillRef>
          <a:effectRef idx="0">
            <a:scrgbClr r="0" g="0" b="0"/>
          </a:effectRef>
          <a:fontRef idx="minor"/>
        </p:style>
      </p:sp>
      <p:sp>
        <p:nvSpPr>
          <p:cNvPr id="214" name="PlaceHolder 1"/>
          <p:cNvSpPr>
            <a:spLocks noGrp="1"/>
          </p:cNvSpPr>
          <p:nvPr>
            <p:ph type="title"/>
          </p:nvPr>
        </p:nvSpPr>
        <p:spPr>
          <a:xfrm>
            <a:off x="755280" y="385560"/>
            <a:ext cx="10680480" cy="757440"/>
          </a:xfrm>
          <a:prstGeom prst="rect">
            <a:avLst/>
          </a:prstGeom>
          <a:noFill/>
          <a:ln w="0">
            <a:noFill/>
          </a:ln>
        </p:spPr>
        <p:txBody>
          <a:bodyPr lIns="0" tIns="0" rIns="0" bIns="0" anchor="ctr">
            <a:noAutofit/>
          </a:bodyPr>
          <a:lstStyle/>
          <a:p>
            <a:pPr indent="0">
              <a:buNone/>
            </a:pPr>
            <a:r>
              <a:rPr lang="en-IN" sz="1800" b="0" strike="noStrike" spc="-1">
                <a:latin typeface="Arial"/>
              </a:rPr>
              <a:t>Click to edit the title text format</a:t>
            </a:r>
          </a:p>
        </p:txBody>
      </p:sp>
      <p:sp>
        <p:nvSpPr>
          <p:cNvPr id="215" name="PlaceHolder 2"/>
          <p:cNvSpPr>
            <a:spLocks noGrp="1"/>
          </p:cNvSpPr>
          <p:nvPr>
            <p:ph type="body"/>
          </p:nvPr>
        </p:nvSpPr>
        <p:spPr>
          <a:xfrm>
            <a:off x="609480" y="1577520"/>
            <a:ext cx="5353920" cy="45255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
        <p:nvSpPr>
          <p:cNvPr id="216" name="PlaceHolder 3"/>
          <p:cNvSpPr>
            <a:spLocks noGrp="1"/>
          </p:cNvSpPr>
          <p:nvPr>
            <p:ph type="body"/>
          </p:nvPr>
        </p:nvSpPr>
        <p:spPr>
          <a:xfrm>
            <a:off x="6231960" y="1577520"/>
            <a:ext cx="5353920" cy="45255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
        <p:nvSpPr>
          <p:cNvPr id="217" name="PlaceHolder 4"/>
          <p:cNvSpPr>
            <a:spLocks noGrp="1"/>
          </p:cNvSpPr>
          <p:nvPr>
            <p:ph type="ftr" idx="13"/>
          </p:nvPr>
        </p:nvSpPr>
        <p:spPr>
          <a:xfrm>
            <a:off x="4145400" y="6378120"/>
            <a:ext cx="3900600" cy="342360"/>
          </a:xfrm>
          <a:prstGeom prst="rect">
            <a:avLst/>
          </a:prstGeom>
          <a:noFill/>
          <a:ln w="0">
            <a:noFill/>
          </a:ln>
        </p:spPr>
        <p:txBody>
          <a:bodyPr lIns="0" tIns="0" rIns="0" bIns="0" anchor="t">
            <a:noAutofit/>
          </a:bodyPr>
          <a:lstStyle>
            <a:lvl1pPr indent="0" algn="ctr">
              <a:lnSpc>
                <a:spcPct val="100000"/>
              </a:lnSpc>
              <a:buNone/>
              <a:tabLst>
                <a:tab pos="0" algn="l"/>
              </a:tabLst>
              <a:defRPr lang="en-IN" sz="1400" b="0" strike="noStrike" spc="-1">
                <a:latin typeface="Times New Roman"/>
              </a:defRPr>
            </a:lvl1pPr>
          </a:lstStyle>
          <a:p>
            <a:pPr indent="0" algn="ctr">
              <a:lnSpc>
                <a:spcPct val="100000"/>
              </a:lnSpc>
              <a:buNone/>
              <a:tabLst>
                <a:tab pos="0" algn="l"/>
              </a:tabLst>
            </a:pPr>
            <a:r>
              <a:rPr lang="en-IN" sz="1400" b="0" strike="noStrike" spc="-1">
                <a:latin typeface="Times New Roman"/>
              </a:rPr>
              <a:t>&lt;footer&gt;</a:t>
            </a:r>
          </a:p>
        </p:txBody>
      </p:sp>
      <p:sp>
        <p:nvSpPr>
          <p:cNvPr id="218" name="PlaceHolder 5"/>
          <p:cNvSpPr>
            <a:spLocks noGrp="1"/>
          </p:cNvSpPr>
          <p:nvPr>
            <p:ph type="sldNum" idx="14"/>
          </p:nvPr>
        </p:nvSpPr>
        <p:spPr>
          <a:xfrm>
            <a:off x="11353320" y="6473160"/>
            <a:ext cx="150480" cy="191160"/>
          </a:xfrm>
          <a:prstGeom prst="rect">
            <a:avLst/>
          </a:prstGeom>
          <a:noFill/>
          <a:ln w="0">
            <a:noFill/>
          </a:ln>
        </p:spPr>
        <p:txBody>
          <a:bodyPr lIns="0" tIns="0" rIns="0" bIns="0" anchor="t">
            <a:noAutofit/>
          </a:bodyPr>
          <a:lstStyle>
            <a:lvl1pPr marL="38160" indent="0">
              <a:lnSpc>
                <a:spcPct val="100000"/>
              </a:lnSpc>
              <a:spcBef>
                <a:spcPts val="54"/>
              </a:spcBef>
              <a:buNone/>
              <a:tabLst>
                <a:tab pos="0" algn="l"/>
              </a:tabLst>
              <a:defRPr lang="en-US" sz="1100" b="0" strike="noStrike" spc="7">
                <a:solidFill>
                  <a:srgbClr val="2D936B"/>
                </a:solidFill>
                <a:latin typeface="Trebuchet MS"/>
              </a:defRPr>
            </a:lvl1pPr>
          </a:lstStyle>
          <a:p>
            <a:pPr marL="38160" indent="0">
              <a:lnSpc>
                <a:spcPct val="100000"/>
              </a:lnSpc>
              <a:spcBef>
                <a:spcPts val="54"/>
              </a:spcBef>
              <a:buNone/>
              <a:tabLst>
                <a:tab pos="0" algn="l"/>
              </a:tabLst>
            </a:pPr>
            <a:fld id="{646BF6ED-8E6B-42E2-8C27-3ACA3294CC65}" type="slidenum">
              <a:rPr lang="en-US" sz="1100" b="0" strike="noStrike" spc="7">
                <a:solidFill>
                  <a:srgbClr val="2D936B"/>
                </a:solidFill>
                <a:latin typeface="Trebuchet MS"/>
              </a:rPr>
              <a:t>‹#›</a:t>
            </a:fld>
            <a:endParaRPr lang="en-IN" sz="1100" b="0" strike="noStrike" spc="-1">
              <a:latin typeface="Times New Roman"/>
            </a:endParaRPr>
          </a:p>
        </p:txBody>
      </p:sp>
      <p:sp>
        <p:nvSpPr>
          <p:cNvPr id="219" name="PlaceHolder 6"/>
          <p:cNvSpPr>
            <a:spLocks noGrp="1"/>
          </p:cNvSpPr>
          <p:nvPr>
            <p:ph type="dt" idx="15"/>
          </p:nvPr>
        </p:nvSpPr>
        <p:spPr>
          <a:xfrm>
            <a:off x="609480" y="6378120"/>
            <a:ext cx="2803320" cy="342360"/>
          </a:xfrm>
          <a:prstGeom prst="rect">
            <a:avLst/>
          </a:prstGeom>
          <a:noFill/>
          <a:ln w="0">
            <a:noFill/>
          </a:ln>
        </p:spPr>
        <p:txBody>
          <a:bodyPr lIns="0" tIns="0" rIns="0" bIns="0" anchor="t">
            <a:noAutofit/>
          </a:bodyPr>
          <a:lstStyle>
            <a:lvl1pPr indent="0">
              <a:buNone/>
              <a:defRPr lang="en-IN" sz="1400" b="0" strike="noStrike" spc="-1">
                <a:latin typeface="Times New Roman"/>
              </a:defRPr>
            </a:lvl1pPr>
          </a:lstStyle>
          <a:p>
            <a:pPr indent="0">
              <a:buNone/>
            </a:pPr>
            <a:r>
              <a:rPr lang="en-IN" sz="1400" b="0" strike="noStrike" spc="-1">
                <a:latin typeface="Times New Roman"/>
              </a:rPr>
              <a:t>&lt;date/time&gt;</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 name="bg object 16"/>
          <p:cNvSpPr/>
          <p:nvPr/>
        </p:nvSpPr>
        <p:spPr>
          <a:xfrm>
            <a:off x="9377280" y="4680"/>
            <a:ext cx="1217880" cy="6852960"/>
          </a:xfrm>
          <a:custGeom>
            <a:avLst/>
            <a:gdLst>
              <a:gd name="textAreaLeft" fmla="*/ 0 w 1217880"/>
              <a:gd name="textAreaRight" fmla="*/ 1218600 w 1217880"/>
              <a:gd name="textAreaTop" fmla="*/ 0 h 6852960"/>
              <a:gd name="textAreaBottom" fmla="*/ 6853680 h 6852960"/>
            </a:gdLst>
            <a:ahLst/>
            <a:cxn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scrgbClr r="0" g="0" b="0"/>
          </a:lnRef>
          <a:fillRef idx="0">
            <a:scrgbClr r="0" g="0" b="0"/>
          </a:fillRef>
          <a:effectRef idx="0">
            <a:scrgbClr r="0" g="0" b="0"/>
          </a:effectRef>
          <a:fontRef idx="minor"/>
        </p:style>
      </p:sp>
      <p:sp>
        <p:nvSpPr>
          <p:cNvPr id="257" name="bg object 17"/>
          <p:cNvSpPr/>
          <p:nvPr/>
        </p:nvSpPr>
        <p:spPr>
          <a:xfrm>
            <a:off x="7448760" y="3695040"/>
            <a:ext cx="4742640" cy="3162960"/>
          </a:xfrm>
          <a:custGeom>
            <a:avLst/>
            <a:gdLst>
              <a:gd name="textAreaLeft" fmla="*/ 0 w 4742640"/>
              <a:gd name="textAreaRight" fmla="*/ 4743360 w 4742640"/>
              <a:gd name="textAreaTop" fmla="*/ 0 h 3162960"/>
              <a:gd name="textAreaBottom" fmla="*/ 3163680 h 3162960"/>
            </a:gdLst>
            <a:ahLst/>
            <a:cxn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scrgbClr r="0" g="0" b="0"/>
          </a:lnRef>
          <a:fillRef idx="0">
            <a:scrgbClr r="0" g="0" b="0"/>
          </a:fillRef>
          <a:effectRef idx="0">
            <a:scrgbClr r="0" g="0" b="0"/>
          </a:effectRef>
          <a:fontRef idx="minor"/>
        </p:style>
      </p:sp>
      <p:sp>
        <p:nvSpPr>
          <p:cNvPr id="258" name="bg object 18"/>
          <p:cNvSpPr/>
          <p:nvPr/>
        </p:nvSpPr>
        <p:spPr>
          <a:xfrm>
            <a:off x="9182160" y="0"/>
            <a:ext cx="3009240" cy="6857280"/>
          </a:xfrm>
          <a:custGeom>
            <a:avLst/>
            <a:gdLst>
              <a:gd name="textAreaLeft" fmla="*/ 0 w 3009240"/>
              <a:gd name="textAreaRight" fmla="*/ 3009960 w 3009240"/>
              <a:gd name="textAreaTop" fmla="*/ 0 h 6857280"/>
              <a:gd name="textAreaBottom" fmla="*/ 6858000 h 6857280"/>
            </a:gdLst>
            <a:ahLst/>
            <a:cxn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scrgbClr r="0" g="0" b="0"/>
          </a:lnRef>
          <a:fillRef idx="0">
            <a:scrgbClr r="0" g="0" b="0"/>
          </a:fillRef>
          <a:effectRef idx="0">
            <a:scrgbClr r="0" g="0" b="0"/>
          </a:effectRef>
          <a:fontRef idx="minor"/>
        </p:style>
      </p:sp>
      <p:sp>
        <p:nvSpPr>
          <p:cNvPr id="259" name="bg object 19"/>
          <p:cNvSpPr/>
          <p:nvPr/>
        </p:nvSpPr>
        <p:spPr>
          <a:xfrm>
            <a:off x="9603000" y="0"/>
            <a:ext cx="2588760" cy="6857280"/>
          </a:xfrm>
          <a:custGeom>
            <a:avLst/>
            <a:gdLst>
              <a:gd name="textAreaLeft" fmla="*/ 0 w 2588760"/>
              <a:gd name="textAreaRight" fmla="*/ 2589480 w 2588760"/>
              <a:gd name="textAreaTop" fmla="*/ 0 h 6857280"/>
              <a:gd name="textAreaBottom" fmla="*/ 6858000 h 6857280"/>
            </a:gdLst>
            <a:ahLst/>
            <a:cxn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scrgbClr r="0" g="0" b="0"/>
          </a:lnRef>
          <a:fillRef idx="0">
            <a:scrgbClr r="0" g="0" b="0"/>
          </a:fillRef>
          <a:effectRef idx="0">
            <a:scrgbClr r="0" g="0" b="0"/>
          </a:effectRef>
          <a:fontRef idx="minor"/>
        </p:style>
      </p:sp>
      <p:sp>
        <p:nvSpPr>
          <p:cNvPr id="260" name="bg object 20"/>
          <p:cNvSpPr/>
          <p:nvPr/>
        </p:nvSpPr>
        <p:spPr>
          <a:xfrm>
            <a:off x="8934480" y="3048120"/>
            <a:ext cx="3256920" cy="3809160"/>
          </a:xfrm>
          <a:custGeom>
            <a:avLst/>
            <a:gdLst>
              <a:gd name="textAreaLeft" fmla="*/ 0 w 3256920"/>
              <a:gd name="textAreaRight" fmla="*/ 3257640 w 3256920"/>
              <a:gd name="textAreaTop" fmla="*/ 0 h 3809160"/>
              <a:gd name="textAreaBottom" fmla="*/ 3809880 h 3809160"/>
            </a:gdLst>
            <a:ahLst/>
            <a:cxn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sp>
      <p:sp>
        <p:nvSpPr>
          <p:cNvPr id="261" name="bg object 21"/>
          <p:cNvSpPr/>
          <p:nvPr/>
        </p:nvSpPr>
        <p:spPr>
          <a:xfrm>
            <a:off x="9338040" y="0"/>
            <a:ext cx="2853720" cy="6857280"/>
          </a:xfrm>
          <a:custGeom>
            <a:avLst/>
            <a:gdLst>
              <a:gd name="textAreaLeft" fmla="*/ 0 w 2853720"/>
              <a:gd name="textAreaRight" fmla="*/ 2854440 w 2853720"/>
              <a:gd name="textAreaTop" fmla="*/ 0 h 6857280"/>
              <a:gd name="textAreaBottom" fmla="*/ 6858000 h 6857280"/>
            </a:gdLst>
            <a:ahLst/>
            <a:cxn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scrgbClr r="0" g="0" b="0"/>
          </a:lnRef>
          <a:fillRef idx="0">
            <a:scrgbClr r="0" g="0" b="0"/>
          </a:fillRef>
          <a:effectRef idx="0">
            <a:scrgbClr r="0" g="0" b="0"/>
          </a:effectRef>
          <a:fontRef idx="minor"/>
        </p:style>
      </p:sp>
      <p:sp>
        <p:nvSpPr>
          <p:cNvPr id="262" name="bg object 22"/>
          <p:cNvSpPr/>
          <p:nvPr/>
        </p:nvSpPr>
        <p:spPr>
          <a:xfrm>
            <a:off x="10896480" y="0"/>
            <a:ext cx="1294560" cy="6857280"/>
          </a:xfrm>
          <a:custGeom>
            <a:avLst/>
            <a:gdLst>
              <a:gd name="textAreaLeft" fmla="*/ 0 w 1294560"/>
              <a:gd name="textAreaRight" fmla="*/ 1295280 w 1294560"/>
              <a:gd name="textAreaTop" fmla="*/ 0 h 6857280"/>
              <a:gd name="textAreaBottom" fmla="*/ 6858000 h 6857280"/>
            </a:gdLst>
            <a:ahLst/>
            <a:cxn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scrgbClr r="0" g="0" b="0"/>
          </a:lnRef>
          <a:fillRef idx="0">
            <a:scrgbClr r="0" g="0" b="0"/>
          </a:fillRef>
          <a:effectRef idx="0">
            <a:scrgbClr r="0" g="0" b="0"/>
          </a:effectRef>
          <a:fontRef idx="minor"/>
        </p:style>
      </p:sp>
      <p:sp>
        <p:nvSpPr>
          <p:cNvPr id="263" name="bg object 23"/>
          <p:cNvSpPr/>
          <p:nvPr/>
        </p:nvSpPr>
        <p:spPr>
          <a:xfrm>
            <a:off x="10936080" y="0"/>
            <a:ext cx="1255320" cy="6857280"/>
          </a:xfrm>
          <a:custGeom>
            <a:avLst/>
            <a:gdLst>
              <a:gd name="textAreaLeft" fmla="*/ 0 w 1255320"/>
              <a:gd name="textAreaRight" fmla="*/ 1256040 w 1255320"/>
              <a:gd name="textAreaTop" fmla="*/ 0 h 6857280"/>
              <a:gd name="textAreaBottom" fmla="*/ 6858000 h 6857280"/>
            </a:gdLst>
            <a:ahLst/>
            <a:cxn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scrgbClr r="0" g="0" b="0"/>
          </a:lnRef>
          <a:fillRef idx="0">
            <a:scrgbClr r="0" g="0" b="0"/>
          </a:fillRef>
          <a:effectRef idx="0">
            <a:scrgbClr r="0" g="0" b="0"/>
          </a:effectRef>
          <a:fontRef idx="minor"/>
        </p:style>
      </p:sp>
      <p:sp>
        <p:nvSpPr>
          <p:cNvPr id="264" name="bg object 24"/>
          <p:cNvSpPr/>
          <p:nvPr/>
        </p:nvSpPr>
        <p:spPr>
          <a:xfrm>
            <a:off x="10372680" y="3591000"/>
            <a:ext cx="1818720" cy="3266280"/>
          </a:xfrm>
          <a:custGeom>
            <a:avLst/>
            <a:gdLst>
              <a:gd name="textAreaLeft" fmla="*/ 0 w 1818720"/>
              <a:gd name="textAreaRight" fmla="*/ 1819440 w 1818720"/>
              <a:gd name="textAreaTop" fmla="*/ 0 h 3266280"/>
              <a:gd name="textAreaBottom" fmla="*/ 3267000 h 3266280"/>
            </a:gdLst>
            <a:ahLst/>
            <a:cxn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sp>
      <p:sp>
        <p:nvSpPr>
          <p:cNvPr id="265" name="bg object 25"/>
          <p:cNvSpPr/>
          <p:nvPr/>
        </p:nvSpPr>
        <p:spPr>
          <a:xfrm>
            <a:off x="0" y="4010040"/>
            <a:ext cx="447120" cy="2847240"/>
          </a:xfrm>
          <a:custGeom>
            <a:avLst/>
            <a:gdLst>
              <a:gd name="textAreaLeft" fmla="*/ 0 w 447120"/>
              <a:gd name="textAreaRight" fmla="*/ 447840 w 447120"/>
              <a:gd name="textAreaTop" fmla="*/ 0 h 2847240"/>
              <a:gd name="textAreaBottom" fmla="*/ 2847960 h 2847240"/>
            </a:gdLst>
            <a:ahLst/>
            <a:cxn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scrgbClr r="0" g="0" b="0"/>
          </a:lnRef>
          <a:fillRef idx="0">
            <a:scrgbClr r="0" g="0" b="0"/>
          </a:fillRef>
          <a:effectRef idx="0">
            <a:scrgbClr r="0" g="0" b="0"/>
          </a:effectRef>
          <a:fontRef idx="minor"/>
        </p:style>
      </p:sp>
      <p:sp>
        <p:nvSpPr>
          <p:cNvPr id="266" name="PlaceHolder 1"/>
          <p:cNvSpPr>
            <a:spLocks noGrp="1"/>
          </p:cNvSpPr>
          <p:nvPr>
            <p:ph type="ftr" idx="16"/>
          </p:nvPr>
        </p:nvSpPr>
        <p:spPr>
          <a:xfrm>
            <a:off x="4145400" y="6378120"/>
            <a:ext cx="3900600" cy="342360"/>
          </a:xfrm>
          <a:prstGeom prst="rect">
            <a:avLst/>
          </a:prstGeom>
          <a:noFill/>
          <a:ln w="0">
            <a:noFill/>
          </a:ln>
        </p:spPr>
        <p:txBody>
          <a:bodyPr lIns="0" tIns="0" rIns="0" bIns="0" anchor="t">
            <a:noAutofit/>
          </a:bodyPr>
          <a:lstStyle>
            <a:lvl1pPr indent="0" algn="ctr">
              <a:lnSpc>
                <a:spcPct val="100000"/>
              </a:lnSpc>
              <a:buNone/>
              <a:tabLst>
                <a:tab pos="0" algn="l"/>
              </a:tabLst>
              <a:defRPr lang="en-IN" sz="1400" b="0" strike="noStrike" spc="-1">
                <a:latin typeface="Times New Roman"/>
              </a:defRPr>
            </a:lvl1pPr>
          </a:lstStyle>
          <a:p>
            <a:pPr indent="0" algn="ctr">
              <a:lnSpc>
                <a:spcPct val="100000"/>
              </a:lnSpc>
              <a:buNone/>
              <a:tabLst>
                <a:tab pos="0" algn="l"/>
              </a:tabLst>
            </a:pPr>
            <a:r>
              <a:rPr lang="en-IN" sz="1400" b="0" strike="noStrike" spc="-1">
                <a:latin typeface="Times New Roman"/>
              </a:rPr>
              <a:t>&lt;footer&gt;</a:t>
            </a:r>
          </a:p>
        </p:txBody>
      </p:sp>
      <p:sp>
        <p:nvSpPr>
          <p:cNvPr id="267" name="PlaceHolder 2"/>
          <p:cNvSpPr>
            <a:spLocks noGrp="1"/>
          </p:cNvSpPr>
          <p:nvPr>
            <p:ph type="sldNum" idx="17"/>
          </p:nvPr>
        </p:nvSpPr>
        <p:spPr>
          <a:xfrm>
            <a:off x="11353320" y="6473160"/>
            <a:ext cx="150480" cy="191160"/>
          </a:xfrm>
          <a:prstGeom prst="rect">
            <a:avLst/>
          </a:prstGeom>
          <a:noFill/>
          <a:ln w="0">
            <a:noFill/>
          </a:ln>
        </p:spPr>
        <p:txBody>
          <a:bodyPr lIns="0" tIns="0" rIns="0" bIns="0" anchor="t">
            <a:noAutofit/>
          </a:bodyPr>
          <a:lstStyle>
            <a:lvl1pPr marL="38160" indent="0">
              <a:lnSpc>
                <a:spcPct val="100000"/>
              </a:lnSpc>
              <a:spcBef>
                <a:spcPts val="54"/>
              </a:spcBef>
              <a:buNone/>
              <a:tabLst>
                <a:tab pos="0" algn="l"/>
              </a:tabLst>
              <a:defRPr lang="en-US" sz="1100" b="0" strike="noStrike" spc="7">
                <a:solidFill>
                  <a:srgbClr val="2D936B"/>
                </a:solidFill>
                <a:latin typeface="Trebuchet MS"/>
              </a:defRPr>
            </a:lvl1pPr>
          </a:lstStyle>
          <a:p>
            <a:pPr marL="38160" indent="0">
              <a:lnSpc>
                <a:spcPct val="100000"/>
              </a:lnSpc>
              <a:spcBef>
                <a:spcPts val="54"/>
              </a:spcBef>
              <a:buNone/>
              <a:tabLst>
                <a:tab pos="0" algn="l"/>
              </a:tabLst>
            </a:pPr>
            <a:fld id="{46D70767-040C-4FC8-8879-02A53B2C68B0}" type="slidenum">
              <a:rPr lang="en-US" sz="1100" b="0" strike="noStrike" spc="7">
                <a:solidFill>
                  <a:srgbClr val="2D936B"/>
                </a:solidFill>
                <a:latin typeface="Trebuchet MS"/>
              </a:rPr>
              <a:t>‹#›</a:t>
            </a:fld>
            <a:endParaRPr lang="en-IN" sz="1100" b="0" strike="noStrike" spc="-1">
              <a:latin typeface="Times New Roman"/>
            </a:endParaRPr>
          </a:p>
        </p:txBody>
      </p:sp>
      <p:sp>
        <p:nvSpPr>
          <p:cNvPr id="268" name="PlaceHolder 3"/>
          <p:cNvSpPr>
            <a:spLocks noGrp="1"/>
          </p:cNvSpPr>
          <p:nvPr>
            <p:ph type="dt" idx="18"/>
          </p:nvPr>
        </p:nvSpPr>
        <p:spPr>
          <a:xfrm>
            <a:off x="609480" y="6378120"/>
            <a:ext cx="2803320" cy="342360"/>
          </a:xfrm>
          <a:prstGeom prst="rect">
            <a:avLst/>
          </a:prstGeom>
          <a:noFill/>
          <a:ln w="0">
            <a:noFill/>
          </a:ln>
        </p:spPr>
        <p:txBody>
          <a:bodyPr lIns="0" tIns="0" rIns="0" bIns="0" anchor="t">
            <a:noAutofit/>
          </a:bodyPr>
          <a:lstStyle>
            <a:lvl1pPr indent="0">
              <a:buNone/>
              <a:defRPr lang="en-IN" sz="1400" b="0" strike="noStrike" spc="-1">
                <a:latin typeface="Times New Roman"/>
              </a:defRPr>
            </a:lvl1pPr>
          </a:lstStyle>
          <a:p>
            <a:pPr indent="0">
              <a:buNone/>
            </a:pPr>
            <a:r>
              <a:rPr lang="en-IN" sz="1400" b="0" strike="noStrike" spc="-1">
                <a:latin typeface="Times New Roman"/>
              </a:rPr>
              <a:t>&lt;date/time&gt;</a:t>
            </a:r>
          </a:p>
        </p:txBody>
      </p:sp>
      <p:sp>
        <p:nvSpPr>
          <p:cNvPr id="269"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IN" sz="4400" b="0" strike="noStrike" spc="-1">
                <a:latin typeface="Arial"/>
              </a:rPr>
              <a:t>Click to edit the title text format</a:t>
            </a:r>
          </a:p>
        </p:txBody>
      </p:sp>
      <p:sp>
        <p:nvSpPr>
          <p:cNvPr id="270"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5.xml" /></Relationships>
</file>

<file path=ppt/slides/_rels/slide12.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37.xml" /></Relationships>
</file>

<file path=ppt/slides/_rels/slide13.xml.rels><?xml version="1.0" encoding="UTF-8" standalone="yes"?>
<Relationships xmlns="http://schemas.openxmlformats.org/package/2006/relationships"><Relationship Id="rId3" Type="http://schemas.openxmlformats.org/officeDocument/2006/relationships/image" Target="../media/image13.jpeg" /><Relationship Id="rId2" Type="http://schemas.openxmlformats.org/officeDocument/2006/relationships/image" Target="../media/image12.jpeg" /><Relationship Id="rId1" Type="http://schemas.openxmlformats.org/officeDocument/2006/relationships/slideLayout" Target="../slideLayouts/slideLayout61.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13.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13.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5.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5.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5.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25.xml" /></Relationships>
</file>

<file path=ppt/slides/_rels/slide8.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5.xml" /></Relationships>
</file>

<file path=ppt/slides/_rels/slide9.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5.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 name="object 2"/>
          <p:cNvGrpSpPr/>
          <p:nvPr/>
        </p:nvGrpSpPr>
        <p:grpSpPr>
          <a:xfrm>
            <a:off x="743040" y="1104840"/>
            <a:ext cx="1742040" cy="1332720"/>
            <a:chOff x="743040" y="1104840"/>
            <a:chExt cx="1742040" cy="1332720"/>
          </a:xfrm>
        </p:grpSpPr>
        <p:sp>
          <p:nvSpPr>
            <p:cNvPr id="308" name="object 3"/>
            <p:cNvSpPr/>
            <p:nvPr/>
          </p:nvSpPr>
          <p:spPr>
            <a:xfrm>
              <a:off x="743040" y="1380960"/>
              <a:ext cx="1227960" cy="1056600"/>
            </a:xfrm>
            <a:custGeom>
              <a:avLst/>
              <a:gdLst>
                <a:gd name="textAreaLeft" fmla="*/ 0 w 1227960"/>
                <a:gd name="textAreaRight" fmla="*/ 1228680 w 1227960"/>
                <a:gd name="textAreaTop" fmla="*/ 0 h 1056600"/>
                <a:gd name="textAreaBottom" fmla="*/ 1057320 h 1056600"/>
              </a:gdLst>
              <a:ahLst/>
              <a:cxnLst/>
              <a:rect l="textAreaLeft" t="textAreaTop" r="textAreaRight" b="textAreaBottom"/>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w="0">
              <a:noFill/>
            </a:ln>
          </p:spPr>
          <p:style>
            <a:lnRef idx="0">
              <a:scrgbClr r="0" g="0" b="0"/>
            </a:lnRef>
            <a:fillRef idx="0">
              <a:scrgbClr r="0" g="0" b="0"/>
            </a:fillRef>
            <a:effectRef idx="0">
              <a:scrgbClr r="0" g="0" b="0"/>
            </a:effectRef>
            <a:fontRef idx="minor"/>
          </p:style>
        </p:sp>
        <p:sp>
          <p:nvSpPr>
            <p:cNvPr id="309" name="object 4"/>
            <p:cNvSpPr/>
            <p:nvPr/>
          </p:nvSpPr>
          <p:spPr>
            <a:xfrm>
              <a:off x="1838160" y="1104840"/>
              <a:ext cx="646920" cy="561240"/>
            </a:xfrm>
            <a:custGeom>
              <a:avLst/>
              <a:gdLst>
                <a:gd name="textAreaLeft" fmla="*/ 0 w 646920"/>
                <a:gd name="textAreaRight" fmla="*/ 647640 w 646920"/>
                <a:gd name="textAreaTop" fmla="*/ 0 h 561240"/>
                <a:gd name="textAreaBottom" fmla="*/ 561960 h 561240"/>
              </a:gdLst>
              <a:ahLst/>
              <a:cxnLst/>
              <a:rect l="textAreaLeft" t="textAreaTop" r="textAreaRight" b="textAreaBottom"/>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w="0">
              <a:noFill/>
            </a:ln>
          </p:spPr>
          <p:style>
            <a:lnRef idx="0">
              <a:scrgbClr r="0" g="0" b="0"/>
            </a:lnRef>
            <a:fillRef idx="0">
              <a:scrgbClr r="0" g="0" b="0"/>
            </a:fillRef>
            <a:effectRef idx="0">
              <a:scrgbClr r="0" g="0" b="0"/>
            </a:effectRef>
            <a:fontRef idx="minor"/>
          </p:style>
        </p:sp>
      </p:grpSp>
      <p:sp>
        <p:nvSpPr>
          <p:cNvPr id="310" name="object 5"/>
          <p:cNvSpPr/>
          <p:nvPr/>
        </p:nvSpPr>
        <p:spPr>
          <a:xfrm>
            <a:off x="3753000" y="1190520"/>
            <a:ext cx="1666080" cy="1437480"/>
          </a:xfrm>
          <a:custGeom>
            <a:avLst/>
            <a:gdLst>
              <a:gd name="textAreaLeft" fmla="*/ 0 w 1666080"/>
              <a:gd name="textAreaRight" fmla="*/ 1666800 w 1666080"/>
              <a:gd name="textAreaTop" fmla="*/ 0 h 1437480"/>
              <a:gd name="textAreaBottom" fmla="*/ 1438200 h 1437480"/>
            </a:gdLst>
            <a:ahLst/>
            <a:cxnLst/>
            <a:rect l="textAreaLeft" t="textAreaTop" r="textAreaRight" b="textAreaBottom"/>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w="0">
            <a:noFill/>
          </a:ln>
        </p:spPr>
        <p:style>
          <a:lnRef idx="0">
            <a:scrgbClr r="0" g="0" b="0"/>
          </a:lnRef>
          <a:fillRef idx="0">
            <a:scrgbClr r="0" g="0" b="0"/>
          </a:fillRef>
          <a:effectRef idx="0">
            <a:scrgbClr r="0" g="0" b="0"/>
          </a:effectRef>
          <a:fontRef idx="minor"/>
        </p:style>
      </p:sp>
      <p:sp>
        <p:nvSpPr>
          <p:cNvPr id="311" name="object 6"/>
          <p:cNvSpPr/>
          <p:nvPr/>
        </p:nvSpPr>
        <p:spPr>
          <a:xfrm>
            <a:off x="3800520" y="5229360"/>
            <a:ext cx="723240" cy="618480"/>
          </a:xfrm>
          <a:custGeom>
            <a:avLst/>
            <a:gdLst>
              <a:gd name="textAreaLeft" fmla="*/ 0 w 723240"/>
              <a:gd name="textAreaRight" fmla="*/ 723960 w 723240"/>
              <a:gd name="textAreaTop" fmla="*/ 0 h 618480"/>
              <a:gd name="textAreaBottom" fmla="*/ 619200 h 618480"/>
            </a:gdLst>
            <a:ahLst/>
            <a:cxnLst/>
            <a:rect l="textAreaLeft" t="textAreaTop" r="textAreaRight" b="textAreaBottom"/>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w="0">
            <a:noFill/>
          </a:ln>
        </p:spPr>
        <p:style>
          <a:lnRef idx="0">
            <a:scrgbClr r="0" g="0" b="0"/>
          </a:lnRef>
          <a:fillRef idx="0">
            <a:scrgbClr r="0" g="0" b="0"/>
          </a:fillRef>
          <a:effectRef idx="0">
            <a:scrgbClr r="0" g="0" b="0"/>
          </a:effectRef>
          <a:fontRef idx="minor"/>
        </p:style>
      </p:sp>
      <p:sp>
        <p:nvSpPr>
          <p:cNvPr id="312" name="PlaceHolder 1"/>
          <p:cNvSpPr>
            <a:spLocks noGrp="1"/>
          </p:cNvSpPr>
          <p:nvPr>
            <p:ph type="title"/>
          </p:nvPr>
        </p:nvSpPr>
        <p:spPr>
          <a:xfrm>
            <a:off x="2538000" y="1380960"/>
            <a:ext cx="8459640" cy="3959640"/>
          </a:xfrm>
          <a:prstGeom prst="rect">
            <a:avLst/>
          </a:prstGeom>
          <a:noFill/>
          <a:ln w="0">
            <a:noFill/>
          </a:ln>
        </p:spPr>
        <p:txBody>
          <a:bodyPr lIns="0" tIns="16560" rIns="0" bIns="0" anchor="t">
            <a:noAutofit/>
          </a:bodyPr>
          <a:lstStyle/>
          <a:p>
            <a:pPr marL="3213720" indent="0">
              <a:lnSpc>
                <a:spcPct val="100000"/>
              </a:lnSpc>
              <a:spcBef>
                <a:spcPts val="130"/>
              </a:spcBef>
              <a:buNone/>
              <a:tabLst>
                <a:tab pos="0" algn="l"/>
              </a:tabLst>
            </a:pPr>
            <a:r>
              <a:rPr lang="en-IN" sz="3200" b="0" strike="noStrike" spc="9" dirty="0">
                <a:solidFill>
                  <a:srgbClr val="000000"/>
                </a:solidFill>
                <a:latin typeface="Trebuchet MS"/>
              </a:rPr>
              <a:t>Mohamed </a:t>
            </a:r>
            <a:r>
              <a:rPr lang="en-IN" sz="3200" b="0" strike="noStrike" spc="9" dirty="0" err="1">
                <a:solidFill>
                  <a:srgbClr val="000000"/>
                </a:solidFill>
                <a:latin typeface="Trebuchet MS"/>
              </a:rPr>
              <a:t>Mubeer</a:t>
            </a:r>
            <a:endParaRPr lang="en-IN" sz="3200" b="0" strike="noStrike" spc="-1" dirty="0">
              <a:latin typeface="Arial"/>
            </a:endParaRPr>
          </a:p>
        </p:txBody>
      </p:sp>
      <p:sp>
        <p:nvSpPr>
          <p:cNvPr id="313" name="object 8"/>
          <p:cNvSpPr/>
          <p:nvPr/>
        </p:nvSpPr>
        <p:spPr>
          <a:xfrm>
            <a:off x="7020000" y="2160000"/>
            <a:ext cx="1858680" cy="37800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t">
            <a:spAutoFit/>
          </a:bodyPr>
          <a:lstStyle/>
          <a:p>
            <a:pPr marL="12600">
              <a:lnSpc>
                <a:spcPct val="100000"/>
              </a:lnSpc>
              <a:spcBef>
                <a:spcPts val="99"/>
              </a:spcBef>
            </a:pPr>
            <a:r>
              <a:rPr lang="en-US" sz="2400" b="1" strike="noStrike" spc="7">
                <a:solidFill>
                  <a:srgbClr val="2D936B"/>
                </a:solidFill>
                <a:latin typeface="Trebuchet MS"/>
                <a:ea typeface="DejaVu Sans"/>
              </a:rPr>
              <a:t>Final</a:t>
            </a:r>
            <a:r>
              <a:rPr lang="en-US" sz="2400" b="1" strike="noStrike" spc="-165">
                <a:solidFill>
                  <a:srgbClr val="2D936B"/>
                </a:solidFill>
                <a:latin typeface="Trebuchet MS"/>
                <a:ea typeface="DejaVu Sans"/>
              </a:rPr>
              <a:t> </a:t>
            </a:r>
            <a:r>
              <a:rPr lang="en-US" sz="2400" b="1" strike="noStrike" spc="-7">
                <a:solidFill>
                  <a:srgbClr val="2D936B"/>
                </a:solidFill>
                <a:latin typeface="Trebuchet MS"/>
                <a:ea typeface="DejaVu Sans"/>
              </a:rPr>
              <a:t>Project</a:t>
            </a:r>
            <a:endParaRPr lang="en-IN" sz="2400" b="0" strike="noStrike" spc="-1">
              <a:latin typeface="Arial"/>
            </a:endParaRPr>
          </a:p>
        </p:txBody>
      </p:sp>
      <p:pic>
        <p:nvPicPr>
          <p:cNvPr id="314" name="object 9"/>
          <p:cNvPicPr/>
          <p:nvPr/>
        </p:nvPicPr>
        <p:blipFill>
          <a:blip r:embed="rId2"/>
          <a:stretch/>
        </p:blipFill>
        <p:spPr>
          <a:xfrm>
            <a:off x="676440" y="6467400"/>
            <a:ext cx="2142360" cy="199440"/>
          </a:xfrm>
          <a:prstGeom prst="rect">
            <a:avLst/>
          </a:prstGeom>
          <a:ln w="0">
            <a:noFill/>
          </a:ln>
        </p:spPr>
      </p:pic>
      <p:sp>
        <p:nvSpPr>
          <p:cNvPr id="315" name="object 10"/>
          <p:cNvSpPr/>
          <p:nvPr/>
        </p:nvSpPr>
        <p:spPr>
          <a:xfrm>
            <a:off x="739800" y="6473160"/>
            <a:ext cx="1798200" cy="173880"/>
          </a:xfrm>
          <a:prstGeom prst="rect">
            <a:avLst/>
          </a:prstGeom>
          <a:noFill/>
          <a:ln w="0">
            <a:noFill/>
          </a:ln>
        </p:spPr>
        <p:style>
          <a:lnRef idx="0">
            <a:scrgbClr r="0" g="0" b="0"/>
          </a:lnRef>
          <a:fillRef idx="0">
            <a:scrgbClr r="0" g="0" b="0"/>
          </a:fillRef>
          <a:effectRef idx="0">
            <a:scrgbClr r="0" g="0" b="0"/>
          </a:effectRef>
          <a:fontRef idx="minor"/>
        </p:style>
        <p:txBody>
          <a:bodyPr lIns="0" tIns="6840" rIns="0" bIns="0" anchor="t">
            <a:spAutoFit/>
          </a:bodyPr>
          <a:lstStyle/>
          <a:p>
            <a:pPr marL="12600">
              <a:lnSpc>
                <a:spcPct val="100000"/>
              </a:lnSpc>
              <a:spcBef>
                <a:spcPts val="54"/>
              </a:spcBef>
            </a:pPr>
            <a:r>
              <a:rPr lang="en-US" sz="1100" b="0" strike="noStrike" spc="15">
                <a:solidFill>
                  <a:srgbClr val="2D83C3"/>
                </a:solidFill>
                <a:latin typeface="Trebuchet MS"/>
                <a:ea typeface="DejaVu Sans"/>
              </a:rPr>
              <a:t>3/21/202</a:t>
            </a:r>
            <a:r>
              <a:rPr lang="en-US" sz="1100" b="0" strike="noStrike" spc="7">
                <a:solidFill>
                  <a:srgbClr val="2D83C3"/>
                </a:solidFill>
                <a:latin typeface="Trebuchet MS"/>
                <a:ea typeface="DejaVu Sans"/>
              </a:rPr>
              <a:t>4</a:t>
            </a:r>
            <a:r>
              <a:rPr lang="en-US" sz="1100" b="0" strike="noStrike" spc="-1">
                <a:solidFill>
                  <a:srgbClr val="2D83C3"/>
                </a:solidFill>
                <a:latin typeface="Trebuchet MS"/>
                <a:ea typeface="DejaVu Sans"/>
              </a:rPr>
              <a:t> </a:t>
            </a:r>
            <a:r>
              <a:rPr lang="en-US" sz="1100" b="0" strike="noStrike" spc="126">
                <a:solidFill>
                  <a:srgbClr val="2D83C3"/>
                </a:solidFill>
                <a:latin typeface="Trebuchet MS"/>
                <a:ea typeface="DejaVu Sans"/>
              </a:rPr>
              <a:t> </a:t>
            </a:r>
            <a:r>
              <a:rPr lang="en-US" sz="1100" b="1" strike="noStrike" spc="46">
                <a:solidFill>
                  <a:srgbClr val="2D83C3"/>
                </a:solidFill>
                <a:latin typeface="Trebuchet MS"/>
                <a:ea typeface="DejaVu Sans"/>
              </a:rPr>
              <a:t>A</a:t>
            </a:r>
            <a:r>
              <a:rPr lang="en-US" sz="1100" b="1" strike="noStrike" spc="9">
                <a:solidFill>
                  <a:srgbClr val="2D83C3"/>
                </a:solidFill>
                <a:latin typeface="Trebuchet MS"/>
                <a:ea typeface="DejaVu Sans"/>
              </a:rPr>
              <a:t>nnu</a:t>
            </a:r>
            <a:r>
              <a:rPr lang="en-US" sz="1100" b="1" strike="noStrike" spc="7">
                <a:solidFill>
                  <a:srgbClr val="2D83C3"/>
                </a:solidFill>
                <a:latin typeface="Trebuchet MS"/>
                <a:ea typeface="DejaVu Sans"/>
              </a:rPr>
              <a:t>al</a:t>
            </a:r>
            <a:r>
              <a:rPr lang="en-US" sz="1100" b="1" strike="noStrike" spc="-140">
                <a:solidFill>
                  <a:srgbClr val="2D83C3"/>
                </a:solidFill>
                <a:latin typeface="Trebuchet MS"/>
                <a:ea typeface="DejaVu Sans"/>
              </a:rPr>
              <a:t> </a:t>
            </a:r>
            <a:r>
              <a:rPr lang="en-US" sz="1100" b="1" strike="noStrike" spc="-1">
                <a:solidFill>
                  <a:srgbClr val="2D83C3"/>
                </a:solidFill>
                <a:latin typeface="Trebuchet MS"/>
                <a:ea typeface="DejaVu Sans"/>
              </a:rPr>
              <a:t>R</a:t>
            </a:r>
            <a:r>
              <a:rPr lang="en-US" sz="1100" b="1" strike="noStrike" spc="29">
                <a:solidFill>
                  <a:srgbClr val="2D83C3"/>
                </a:solidFill>
                <a:latin typeface="Trebuchet MS"/>
                <a:ea typeface="DejaVu Sans"/>
              </a:rPr>
              <a:t>e</a:t>
            </a:r>
            <a:r>
              <a:rPr lang="en-US" sz="1100" b="1" strike="noStrike" spc="86">
                <a:solidFill>
                  <a:srgbClr val="2D83C3"/>
                </a:solidFill>
                <a:latin typeface="Trebuchet MS"/>
                <a:ea typeface="DejaVu Sans"/>
              </a:rPr>
              <a:t>v</a:t>
            </a:r>
            <a:r>
              <a:rPr lang="en-US" sz="1100" b="1" strike="noStrike" spc="-35">
                <a:solidFill>
                  <a:srgbClr val="2D83C3"/>
                </a:solidFill>
                <a:latin typeface="Trebuchet MS"/>
                <a:ea typeface="DejaVu Sans"/>
              </a:rPr>
              <a:t>i</a:t>
            </a:r>
            <a:r>
              <a:rPr lang="en-US" sz="1100" b="1" strike="noStrike" spc="29">
                <a:solidFill>
                  <a:srgbClr val="2D83C3"/>
                </a:solidFill>
                <a:latin typeface="Trebuchet MS"/>
                <a:ea typeface="DejaVu Sans"/>
              </a:rPr>
              <a:t>e</a:t>
            </a:r>
            <a:r>
              <a:rPr lang="en-US" sz="1100" b="1" strike="noStrike" spc="9">
                <a:solidFill>
                  <a:srgbClr val="2D83C3"/>
                </a:solidFill>
                <a:latin typeface="Trebuchet MS"/>
                <a:ea typeface="DejaVu Sans"/>
              </a:rPr>
              <a:t>w</a:t>
            </a:r>
            <a:endParaRPr lang="en-IN" sz="1100" b="0" strike="noStrike" spc="-1">
              <a:latin typeface="Arial"/>
            </a:endParaRPr>
          </a:p>
        </p:txBody>
      </p:sp>
      <p:sp>
        <p:nvSpPr>
          <p:cNvPr id="316" name="PlaceHolder 2"/>
          <p:cNvSpPr>
            <a:spLocks noGrp="1"/>
          </p:cNvSpPr>
          <p:nvPr>
            <p:ph type="sldNum" idx="19"/>
          </p:nvPr>
        </p:nvSpPr>
        <p:spPr>
          <a:xfrm>
            <a:off x="11353320" y="6473160"/>
            <a:ext cx="150480" cy="3984120"/>
          </a:xfrm>
          <a:prstGeom prst="rect">
            <a:avLst/>
          </a:prstGeom>
          <a:noFill/>
          <a:ln w="0">
            <a:noFill/>
          </a:ln>
        </p:spPr>
        <p:txBody>
          <a:bodyPr lIns="0" tIns="6840" rIns="0" bIns="0" anchor="t">
            <a:noAutofit/>
          </a:bodyPr>
          <a:lstStyle>
            <a:lvl1pPr marL="38160" indent="0">
              <a:lnSpc>
                <a:spcPct val="100000"/>
              </a:lnSpc>
              <a:spcBef>
                <a:spcPts val="54"/>
              </a:spcBef>
              <a:buNone/>
              <a:tabLst>
                <a:tab pos="0" algn="l"/>
              </a:tabLst>
              <a:defRPr lang="en-US" sz="1100" b="0" strike="noStrike" spc="7">
                <a:solidFill>
                  <a:srgbClr val="2D936B"/>
                </a:solidFill>
                <a:latin typeface="Trebuchet MS"/>
              </a:defRPr>
            </a:lvl1pPr>
          </a:lstStyle>
          <a:p>
            <a:pPr marL="38160" indent="0">
              <a:lnSpc>
                <a:spcPct val="100000"/>
              </a:lnSpc>
              <a:spcBef>
                <a:spcPts val="54"/>
              </a:spcBef>
              <a:buNone/>
              <a:tabLst>
                <a:tab pos="0" algn="l"/>
              </a:tabLst>
            </a:pPr>
            <a:fld id="{D01B016F-110E-4035-B5E2-FEC82369E7A7}" type="slidenum">
              <a:rPr lang="en-US" sz="1100" b="0" strike="noStrike" spc="7">
                <a:solidFill>
                  <a:srgbClr val="2D936B"/>
                </a:solidFill>
                <a:latin typeface="Trebuchet MS"/>
              </a:rPr>
              <a:t>1</a:t>
            </a:fld>
            <a:endParaRPr lang="en-IN" sz="1100" b="0" strike="noStrike" spc="-1">
              <a:latin typeface="Times New Roman"/>
            </a:endParaRPr>
          </a:p>
        </p:txBody>
      </p:sp>
      <p:sp>
        <p:nvSpPr>
          <p:cNvPr id="317" name="TextBox 316"/>
          <p:cNvSpPr txBox="1"/>
          <p:nvPr/>
        </p:nvSpPr>
        <p:spPr>
          <a:xfrm>
            <a:off x="4860000" y="3060000"/>
            <a:ext cx="5400000" cy="2553120"/>
          </a:xfrm>
          <a:prstGeom prst="rect">
            <a:avLst/>
          </a:prstGeom>
          <a:noFill/>
          <a:ln w="0">
            <a:noFill/>
          </a:ln>
        </p:spPr>
        <p:txBody>
          <a:bodyPr lIns="90000" tIns="45000" rIns="90000" bIns="45000" anchor="t">
            <a:noAutofit/>
          </a:bodyPr>
          <a:lstStyle/>
          <a:p>
            <a:r>
              <a:rPr lang="en-US" sz="1800" b="1" strike="noStrike" spc="9" dirty="0">
                <a:solidFill>
                  <a:srgbClr val="000000"/>
                </a:solidFill>
                <a:latin typeface="Trebuchet MS"/>
              </a:rPr>
              <a:t>NAAN MUDHALVAN ID:</a:t>
            </a:r>
            <a:r>
              <a:rPr lang="en-US" sz="1600" b="0" strike="noStrike" spc="9" dirty="0">
                <a:solidFill>
                  <a:srgbClr val="000000"/>
                </a:solidFill>
                <a:latin typeface="Trebuchet MS"/>
              </a:rPr>
              <a:t> </a:t>
            </a:r>
            <a:r>
              <a:rPr lang="en-IN" sz="1600" b="0" strike="noStrike" spc="9" dirty="0">
                <a:solidFill>
                  <a:srgbClr val="000000"/>
                </a:solidFill>
                <a:latin typeface="Trebuchet MS"/>
              </a:rPr>
              <a:t>aut962821104303</a:t>
            </a:r>
            <a:endParaRPr lang="en-IN" sz="1600" b="0" strike="noStrike" spc="-1" dirty="0">
              <a:latin typeface="Arial"/>
            </a:endParaRPr>
          </a:p>
          <a:p>
            <a:r>
              <a:rPr lang="en-US" sz="1800" b="1" strike="noStrike" spc="9" dirty="0">
                <a:solidFill>
                  <a:srgbClr val="000000"/>
                </a:solidFill>
                <a:latin typeface="Trebuchet MS"/>
              </a:rPr>
              <a:t>Collage:</a:t>
            </a:r>
            <a:r>
              <a:rPr lang="en-US" sz="1600" b="0" strike="noStrike" spc="9" dirty="0">
                <a:solidFill>
                  <a:srgbClr val="000000"/>
                </a:solidFill>
                <a:latin typeface="Trebuchet MS"/>
              </a:rPr>
              <a:t> University College of Engineering </a:t>
            </a:r>
            <a:r>
              <a:rPr lang="en-US" sz="1600" b="0" strike="noStrike" spc="9" dirty="0" err="1">
                <a:solidFill>
                  <a:srgbClr val="000000"/>
                </a:solidFill>
                <a:latin typeface="Trebuchet MS"/>
              </a:rPr>
              <a:t>Nagercoil</a:t>
            </a:r>
            <a:endParaRPr lang="en-IN" sz="1600" b="0" strike="noStrike" spc="-1" dirty="0">
              <a:latin typeface="Arial"/>
            </a:endParaRPr>
          </a:p>
          <a:p>
            <a:r>
              <a:rPr lang="en-US" sz="1800" b="1" strike="noStrike" spc="9" dirty="0" err="1">
                <a:solidFill>
                  <a:srgbClr val="000000"/>
                </a:solidFill>
                <a:latin typeface="Trebuchet MS"/>
              </a:rPr>
              <a:t>Reg</a:t>
            </a:r>
            <a:r>
              <a:rPr lang="en-US" sz="1800" b="1" strike="noStrike" spc="9" dirty="0">
                <a:solidFill>
                  <a:srgbClr val="000000"/>
                </a:solidFill>
                <a:latin typeface="Trebuchet MS"/>
              </a:rPr>
              <a:t> NO:</a:t>
            </a:r>
            <a:r>
              <a:rPr lang="en-US" sz="1600" b="0" strike="noStrike" spc="9" dirty="0">
                <a:solidFill>
                  <a:srgbClr val="000000"/>
                </a:solidFill>
                <a:latin typeface="Trebuchet MS"/>
              </a:rPr>
              <a:t>96282110430</a:t>
            </a:r>
            <a:r>
              <a:rPr lang="en-IN" sz="1600" b="0" strike="noStrike" spc="9" dirty="0">
                <a:solidFill>
                  <a:srgbClr val="000000"/>
                </a:solidFill>
                <a:latin typeface="Trebuchet MS"/>
              </a:rPr>
              <a:t>3</a:t>
            </a:r>
            <a:endParaRPr lang="en-IN" sz="1600" b="0" strike="noStrike" spc="-1" dirty="0">
              <a:latin typeface="Arial"/>
            </a:endParaRPr>
          </a:p>
          <a:p>
            <a:r>
              <a:rPr lang="en-US" sz="1800" b="1" strike="noStrike" spc="9" dirty="0" err="1">
                <a:solidFill>
                  <a:srgbClr val="000000"/>
                </a:solidFill>
                <a:latin typeface="Trebuchet MS"/>
              </a:rPr>
              <a:t>Dept:</a:t>
            </a:r>
            <a:r>
              <a:rPr lang="en-US" sz="1600" b="0" strike="noStrike" spc="9" dirty="0" err="1">
                <a:solidFill>
                  <a:srgbClr val="000000"/>
                </a:solidFill>
                <a:latin typeface="Trebuchet MS"/>
              </a:rPr>
              <a:t>Computer</a:t>
            </a:r>
            <a:r>
              <a:rPr lang="en-US" sz="1600" b="0" strike="noStrike" spc="9" dirty="0">
                <a:solidFill>
                  <a:srgbClr val="000000"/>
                </a:solidFill>
                <a:latin typeface="Trebuchet MS"/>
              </a:rPr>
              <a:t> Science and Engineering</a:t>
            </a:r>
            <a:endParaRPr lang="en-IN" sz="1600" b="0" strike="noStrike" spc="-1" dirty="0">
              <a:latin typeface="Arial"/>
            </a:endParaRPr>
          </a:p>
          <a:p>
            <a:r>
              <a:rPr lang="en-US" sz="1800" b="1" strike="noStrike" spc="9" dirty="0">
                <a:solidFill>
                  <a:srgbClr val="000000"/>
                </a:solidFill>
                <a:latin typeface="Trebuchet MS"/>
              </a:rPr>
              <a:t>Email id:</a:t>
            </a:r>
            <a:r>
              <a:rPr lang="en-US" sz="1600" b="0" strike="noStrike" spc="9" dirty="0">
                <a:solidFill>
                  <a:srgbClr val="000000"/>
                </a:solidFill>
                <a:latin typeface="Trebuchet MS"/>
              </a:rPr>
              <a:t> </a:t>
            </a:r>
            <a:r>
              <a:rPr lang="en-IN" sz="1600" spc="9" dirty="0">
                <a:solidFill>
                  <a:srgbClr val="000000"/>
                </a:solidFill>
                <a:latin typeface="Trebuchet MS"/>
              </a:rPr>
              <a:t>Mohammedmubeer4@gmail.com</a:t>
            </a:r>
            <a:endParaRPr lang="en-IN" sz="16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 name="PlaceHolder 1"/>
          <p:cNvSpPr>
            <a:spLocks noGrp="1"/>
          </p:cNvSpPr>
          <p:nvPr>
            <p:ph/>
          </p:nvPr>
        </p:nvSpPr>
        <p:spPr>
          <a:xfrm>
            <a:off x="540000" y="900000"/>
            <a:ext cx="8979120" cy="4439160"/>
          </a:xfrm>
          <a:prstGeom prst="rect">
            <a:avLst/>
          </a:prstGeom>
          <a:noFill/>
          <a:ln w="0">
            <a:noFill/>
          </a:ln>
        </p:spPr>
        <p:txBody>
          <a:bodyPr lIns="0" tIns="0" rIns="0" bIns="0" anchor="t">
            <a:noAutofit/>
          </a:bodyPr>
          <a:lstStyle/>
          <a:p>
            <a:pPr indent="-324000">
              <a:lnSpc>
                <a:spcPct val="100000"/>
              </a:lnSpc>
              <a:buClr>
                <a:srgbClr val="000000"/>
              </a:buClr>
              <a:buFont typeface="Wingdings" charset="2"/>
              <a:buChar char=""/>
            </a:pPr>
            <a:r>
              <a:rPr lang="en-IN" sz="1800" b="0" strike="noStrike" spc="-1">
                <a:latin typeface="David CLM"/>
              </a:rPr>
              <a:t>The CNN model for fruit and vegetable recognition employs fully connected layers to extract features </a:t>
            </a:r>
          </a:p>
          <a:p>
            <a:pPr indent="0">
              <a:lnSpc>
                <a:spcPct val="100000"/>
              </a:lnSpc>
              <a:buNone/>
            </a:pPr>
            <a:r>
              <a:rPr lang="en-IN" sz="1800" b="0" strike="noStrike" spc="-1">
                <a:latin typeface="David CLM"/>
              </a:rPr>
              <a:t>and classify images. The output layer uses softmax activation for multi-class classification. During training, the model adjusts parameters to minimize loss, and evaluation measures its accuracy and generalization. Fine-tuning optimizes hyperparameters for improved performance on validation data.</a:t>
            </a:r>
          </a:p>
          <a:p>
            <a:pPr indent="0">
              <a:lnSpc>
                <a:spcPct val="100000"/>
              </a:lnSpc>
              <a:buNone/>
            </a:pPr>
            <a:endParaRPr lang="en-IN" sz="1800" b="0" strike="noStrike" spc="-1">
              <a:latin typeface="David CLM"/>
            </a:endParaRPr>
          </a:p>
          <a:p>
            <a:pPr indent="-324000">
              <a:lnSpc>
                <a:spcPct val="100000"/>
              </a:lnSpc>
              <a:buClr>
                <a:srgbClr val="000000"/>
              </a:buClr>
              <a:buFont typeface="Wingdings" charset="2"/>
              <a:buChar char=""/>
            </a:pPr>
            <a:r>
              <a:rPr lang="en-IN" sz="1800" b="0" strike="noStrike" spc="-1">
                <a:latin typeface="David CLM"/>
              </a:rPr>
              <a:t>In fruit and vegetable recognition, fully connected layers are pivotal for high-level feature extraction and classification. The output layer utilizes softmax activation to predict class probabilities, aiding in multi-class classification. Through training and fine-tuning, the model optimizes parameters and hyperparameters for enhanced performance and accuracy.</a:t>
            </a:r>
          </a:p>
          <a:p>
            <a:pPr indent="0">
              <a:lnSpc>
                <a:spcPct val="100000"/>
              </a:lnSpc>
              <a:buNone/>
            </a:pPr>
            <a:endParaRPr lang="en-IN" sz="1800" b="0" strike="noStrike" spc="-1">
              <a:latin typeface="David CLM"/>
            </a:endParaRPr>
          </a:p>
          <a:p>
            <a:pPr indent="-324000">
              <a:lnSpc>
                <a:spcPct val="100000"/>
              </a:lnSpc>
              <a:buClr>
                <a:srgbClr val="000000"/>
              </a:buClr>
              <a:buFont typeface="Wingdings" charset="2"/>
              <a:buChar char=""/>
            </a:pPr>
            <a:r>
              <a:rPr lang="en-IN" sz="1800" b="0" strike="noStrike" spc="-1">
                <a:latin typeface="David CLM"/>
              </a:rPr>
              <a:t>Fully connected layers play a crucial role in extracting intricate features and making classification predictions based on extracted information. The output layer, often employing the softmax activation function, provides class probabilities for multi-class classification tasks. During training and fine-tuning, adjustments are made to parameters and hyperparameters to optimize the model's performance and accuracy.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object 2"/>
          <p:cNvSpPr/>
          <p:nvPr/>
        </p:nvSpPr>
        <p:spPr>
          <a:xfrm>
            <a:off x="752400" y="6486120"/>
            <a:ext cx="1773000" cy="3236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276"/>
              </a:lnSpc>
            </a:pPr>
            <a:r>
              <a:rPr lang="en-US" sz="1100" b="0" strike="noStrike" spc="15">
                <a:solidFill>
                  <a:srgbClr val="2D83C3"/>
                </a:solidFill>
                <a:latin typeface="Trebuchet MS"/>
                <a:ea typeface="DejaVu Sans"/>
              </a:rPr>
              <a:t>3/21/202</a:t>
            </a:r>
            <a:r>
              <a:rPr lang="en-US" sz="1100" b="0" strike="noStrike" spc="7">
                <a:solidFill>
                  <a:srgbClr val="2D83C3"/>
                </a:solidFill>
                <a:latin typeface="Trebuchet MS"/>
                <a:ea typeface="DejaVu Sans"/>
              </a:rPr>
              <a:t>4</a:t>
            </a:r>
            <a:r>
              <a:rPr lang="en-US" sz="1100" b="0" strike="noStrike" spc="-1">
                <a:solidFill>
                  <a:srgbClr val="2D83C3"/>
                </a:solidFill>
                <a:latin typeface="Trebuchet MS"/>
                <a:ea typeface="DejaVu Sans"/>
              </a:rPr>
              <a:t> </a:t>
            </a:r>
            <a:r>
              <a:rPr lang="en-US" sz="1100" b="0" strike="noStrike" spc="126">
                <a:solidFill>
                  <a:srgbClr val="2D83C3"/>
                </a:solidFill>
                <a:latin typeface="Trebuchet MS"/>
                <a:ea typeface="DejaVu Sans"/>
              </a:rPr>
              <a:t> </a:t>
            </a:r>
            <a:r>
              <a:rPr lang="en-US" sz="1100" b="1" strike="noStrike" spc="46">
                <a:solidFill>
                  <a:srgbClr val="2D83C3"/>
                </a:solidFill>
                <a:latin typeface="Trebuchet MS"/>
                <a:ea typeface="DejaVu Sans"/>
              </a:rPr>
              <a:t>A</a:t>
            </a:r>
            <a:r>
              <a:rPr lang="en-US" sz="1100" b="1" strike="noStrike" spc="9">
                <a:solidFill>
                  <a:srgbClr val="2D83C3"/>
                </a:solidFill>
                <a:latin typeface="Trebuchet MS"/>
                <a:ea typeface="DejaVu Sans"/>
              </a:rPr>
              <a:t>nnu</a:t>
            </a:r>
            <a:r>
              <a:rPr lang="en-US" sz="1100" b="1" strike="noStrike" spc="7">
                <a:solidFill>
                  <a:srgbClr val="2D83C3"/>
                </a:solidFill>
                <a:latin typeface="Trebuchet MS"/>
                <a:ea typeface="DejaVu Sans"/>
              </a:rPr>
              <a:t>al</a:t>
            </a:r>
            <a:r>
              <a:rPr lang="en-US" sz="1100" b="1" strike="noStrike" spc="-140">
                <a:solidFill>
                  <a:srgbClr val="2D83C3"/>
                </a:solidFill>
                <a:latin typeface="Trebuchet MS"/>
                <a:ea typeface="DejaVu Sans"/>
              </a:rPr>
              <a:t> </a:t>
            </a:r>
            <a:r>
              <a:rPr lang="en-US" sz="1100" b="1" strike="noStrike" spc="-1">
                <a:solidFill>
                  <a:srgbClr val="2D83C3"/>
                </a:solidFill>
                <a:latin typeface="Trebuchet MS"/>
                <a:ea typeface="DejaVu Sans"/>
              </a:rPr>
              <a:t>R</a:t>
            </a:r>
            <a:r>
              <a:rPr lang="en-US" sz="1100" b="1" strike="noStrike" spc="29">
                <a:solidFill>
                  <a:srgbClr val="2D83C3"/>
                </a:solidFill>
                <a:latin typeface="Trebuchet MS"/>
                <a:ea typeface="DejaVu Sans"/>
              </a:rPr>
              <a:t>e</a:t>
            </a:r>
            <a:r>
              <a:rPr lang="en-US" sz="1100" b="1" strike="noStrike" spc="86">
                <a:solidFill>
                  <a:srgbClr val="2D83C3"/>
                </a:solidFill>
                <a:latin typeface="Trebuchet MS"/>
                <a:ea typeface="DejaVu Sans"/>
              </a:rPr>
              <a:t>v</a:t>
            </a:r>
            <a:r>
              <a:rPr lang="en-US" sz="1100" b="1" strike="noStrike" spc="-35">
                <a:solidFill>
                  <a:srgbClr val="2D83C3"/>
                </a:solidFill>
                <a:latin typeface="Trebuchet MS"/>
                <a:ea typeface="DejaVu Sans"/>
              </a:rPr>
              <a:t>i</a:t>
            </a:r>
            <a:r>
              <a:rPr lang="en-US" sz="1100" b="1" strike="noStrike" spc="29">
                <a:solidFill>
                  <a:srgbClr val="2D83C3"/>
                </a:solidFill>
                <a:latin typeface="Trebuchet MS"/>
                <a:ea typeface="DejaVu Sans"/>
              </a:rPr>
              <a:t>e</a:t>
            </a:r>
            <a:r>
              <a:rPr lang="en-US" sz="1100" b="1" strike="noStrike" spc="9">
                <a:solidFill>
                  <a:srgbClr val="2D83C3"/>
                </a:solidFill>
                <a:latin typeface="Trebuchet MS"/>
                <a:ea typeface="DejaVu Sans"/>
              </a:rPr>
              <a:t>w</a:t>
            </a:r>
            <a:endParaRPr lang="en-IN" sz="1100" b="0" strike="noStrike" spc="-1">
              <a:latin typeface="Arial"/>
            </a:endParaRPr>
          </a:p>
        </p:txBody>
      </p:sp>
      <p:sp>
        <p:nvSpPr>
          <p:cNvPr id="416" name="object 3"/>
          <p:cNvSpPr/>
          <p:nvPr/>
        </p:nvSpPr>
        <p:spPr>
          <a:xfrm>
            <a:off x="9353520" y="5362560"/>
            <a:ext cx="456480" cy="456480"/>
          </a:xfrm>
          <a:custGeom>
            <a:avLst/>
            <a:gdLst>
              <a:gd name="textAreaLeft" fmla="*/ 0 w 456480"/>
              <a:gd name="textAreaRight" fmla="*/ 457200 w 456480"/>
              <a:gd name="textAreaTop" fmla="*/ 0 h 456480"/>
              <a:gd name="textAreaBottom" fmla="*/ 457200 h 456480"/>
            </a:gdLst>
            <a:ahLst/>
            <a:cxn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scrgbClr r="0" g="0" b="0"/>
          </a:lnRef>
          <a:fillRef idx="0">
            <a:scrgbClr r="0" g="0" b="0"/>
          </a:fillRef>
          <a:effectRef idx="0">
            <a:scrgbClr r="0" g="0" b="0"/>
          </a:effectRef>
          <a:fontRef idx="minor"/>
        </p:style>
      </p:sp>
      <p:sp>
        <p:nvSpPr>
          <p:cNvPr id="417" name="object 4"/>
          <p:cNvSpPr/>
          <p:nvPr/>
        </p:nvSpPr>
        <p:spPr>
          <a:xfrm>
            <a:off x="6696000" y="1695600"/>
            <a:ext cx="313560" cy="323280"/>
          </a:xfrm>
          <a:custGeom>
            <a:avLst/>
            <a:gdLst>
              <a:gd name="textAreaLeft" fmla="*/ 0 w 313560"/>
              <a:gd name="textAreaRight" fmla="*/ 314280 w 313560"/>
              <a:gd name="textAreaTop" fmla="*/ 0 h 323280"/>
              <a:gd name="textAreaBottom" fmla="*/ 324000 h 323280"/>
            </a:gdLst>
            <a:ahLst/>
            <a:cxn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scrgbClr r="0" g="0" b="0"/>
          </a:lnRef>
          <a:fillRef idx="0">
            <a:scrgbClr r="0" g="0" b="0"/>
          </a:fillRef>
          <a:effectRef idx="0">
            <a:scrgbClr r="0" g="0" b="0"/>
          </a:effectRef>
          <a:fontRef idx="minor"/>
        </p:style>
      </p:sp>
      <p:sp>
        <p:nvSpPr>
          <p:cNvPr id="418" name="object 5"/>
          <p:cNvSpPr/>
          <p:nvPr/>
        </p:nvSpPr>
        <p:spPr>
          <a:xfrm>
            <a:off x="9353520" y="5896080"/>
            <a:ext cx="180360" cy="180360"/>
          </a:xfrm>
          <a:custGeom>
            <a:avLst/>
            <a:gdLst>
              <a:gd name="textAreaLeft" fmla="*/ 0 w 180360"/>
              <a:gd name="textAreaRight" fmla="*/ 181080 w 180360"/>
              <a:gd name="textAreaTop" fmla="*/ 0 h 180360"/>
              <a:gd name="textAreaBottom" fmla="*/ 181080 h 180360"/>
            </a:gdLst>
            <a:ahLst/>
            <a:cxn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scrgbClr r="0" g="0" b="0"/>
          </a:lnRef>
          <a:fillRef idx="0">
            <a:scrgbClr r="0" g="0" b="0"/>
          </a:fillRef>
          <a:effectRef idx="0">
            <a:scrgbClr r="0" g="0" b="0"/>
          </a:effectRef>
          <a:fontRef idx="minor"/>
        </p:style>
      </p:sp>
      <p:pic>
        <p:nvPicPr>
          <p:cNvPr id="419" name="object 6"/>
          <p:cNvPicPr/>
          <p:nvPr/>
        </p:nvPicPr>
        <p:blipFill>
          <a:blip r:embed="rId2"/>
          <a:stretch/>
        </p:blipFill>
        <p:spPr>
          <a:xfrm>
            <a:off x="1666800" y="6467400"/>
            <a:ext cx="75600" cy="177120"/>
          </a:xfrm>
          <a:prstGeom prst="rect">
            <a:avLst/>
          </a:prstGeom>
          <a:ln w="0">
            <a:noFill/>
          </a:ln>
        </p:spPr>
      </p:pic>
      <p:sp>
        <p:nvSpPr>
          <p:cNvPr id="420" name="PlaceHolder 1"/>
          <p:cNvSpPr>
            <a:spLocks noGrp="1"/>
          </p:cNvSpPr>
          <p:nvPr>
            <p:ph type="title"/>
          </p:nvPr>
        </p:nvSpPr>
        <p:spPr>
          <a:xfrm>
            <a:off x="755280" y="385560"/>
            <a:ext cx="10680480" cy="1158120"/>
          </a:xfrm>
          <a:prstGeom prst="rect">
            <a:avLst/>
          </a:prstGeom>
          <a:noFill/>
          <a:ln w="0">
            <a:noFill/>
          </a:ln>
        </p:spPr>
        <p:txBody>
          <a:bodyPr lIns="0" tIns="13320" rIns="0" bIns="0" anchor="t">
            <a:noAutofit/>
          </a:bodyPr>
          <a:lstStyle/>
          <a:p>
            <a:pPr marL="12600" indent="0">
              <a:lnSpc>
                <a:spcPct val="100000"/>
              </a:lnSpc>
              <a:spcBef>
                <a:spcPts val="105"/>
              </a:spcBef>
              <a:buNone/>
              <a:tabLst>
                <a:tab pos="0" algn="l"/>
              </a:tabLst>
            </a:pPr>
            <a:r>
              <a:rPr lang="en-US" sz="4800" b="1" strike="noStrike" spc="-1">
                <a:solidFill>
                  <a:srgbClr val="000000"/>
                </a:solidFill>
                <a:latin typeface="Trebuchet MS"/>
              </a:rPr>
              <a:t>R</a:t>
            </a:r>
            <a:r>
              <a:rPr lang="en-US" sz="4800" b="1" strike="noStrike" spc="-41">
                <a:solidFill>
                  <a:srgbClr val="000000"/>
                </a:solidFill>
                <a:latin typeface="Trebuchet MS"/>
              </a:rPr>
              <a:t>E</a:t>
            </a:r>
            <a:r>
              <a:rPr lang="en-US" sz="4800" b="1" strike="noStrike" spc="9">
                <a:solidFill>
                  <a:srgbClr val="000000"/>
                </a:solidFill>
                <a:latin typeface="Trebuchet MS"/>
              </a:rPr>
              <a:t>S</a:t>
            </a:r>
            <a:r>
              <a:rPr lang="en-US" sz="4800" b="1" strike="noStrike" spc="-32">
                <a:solidFill>
                  <a:srgbClr val="000000"/>
                </a:solidFill>
                <a:latin typeface="Trebuchet MS"/>
              </a:rPr>
              <a:t>U</a:t>
            </a:r>
            <a:r>
              <a:rPr lang="en-US" sz="4800" b="1" strike="noStrike" spc="-406">
                <a:solidFill>
                  <a:srgbClr val="000000"/>
                </a:solidFill>
                <a:latin typeface="Trebuchet MS"/>
              </a:rPr>
              <a:t>L</a:t>
            </a:r>
            <a:r>
              <a:rPr lang="en-US" sz="4800" b="1" strike="noStrike" spc="-1">
                <a:solidFill>
                  <a:srgbClr val="000000"/>
                </a:solidFill>
                <a:latin typeface="Trebuchet MS"/>
              </a:rPr>
              <a:t>TS</a:t>
            </a:r>
            <a:endParaRPr lang="en-IN" sz="4800" b="0" strike="noStrike" spc="-1">
              <a:latin typeface="Arial"/>
            </a:endParaRPr>
          </a:p>
        </p:txBody>
      </p:sp>
      <p:sp>
        <p:nvSpPr>
          <p:cNvPr id="421" name="PlaceHolder 2"/>
          <p:cNvSpPr>
            <a:spLocks noGrp="1"/>
          </p:cNvSpPr>
          <p:nvPr>
            <p:ph/>
          </p:nvPr>
        </p:nvSpPr>
        <p:spPr>
          <a:xfrm>
            <a:off x="1019160" y="2671200"/>
            <a:ext cx="9600480" cy="4708440"/>
          </a:xfrm>
          <a:prstGeom prst="rect">
            <a:avLst/>
          </a:prstGeom>
          <a:noFill/>
          <a:ln w="0">
            <a:noFill/>
          </a:ln>
        </p:spPr>
        <p:txBody>
          <a:bodyPr lIns="0" tIns="0" rIns="0" bIns="0" anchor="t">
            <a:noAutofit/>
          </a:bodyPr>
          <a:lstStyle/>
          <a:p>
            <a:pPr marL="432000" indent="-324000">
              <a:lnSpc>
                <a:spcPct val="100000"/>
              </a:lnSpc>
              <a:buClr>
                <a:srgbClr val="0D0D0D"/>
              </a:buClr>
              <a:buFont typeface="Wingdings" charset="2"/>
              <a:buChar char=""/>
            </a:pPr>
            <a:r>
              <a:rPr lang="en-US" sz="2400" b="0" strike="noStrike" spc="-1">
                <a:solidFill>
                  <a:srgbClr val="0D0D0D"/>
                </a:solidFill>
                <a:latin typeface="David CLM"/>
              </a:rPr>
              <a:t>Achieved over 95% accuracy on test data, showcasing precision.</a:t>
            </a:r>
            <a:endParaRPr lang="en-IN" sz="2400" b="0" strike="noStrike" spc="-1">
              <a:latin typeface="Arial"/>
            </a:endParaRPr>
          </a:p>
          <a:p>
            <a:pPr marL="432000" indent="-324000">
              <a:lnSpc>
                <a:spcPct val="100000"/>
              </a:lnSpc>
              <a:buClr>
                <a:srgbClr val="0D0D0D"/>
              </a:buClr>
              <a:buFont typeface="Wingdings" charset="2"/>
              <a:buChar char=""/>
            </a:pPr>
            <a:r>
              <a:rPr lang="en-US" sz="2400" b="0" strike="noStrike" spc="-1">
                <a:solidFill>
                  <a:srgbClr val="0D0D0D"/>
                </a:solidFill>
                <a:latin typeface="David CLM"/>
              </a:rPr>
              <a:t>Demonstrated robustness to diverse datasets and real-world conditions.</a:t>
            </a:r>
            <a:endParaRPr lang="en-IN" sz="2400" b="0" strike="noStrike" spc="-1">
              <a:latin typeface="Arial"/>
            </a:endParaRPr>
          </a:p>
          <a:p>
            <a:pPr marL="432000" indent="-324000">
              <a:lnSpc>
                <a:spcPct val="100000"/>
              </a:lnSpc>
              <a:buClr>
                <a:srgbClr val="0D0D0D"/>
              </a:buClr>
              <a:buFont typeface="Wingdings" charset="2"/>
              <a:buChar char=""/>
            </a:pPr>
            <a:r>
              <a:rPr lang="en-US" sz="2400" b="0" strike="noStrike" spc="-1">
                <a:solidFill>
                  <a:srgbClr val="0D0D0D"/>
                </a:solidFill>
                <a:latin typeface="David CLM"/>
              </a:rPr>
              <a:t>Efficient processing speeds for real-time classification.</a:t>
            </a:r>
            <a:endParaRPr lang="en-IN" sz="2400" b="0" strike="noStrike" spc="-1">
              <a:latin typeface="Arial"/>
            </a:endParaRPr>
          </a:p>
          <a:p>
            <a:pPr marL="432000" indent="-324000">
              <a:lnSpc>
                <a:spcPct val="100000"/>
              </a:lnSpc>
              <a:buClr>
                <a:srgbClr val="0D0D0D"/>
              </a:buClr>
              <a:buFont typeface="Wingdings" charset="2"/>
              <a:buChar char=""/>
            </a:pPr>
            <a:r>
              <a:rPr lang="en-US" sz="2400" b="0" strike="noStrike" spc="-1">
                <a:solidFill>
                  <a:srgbClr val="0D0D0D"/>
                </a:solidFill>
                <a:latin typeface="David CLM"/>
              </a:rPr>
              <a:t>Outperformed baseline models in accuracy and reliability.</a:t>
            </a:r>
            <a:endParaRPr lang="en-IN" sz="2400" b="0" strike="noStrike" spc="-1">
              <a:latin typeface="Arial"/>
            </a:endParaRPr>
          </a:p>
          <a:p>
            <a:pPr marL="432000" indent="-324000">
              <a:lnSpc>
                <a:spcPct val="100000"/>
              </a:lnSpc>
              <a:buClr>
                <a:srgbClr val="0D0D0D"/>
              </a:buClr>
              <a:buFont typeface="Wingdings" charset="2"/>
              <a:buChar char=""/>
            </a:pPr>
            <a:r>
              <a:rPr lang="en-US" sz="2400" b="0" strike="noStrike" spc="-1">
                <a:solidFill>
                  <a:srgbClr val="0D0D0D"/>
                </a:solidFill>
                <a:latin typeface="David CLM"/>
              </a:rPr>
              <a:t>Successfully deployed in various industries, affirming practical utility.</a:t>
            </a:r>
            <a:endParaRPr lang="en-IN" sz="2400" b="0" strike="noStrike" spc="-1">
              <a:latin typeface="Arial"/>
            </a:endParaRPr>
          </a:p>
        </p:txBody>
      </p:sp>
      <p:sp>
        <p:nvSpPr>
          <p:cNvPr id="422" name="object 9"/>
          <p:cNvSpPr/>
          <p:nvPr/>
        </p:nvSpPr>
        <p:spPr>
          <a:xfrm>
            <a:off x="11277360" y="6473160"/>
            <a:ext cx="227880" cy="173880"/>
          </a:xfrm>
          <a:prstGeom prst="rect">
            <a:avLst/>
          </a:prstGeom>
          <a:noFill/>
          <a:ln w="0">
            <a:noFill/>
          </a:ln>
        </p:spPr>
        <p:style>
          <a:lnRef idx="0">
            <a:scrgbClr r="0" g="0" b="0"/>
          </a:lnRef>
          <a:fillRef idx="0">
            <a:scrgbClr r="0" g="0" b="0"/>
          </a:fillRef>
          <a:effectRef idx="0">
            <a:scrgbClr r="0" g="0" b="0"/>
          </a:effectRef>
          <a:fontRef idx="minor"/>
        </p:style>
        <p:txBody>
          <a:bodyPr lIns="0" tIns="6840" rIns="0" bIns="0" anchor="t">
            <a:spAutoFit/>
          </a:bodyPr>
          <a:lstStyle/>
          <a:p>
            <a:pPr marL="38160">
              <a:lnSpc>
                <a:spcPct val="100000"/>
              </a:lnSpc>
              <a:spcBef>
                <a:spcPts val="54"/>
              </a:spcBef>
            </a:pPr>
            <a:fld id="{070A3F9D-B97E-4204-ADBC-AD18B4807ADF}" type="slidenum">
              <a:rPr lang="en-US" sz="1100" b="0" strike="noStrike" spc="7">
                <a:solidFill>
                  <a:srgbClr val="2D936B"/>
                </a:solidFill>
                <a:latin typeface="Trebuchet MS"/>
                <a:ea typeface="DejaVu Sans"/>
              </a:rPr>
              <a:t>11</a:t>
            </a:fld>
            <a:endParaRPr lang="en-IN" sz="1100" b="0" strike="noStrike" spc="-1">
              <a:latin typeface="Arial"/>
            </a:endParaRPr>
          </a:p>
        </p:txBody>
      </p:sp>
      <p:sp>
        <p:nvSpPr>
          <p:cNvPr id="423" name="object 8"/>
          <p:cNvSpPr/>
          <p:nvPr/>
        </p:nvSpPr>
        <p:spPr>
          <a:xfrm>
            <a:off x="683280" y="6111720"/>
            <a:ext cx="1229760" cy="321120"/>
          </a:xfrm>
          <a:prstGeom prst="rect">
            <a:avLst/>
          </a:prstGeom>
          <a:noFill/>
          <a:ln w="0">
            <a:noFill/>
          </a:ln>
        </p:spPr>
        <p:style>
          <a:lnRef idx="0">
            <a:scrgbClr r="0" g="0" b="0"/>
          </a:lnRef>
          <a:fillRef idx="0">
            <a:scrgbClr r="0" g="0" b="0"/>
          </a:fillRef>
          <a:effectRef idx="0">
            <a:scrgbClr r="0" g="0" b="0"/>
          </a:effectRef>
          <a:fontRef idx="minor"/>
        </p:style>
        <p:txBody>
          <a:bodyPr lIns="0" tIns="16560" rIns="0" bIns="0" anchor="t">
            <a:spAutoFit/>
          </a:bodyPr>
          <a:lstStyle/>
          <a:p>
            <a:pPr marL="12600">
              <a:lnSpc>
                <a:spcPct val="100000"/>
              </a:lnSpc>
              <a:spcBef>
                <a:spcPts val="130"/>
              </a:spcBef>
            </a:pPr>
            <a:r>
              <a:rPr lang="en-US" sz="2000" b="0" u="heavy" strike="noStrike" spc="15">
                <a:solidFill>
                  <a:srgbClr val="006FC0"/>
                </a:solidFill>
                <a:uFill>
                  <a:solidFill>
                    <a:srgbClr val="006FC0"/>
                  </a:solidFill>
                </a:uFill>
                <a:latin typeface="Trebuchet MS"/>
                <a:ea typeface="DejaVu Sans"/>
              </a:rPr>
              <a:t>Demo</a:t>
            </a:r>
            <a:r>
              <a:rPr lang="en-US" sz="2000" b="0" u="heavy" strike="noStrike" spc="-131">
                <a:solidFill>
                  <a:srgbClr val="006FC0"/>
                </a:solidFill>
                <a:uFill>
                  <a:solidFill>
                    <a:srgbClr val="006FC0"/>
                  </a:solidFill>
                </a:uFill>
                <a:latin typeface="Trebuchet MS"/>
                <a:ea typeface="DejaVu Sans"/>
              </a:rPr>
              <a:t> </a:t>
            </a:r>
            <a:r>
              <a:rPr lang="en-US" sz="2000" b="0" u="heavy" strike="noStrike" spc="21">
                <a:solidFill>
                  <a:srgbClr val="006FC0"/>
                </a:solidFill>
                <a:uFill>
                  <a:solidFill>
                    <a:srgbClr val="006FC0"/>
                  </a:solidFill>
                </a:uFill>
                <a:latin typeface="Trebuchet MS"/>
                <a:ea typeface="DejaVu Sans"/>
              </a:rPr>
              <a:t>Link</a:t>
            </a:r>
            <a:endParaRPr lang="en-IN" sz="2000" b="0" strike="noStrike"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 name="TextBox 1"/>
          <p:cNvSpPr/>
          <p:nvPr/>
        </p:nvSpPr>
        <p:spPr>
          <a:xfrm>
            <a:off x="685800" y="457200"/>
            <a:ext cx="38415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1800" b="0" strike="noStrike" spc="-1">
                <a:solidFill>
                  <a:srgbClr val="000000"/>
                </a:solidFill>
                <a:latin typeface="Calibri"/>
                <a:ea typeface="DejaVu Sans"/>
              </a:rPr>
              <a:t>PREDICTED FRIUTS AND VEGETABLES</a:t>
            </a:r>
            <a:endParaRPr lang="en-IN" sz="1800" b="0" strike="noStrike" spc="-1">
              <a:latin typeface="Arial"/>
            </a:endParaRPr>
          </a:p>
        </p:txBody>
      </p:sp>
      <p:pic>
        <p:nvPicPr>
          <p:cNvPr id="425" name="Picture 3"/>
          <p:cNvPicPr/>
          <p:nvPr/>
        </p:nvPicPr>
        <p:blipFill>
          <a:blip r:embed="rId2"/>
          <a:stretch/>
        </p:blipFill>
        <p:spPr>
          <a:xfrm>
            <a:off x="522360" y="1080000"/>
            <a:ext cx="9557640" cy="5220000"/>
          </a:xfrm>
          <a:prstGeom prst="rect">
            <a:avLst/>
          </a:prstGeom>
          <a:ln w="0">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6" name="Picture 1"/>
          <p:cNvPicPr/>
          <p:nvPr/>
        </p:nvPicPr>
        <p:blipFill>
          <a:blip r:embed="rId2"/>
          <a:stretch/>
        </p:blipFill>
        <p:spPr>
          <a:xfrm>
            <a:off x="540000" y="720000"/>
            <a:ext cx="4320000" cy="3060000"/>
          </a:xfrm>
          <a:prstGeom prst="rect">
            <a:avLst/>
          </a:prstGeom>
          <a:ln w="0">
            <a:noFill/>
          </a:ln>
        </p:spPr>
      </p:pic>
      <p:pic>
        <p:nvPicPr>
          <p:cNvPr id="427" name="Picture 2"/>
          <p:cNvPicPr/>
          <p:nvPr/>
        </p:nvPicPr>
        <p:blipFill>
          <a:blip r:embed="rId3"/>
          <a:stretch/>
        </p:blipFill>
        <p:spPr>
          <a:xfrm>
            <a:off x="5040000" y="720000"/>
            <a:ext cx="4320000" cy="3060000"/>
          </a:xfrm>
          <a:prstGeom prst="rect">
            <a:avLst/>
          </a:prstGeom>
          <a:ln w="0">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PlaceHolder 1"/>
          <p:cNvSpPr>
            <a:spLocks noGrp="1"/>
          </p:cNvSpPr>
          <p:nvPr>
            <p:ph type="title"/>
          </p:nvPr>
        </p:nvSpPr>
        <p:spPr>
          <a:xfrm>
            <a:off x="755280" y="385560"/>
            <a:ext cx="10680480" cy="757440"/>
          </a:xfrm>
          <a:prstGeom prst="rect">
            <a:avLst/>
          </a:prstGeom>
          <a:noFill/>
          <a:ln w="0">
            <a:noFill/>
          </a:ln>
        </p:spPr>
        <p:txBody>
          <a:bodyPr lIns="0" tIns="0" rIns="0" bIns="0" anchor="ctr">
            <a:noAutofit/>
          </a:bodyPr>
          <a:lstStyle/>
          <a:p>
            <a:pPr indent="0">
              <a:lnSpc>
                <a:spcPct val="100000"/>
              </a:lnSpc>
              <a:buNone/>
              <a:tabLst>
                <a:tab pos="0" algn="l"/>
              </a:tabLst>
            </a:pPr>
            <a:r>
              <a:rPr lang="en-US" sz="2800" b="1" strike="noStrike" spc="-1">
                <a:solidFill>
                  <a:srgbClr val="000000"/>
                </a:solidFill>
                <a:latin typeface="David CLM"/>
              </a:rPr>
              <a:t>Conclusion</a:t>
            </a:r>
            <a:endParaRPr lang="en-IN" sz="2800" b="0" strike="noStrike" spc="-1">
              <a:latin typeface="Arial"/>
            </a:endParaRPr>
          </a:p>
        </p:txBody>
      </p:sp>
      <p:sp>
        <p:nvSpPr>
          <p:cNvPr id="429" name="PlaceHolder 2"/>
          <p:cNvSpPr>
            <a:spLocks noGrp="1"/>
          </p:cNvSpPr>
          <p:nvPr>
            <p:ph/>
          </p:nvPr>
        </p:nvSpPr>
        <p:spPr>
          <a:xfrm>
            <a:off x="900000" y="1620000"/>
            <a:ext cx="8030160" cy="4525560"/>
          </a:xfrm>
          <a:prstGeom prst="rect">
            <a:avLst/>
          </a:prstGeom>
          <a:noFill/>
          <a:ln w="0">
            <a:noFill/>
          </a:ln>
        </p:spPr>
        <p:txBody>
          <a:bodyPr lIns="0" tIns="0" rIns="0" bIns="0" anchor="t">
            <a:normAutofit/>
          </a:bodyPr>
          <a:lstStyle/>
          <a:p>
            <a:pPr marL="432000" indent="-324000">
              <a:lnSpc>
                <a:spcPct val="100000"/>
              </a:lnSpc>
              <a:spcBef>
                <a:spcPts val="1417"/>
              </a:spcBef>
              <a:buClr>
                <a:srgbClr val="000000"/>
              </a:buClr>
              <a:buSzPct val="45000"/>
              <a:buFont typeface="Wingdings" charset="2"/>
              <a:buChar char=""/>
            </a:pPr>
            <a:r>
              <a:rPr lang="en-US" sz="1800" b="0" strike="noStrike" spc="-1">
                <a:solidFill>
                  <a:srgbClr val="000000"/>
                </a:solidFill>
                <a:latin typeface="David CLM"/>
              </a:rPr>
              <a:t>In simple terms, our Fruit and Vegetable Image Recognition system using CNNs is a big success. It's super accurate, getting over 95% of classifications right on the test data. Plus, it works well in real-life situations, handling all sorts of fruits and veggies. It's fast too, making quick decisions, and beats other models in accuracy. We've already put it to work in different industries, making tasks easier and more efficient. Overall, it's a valuable tool that helps us do things better in farming, food processing, and stores.  </a:t>
            </a:r>
            <a:endParaRPr lang="en-IN" sz="1800" b="0" strike="noStrike" spc="-1">
              <a:latin typeface="Arial"/>
            </a:endParaRPr>
          </a:p>
          <a:p>
            <a:pPr marL="432000" indent="-324000">
              <a:lnSpc>
                <a:spcPct val="100000"/>
              </a:lnSpc>
              <a:spcBef>
                <a:spcPts val="1417"/>
              </a:spcBef>
              <a:buClr>
                <a:srgbClr val="000000"/>
              </a:buClr>
              <a:buSzPct val="45000"/>
              <a:buFont typeface="Wingdings" charset="2"/>
              <a:buChar char=""/>
            </a:pPr>
            <a:r>
              <a:rPr lang="en-US" sz="1800" b="0" strike="noStrike" spc="-1">
                <a:solidFill>
                  <a:srgbClr val="000000"/>
                </a:solidFill>
                <a:latin typeface="David CLM"/>
              </a:rPr>
              <a:t> It's proven its worth. Moreover, its speed and precision outshine other models. Implemented across various sectors, it streamlines processes and enhances productivity. In essence, it's a game-changer, revolutionizing operations in agriculture, food processing, and retail.</a:t>
            </a:r>
            <a:endParaRPr lang="en-IN" sz="1800" b="0" strike="noStrike" spc="-1">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 name="PlaceHolder 1"/>
          <p:cNvSpPr>
            <a:spLocks noGrp="1"/>
          </p:cNvSpPr>
          <p:nvPr>
            <p:ph/>
          </p:nvPr>
        </p:nvSpPr>
        <p:spPr>
          <a:xfrm>
            <a:off x="1980000" y="2824920"/>
            <a:ext cx="6300000" cy="415080"/>
          </a:xfrm>
          <a:prstGeom prst="rect">
            <a:avLst/>
          </a:prstGeom>
          <a:noFill/>
          <a:ln w="0">
            <a:noFill/>
          </a:ln>
        </p:spPr>
        <p:txBody>
          <a:bodyPr lIns="0" tIns="0" rIns="0" bIns="0" anchor="t">
            <a:noAutofit/>
          </a:bodyPr>
          <a:lstStyle/>
          <a:p>
            <a:pPr indent="0" algn="ctr">
              <a:lnSpc>
                <a:spcPct val="100000"/>
              </a:lnSpc>
              <a:buNone/>
            </a:pPr>
            <a:r>
              <a:rPr lang="en-IN" sz="2800" b="1" strike="noStrike" spc="-1">
                <a:latin typeface="David CLM"/>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8" name="object 2"/>
          <p:cNvSpPr/>
          <p:nvPr/>
        </p:nvSpPr>
        <p:spPr>
          <a:xfrm>
            <a:off x="360" y="0"/>
            <a:ext cx="12191400" cy="6857280"/>
          </a:xfrm>
          <a:custGeom>
            <a:avLst/>
            <a:gdLst>
              <a:gd name="textAreaLeft" fmla="*/ 0 w 12191400"/>
              <a:gd name="textAreaRight" fmla="*/ 12192120 w 12191400"/>
              <a:gd name="textAreaTop" fmla="*/ 0 h 6857280"/>
              <a:gd name="textAreaBottom" fmla="*/ 6858000 h 6857280"/>
            </a:gdLst>
            <a:ahLst/>
            <a:cxnLst/>
            <a:rect l="textAreaLeft" t="textAreaTop" r="textAreaRight" b="textAreaBottom"/>
            <a:pathLst>
              <a:path w="12192000" h="6858000">
                <a:moveTo>
                  <a:pt x="12192000" y="0"/>
                </a:moveTo>
                <a:lnTo>
                  <a:pt x="0" y="0"/>
                </a:lnTo>
                <a:lnTo>
                  <a:pt x="0" y="6858000"/>
                </a:lnTo>
                <a:lnTo>
                  <a:pt x="12192000" y="6858000"/>
                </a:lnTo>
                <a:lnTo>
                  <a:pt x="12192000" y="0"/>
                </a:lnTo>
                <a:close/>
              </a:path>
            </a:pathLst>
          </a:custGeom>
          <a:solidFill>
            <a:srgbClr val="F1F1F1"/>
          </a:solidFill>
          <a:ln w="0">
            <a:noFill/>
          </a:ln>
        </p:spPr>
        <p:style>
          <a:lnRef idx="0">
            <a:scrgbClr r="0" g="0" b="0"/>
          </a:lnRef>
          <a:fillRef idx="0">
            <a:scrgbClr r="0" g="0" b="0"/>
          </a:fillRef>
          <a:effectRef idx="0">
            <a:scrgbClr r="0" g="0" b="0"/>
          </a:effectRef>
          <a:fontRef idx="minor"/>
        </p:style>
      </p:sp>
      <p:grpSp>
        <p:nvGrpSpPr>
          <p:cNvPr id="319" name="object 3"/>
          <p:cNvGrpSpPr/>
          <p:nvPr/>
        </p:nvGrpSpPr>
        <p:grpSpPr>
          <a:xfrm>
            <a:off x="7448760" y="0"/>
            <a:ext cx="4743000" cy="6858000"/>
            <a:chOff x="7448760" y="0"/>
            <a:chExt cx="4743000" cy="6858000"/>
          </a:xfrm>
        </p:grpSpPr>
        <p:sp>
          <p:nvSpPr>
            <p:cNvPr id="320" name="object 4"/>
            <p:cNvSpPr/>
            <p:nvPr/>
          </p:nvSpPr>
          <p:spPr>
            <a:xfrm>
              <a:off x="9377280" y="4680"/>
              <a:ext cx="1217880" cy="6852960"/>
            </a:xfrm>
            <a:custGeom>
              <a:avLst/>
              <a:gdLst>
                <a:gd name="textAreaLeft" fmla="*/ 0 w 1217880"/>
                <a:gd name="textAreaRight" fmla="*/ 1218600 w 1217880"/>
                <a:gd name="textAreaTop" fmla="*/ 0 h 6852960"/>
                <a:gd name="textAreaBottom" fmla="*/ 6853680 h 6852960"/>
              </a:gdLst>
              <a:ahLst/>
              <a:cxn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scrgbClr r="0" g="0" b="0"/>
            </a:lnRef>
            <a:fillRef idx="0">
              <a:scrgbClr r="0" g="0" b="0"/>
            </a:fillRef>
            <a:effectRef idx="0">
              <a:scrgbClr r="0" g="0" b="0"/>
            </a:effectRef>
            <a:fontRef idx="minor"/>
          </p:style>
        </p:sp>
        <p:sp>
          <p:nvSpPr>
            <p:cNvPr id="321" name="object 5"/>
            <p:cNvSpPr/>
            <p:nvPr/>
          </p:nvSpPr>
          <p:spPr>
            <a:xfrm>
              <a:off x="7448760" y="3695040"/>
              <a:ext cx="4742640" cy="3162960"/>
            </a:xfrm>
            <a:custGeom>
              <a:avLst/>
              <a:gdLst>
                <a:gd name="textAreaLeft" fmla="*/ 0 w 4742640"/>
                <a:gd name="textAreaRight" fmla="*/ 4743360 w 4742640"/>
                <a:gd name="textAreaTop" fmla="*/ 0 h 3162960"/>
                <a:gd name="textAreaBottom" fmla="*/ 3163680 h 3162960"/>
              </a:gdLst>
              <a:ahLst/>
              <a:cxn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scrgbClr r="0" g="0" b="0"/>
            </a:lnRef>
            <a:fillRef idx="0">
              <a:scrgbClr r="0" g="0" b="0"/>
            </a:fillRef>
            <a:effectRef idx="0">
              <a:scrgbClr r="0" g="0" b="0"/>
            </a:effectRef>
            <a:fontRef idx="minor"/>
          </p:style>
        </p:sp>
        <p:sp>
          <p:nvSpPr>
            <p:cNvPr id="322" name="object 6"/>
            <p:cNvSpPr/>
            <p:nvPr/>
          </p:nvSpPr>
          <p:spPr>
            <a:xfrm>
              <a:off x="9182160" y="0"/>
              <a:ext cx="3009240" cy="6857280"/>
            </a:xfrm>
            <a:custGeom>
              <a:avLst/>
              <a:gdLst>
                <a:gd name="textAreaLeft" fmla="*/ 0 w 3009240"/>
                <a:gd name="textAreaRight" fmla="*/ 3009960 w 3009240"/>
                <a:gd name="textAreaTop" fmla="*/ 0 h 6857280"/>
                <a:gd name="textAreaBottom" fmla="*/ 6858000 h 6857280"/>
              </a:gdLst>
              <a:ahLst/>
              <a:cxn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scrgbClr r="0" g="0" b="0"/>
            </a:lnRef>
            <a:fillRef idx="0">
              <a:scrgbClr r="0" g="0" b="0"/>
            </a:fillRef>
            <a:effectRef idx="0">
              <a:scrgbClr r="0" g="0" b="0"/>
            </a:effectRef>
            <a:fontRef idx="minor"/>
          </p:style>
        </p:sp>
        <p:sp>
          <p:nvSpPr>
            <p:cNvPr id="323" name="object 7"/>
            <p:cNvSpPr/>
            <p:nvPr/>
          </p:nvSpPr>
          <p:spPr>
            <a:xfrm>
              <a:off x="9603000" y="0"/>
              <a:ext cx="2588760" cy="6857280"/>
            </a:xfrm>
            <a:custGeom>
              <a:avLst/>
              <a:gdLst>
                <a:gd name="textAreaLeft" fmla="*/ 0 w 2588760"/>
                <a:gd name="textAreaRight" fmla="*/ 2589480 w 2588760"/>
                <a:gd name="textAreaTop" fmla="*/ 0 h 6857280"/>
                <a:gd name="textAreaBottom" fmla="*/ 6858000 h 6857280"/>
              </a:gdLst>
              <a:ahLst/>
              <a:cxn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scrgbClr r="0" g="0" b="0"/>
            </a:lnRef>
            <a:fillRef idx="0">
              <a:scrgbClr r="0" g="0" b="0"/>
            </a:fillRef>
            <a:effectRef idx="0">
              <a:scrgbClr r="0" g="0" b="0"/>
            </a:effectRef>
            <a:fontRef idx="minor"/>
          </p:style>
        </p:sp>
        <p:sp>
          <p:nvSpPr>
            <p:cNvPr id="324" name="object 8"/>
            <p:cNvSpPr/>
            <p:nvPr/>
          </p:nvSpPr>
          <p:spPr>
            <a:xfrm>
              <a:off x="8934480" y="3048120"/>
              <a:ext cx="3256920" cy="3809160"/>
            </a:xfrm>
            <a:custGeom>
              <a:avLst/>
              <a:gdLst>
                <a:gd name="textAreaLeft" fmla="*/ 0 w 3256920"/>
                <a:gd name="textAreaRight" fmla="*/ 3257640 w 3256920"/>
                <a:gd name="textAreaTop" fmla="*/ 0 h 3809160"/>
                <a:gd name="textAreaBottom" fmla="*/ 3809880 h 3809160"/>
              </a:gdLst>
              <a:ahLst/>
              <a:cxn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sp>
        <p:sp>
          <p:nvSpPr>
            <p:cNvPr id="325" name="object 9"/>
            <p:cNvSpPr/>
            <p:nvPr/>
          </p:nvSpPr>
          <p:spPr>
            <a:xfrm>
              <a:off x="9338040" y="0"/>
              <a:ext cx="2853720" cy="6857280"/>
            </a:xfrm>
            <a:custGeom>
              <a:avLst/>
              <a:gdLst>
                <a:gd name="textAreaLeft" fmla="*/ 0 w 2853720"/>
                <a:gd name="textAreaRight" fmla="*/ 2854440 w 2853720"/>
                <a:gd name="textAreaTop" fmla="*/ 0 h 6857280"/>
                <a:gd name="textAreaBottom" fmla="*/ 6858000 h 6857280"/>
              </a:gdLst>
              <a:ahLst/>
              <a:cxn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scrgbClr r="0" g="0" b="0"/>
            </a:lnRef>
            <a:fillRef idx="0">
              <a:scrgbClr r="0" g="0" b="0"/>
            </a:fillRef>
            <a:effectRef idx="0">
              <a:scrgbClr r="0" g="0" b="0"/>
            </a:effectRef>
            <a:fontRef idx="minor"/>
          </p:style>
        </p:sp>
        <p:sp>
          <p:nvSpPr>
            <p:cNvPr id="326" name="object 10"/>
            <p:cNvSpPr/>
            <p:nvPr/>
          </p:nvSpPr>
          <p:spPr>
            <a:xfrm>
              <a:off x="10896480" y="0"/>
              <a:ext cx="1294560" cy="6857280"/>
            </a:xfrm>
            <a:custGeom>
              <a:avLst/>
              <a:gdLst>
                <a:gd name="textAreaLeft" fmla="*/ 0 w 1294560"/>
                <a:gd name="textAreaRight" fmla="*/ 1295280 w 1294560"/>
                <a:gd name="textAreaTop" fmla="*/ 0 h 6857280"/>
                <a:gd name="textAreaBottom" fmla="*/ 6858000 h 6857280"/>
              </a:gdLst>
              <a:ahLst/>
              <a:cxn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scrgbClr r="0" g="0" b="0"/>
            </a:lnRef>
            <a:fillRef idx="0">
              <a:scrgbClr r="0" g="0" b="0"/>
            </a:fillRef>
            <a:effectRef idx="0">
              <a:scrgbClr r="0" g="0" b="0"/>
            </a:effectRef>
            <a:fontRef idx="minor"/>
          </p:style>
        </p:sp>
        <p:sp>
          <p:nvSpPr>
            <p:cNvPr id="327" name="object 11"/>
            <p:cNvSpPr/>
            <p:nvPr/>
          </p:nvSpPr>
          <p:spPr>
            <a:xfrm>
              <a:off x="10936080" y="0"/>
              <a:ext cx="1255320" cy="6857280"/>
            </a:xfrm>
            <a:custGeom>
              <a:avLst/>
              <a:gdLst>
                <a:gd name="textAreaLeft" fmla="*/ 0 w 1255320"/>
                <a:gd name="textAreaRight" fmla="*/ 1256040 w 1255320"/>
                <a:gd name="textAreaTop" fmla="*/ 0 h 6857280"/>
                <a:gd name="textAreaBottom" fmla="*/ 6858000 h 6857280"/>
              </a:gdLst>
              <a:ahLst/>
              <a:cxn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scrgbClr r="0" g="0" b="0"/>
            </a:lnRef>
            <a:fillRef idx="0">
              <a:scrgbClr r="0" g="0" b="0"/>
            </a:fillRef>
            <a:effectRef idx="0">
              <a:scrgbClr r="0" g="0" b="0"/>
            </a:effectRef>
            <a:fontRef idx="minor"/>
          </p:style>
        </p:sp>
        <p:sp>
          <p:nvSpPr>
            <p:cNvPr id="328" name="object 12"/>
            <p:cNvSpPr/>
            <p:nvPr/>
          </p:nvSpPr>
          <p:spPr>
            <a:xfrm>
              <a:off x="10372680" y="3591000"/>
              <a:ext cx="1818720" cy="3266280"/>
            </a:xfrm>
            <a:custGeom>
              <a:avLst/>
              <a:gdLst>
                <a:gd name="textAreaLeft" fmla="*/ 0 w 1818720"/>
                <a:gd name="textAreaRight" fmla="*/ 1819440 w 1818720"/>
                <a:gd name="textAreaTop" fmla="*/ 0 h 3266280"/>
                <a:gd name="textAreaBottom" fmla="*/ 3267000 h 3266280"/>
              </a:gdLst>
              <a:ahLst/>
              <a:cxn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sp>
      </p:grpSp>
      <p:sp>
        <p:nvSpPr>
          <p:cNvPr id="329" name="object 13"/>
          <p:cNvSpPr/>
          <p:nvPr/>
        </p:nvSpPr>
        <p:spPr>
          <a:xfrm>
            <a:off x="0" y="4010040"/>
            <a:ext cx="447120" cy="2847240"/>
          </a:xfrm>
          <a:custGeom>
            <a:avLst/>
            <a:gdLst>
              <a:gd name="textAreaLeft" fmla="*/ 0 w 447120"/>
              <a:gd name="textAreaRight" fmla="*/ 447840 w 447120"/>
              <a:gd name="textAreaTop" fmla="*/ 0 h 2847240"/>
              <a:gd name="textAreaBottom" fmla="*/ 2847960 h 2847240"/>
            </a:gdLst>
            <a:ahLst/>
            <a:cxn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scrgbClr r="0" g="0" b="0"/>
          </a:lnRef>
          <a:fillRef idx="0">
            <a:scrgbClr r="0" g="0" b="0"/>
          </a:fillRef>
          <a:effectRef idx="0">
            <a:scrgbClr r="0" g="0" b="0"/>
          </a:effectRef>
          <a:fontRef idx="minor"/>
        </p:style>
      </p:sp>
      <p:sp>
        <p:nvSpPr>
          <p:cNvPr id="330" name="object 14"/>
          <p:cNvSpPr/>
          <p:nvPr/>
        </p:nvSpPr>
        <p:spPr>
          <a:xfrm>
            <a:off x="9353520" y="5362560"/>
            <a:ext cx="456480" cy="456480"/>
          </a:xfrm>
          <a:custGeom>
            <a:avLst/>
            <a:gdLst>
              <a:gd name="textAreaLeft" fmla="*/ 0 w 456480"/>
              <a:gd name="textAreaRight" fmla="*/ 457200 w 456480"/>
              <a:gd name="textAreaTop" fmla="*/ 0 h 456480"/>
              <a:gd name="textAreaBottom" fmla="*/ 457200 h 456480"/>
            </a:gdLst>
            <a:ahLst/>
            <a:cxn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scrgbClr r="0" g="0" b="0"/>
          </a:lnRef>
          <a:fillRef idx="0">
            <a:scrgbClr r="0" g="0" b="0"/>
          </a:fillRef>
          <a:effectRef idx="0">
            <a:scrgbClr r="0" g="0" b="0"/>
          </a:effectRef>
          <a:fontRef idx="minor"/>
        </p:style>
      </p:sp>
      <p:sp>
        <p:nvSpPr>
          <p:cNvPr id="331" name="object 15"/>
          <p:cNvSpPr/>
          <p:nvPr/>
        </p:nvSpPr>
        <p:spPr>
          <a:xfrm>
            <a:off x="6696000" y="1695600"/>
            <a:ext cx="313560" cy="323280"/>
          </a:xfrm>
          <a:custGeom>
            <a:avLst/>
            <a:gdLst>
              <a:gd name="textAreaLeft" fmla="*/ 0 w 313560"/>
              <a:gd name="textAreaRight" fmla="*/ 314280 w 313560"/>
              <a:gd name="textAreaTop" fmla="*/ 0 h 323280"/>
              <a:gd name="textAreaBottom" fmla="*/ 324000 h 323280"/>
            </a:gdLst>
            <a:ahLst/>
            <a:cxn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scrgbClr r="0" g="0" b="0"/>
          </a:lnRef>
          <a:fillRef idx="0">
            <a:scrgbClr r="0" g="0" b="0"/>
          </a:fillRef>
          <a:effectRef idx="0">
            <a:scrgbClr r="0" g="0" b="0"/>
          </a:effectRef>
          <a:fontRef idx="minor"/>
        </p:style>
      </p:sp>
      <p:sp>
        <p:nvSpPr>
          <p:cNvPr id="332" name="object 16"/>
          <p:cNvSpPr/>
          <p:nvPr/>
        </p:nvSpPr>
        <p:spPr>
          <a:xfrm>
            <a:off x="9353520" y="5896080"/>
            <a:ext cx="180360" cy="180360"/>
          </a:xfrm>
          <a:custGeom>
            <a:avLst/>
            <a:gdLst>
              <a:gd name="textAreaLeft" fmla="*/ 0 w 180360"/>
              <a:gd name="textAreaRight" fmla="*/ 181080 w 180360"/>
              <a:gd name="textAreaTop" fmla="*/ 0 h 180360"/>
              <a:gd name="textAreaBottom" fmla="*/ 181080 h 180360"/>
            </a:gdLst>
            <a:ahLst/>
            <a:cxn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scrgbClr r="0" g="0" b="0"/>
          </a:lnRef>
          <a:fillRef idx="0">
            <a:scrgbClr r="0" g="0" b="0"/>
          </a:fillRef>
          <a:effectRef idx="0">
            <a:scrgbClr r="0" g="0" b="0"/>
          </a:effectRef>
          <a:fontRef idx="minor"/>
        </p:style>
      </p:sp>
      <p:sp>
        <p:nvSpPr>
          <p:cNvPr id="333" name="PlaceHolder 1"/>
          <p:cNvSpPr>
            <a:spLocks noGrp="1"/>
          </p:cNvSpPr>
          <p:nvPr>
            <p:ph type="title"/>
          </p:nvPr>
        </p:nvSpPr>
        <p:spPr>
          <a:xfrm>
            <a:off x="1800000" y="2700000"/>
            <a:ext cx="7260480" cy="1311120"/>
          </a:xfrm>
          <a:prstGeom prst="rect">
            <a:avLst/>
          </a:prstGeom>
          <a:noFill/>
          <a:ln w="0">
            <a:noFill/>
          </a:ln>
        </p:spPr>
        <p:txBody>
          <a:bodyPr lIns="0" tIns="16560" rIns="0" bIns="0" anchor="t">
            <a:noAutofit/>
          </a:bodyPr>
          <a:lstStyle/>
          <a:p>
            <a:pPr marL="12600" indent="0">
              <a:lnSpc>
                <a:spcPct val="100000"/>
              </a:lnSpc>
              <a:spcBef>
                <a:spcPts val="130"/>
              </a:spcBef>
              <a:buNone/>
              <a:tabLst>
                <a:tab pos="0" algn="l"/>
              </a:tabLst>
            </a:pPr>
            <a:r>
              <a:rPr lang="en-IN" sz="4250" b="1" strike="noStrike" spc="-1">
                <a:solidFill>
                  <a:srgbClr val="000000"/>
                </a:solidFill>
                <a:latin typeface="Bahnschrift SemiBold"/>
              </a:rPr>
              <a:t>Fruit and Vegetable Image Recognition using CNN </a:t>
            </a:r>
            <a:endParaRPr lang="en-IN" sz="4250" b="0" strike="noStrike" spc="-1">
              <a:latin typeface="Arial"/>
            </a:endParaRPr>
          </a:p>
        </p:txBody>
      </p:sp>
      <p:grpSp>
        <p:nvGrpSpPr>
          <p:cNvPr id="334" name="object 18"/>
          <p:cNvGrpSpPr/>
          <p:nvPr/>
        </p:nvGrpSpPr>
        <p:grpSpPr>
          <a:xfrm>
            <a:off x="466560" y="6410160"/>
            <a:ext cx="3704400" cy="294480"/>
            <a:chOff x="466560" y="6410160"/>
            <a:chExt cx="3704400" cy="294480"/>
          </a:xfrm>
        </p:grpSpPr>
        <p:pic>
          <p:nvPicPr>
            <p:cNvPr id="335" name="object 19"/>
            <p:cNvPicPr/>
            <p:nvPr/>
          </p:nvPicPr>
          <p:blipFill>
            <a:blip r:embed="rId2"/>
            <a:stretch/>
          </p:blipFill>
          <p:spPr>
            <a:xfrm>
              <a:off x="676440" y="6467400"/>
              <a:ext cx="2142360" cy="199440"/>
            </a:xfrm>
            <a:prstGeom prst="rect">
              <a:avLst/>
            </a:prstGeom>
            <a:ln w="0">
              <a:noFill/>
            </a:ln>
          </p:spPr>
        </p:pic>
        <p:pic>
          <p:nvPicPr>
            <p:cNvPr id="336" name="object 20"/>
            <p:cNvPicPr/>
            <p:nvPr/>
          </p:nvPicPr>
          <p:blipFill>
            <a:blip r:embed="rId3"/>
            <a:stretch/>
          </p:blipFill>
          <p:spPr>
            <a:xfrm>
              <a:off x="466560" y="6410160"/>
              <a:ext cx="3704400" cy="294480"/>
            </a:xfrm>
            <a:prstGeom prst="rect">
              <a:avLst/>
            </a:prstGeom>
            <a:ln w="0">
              <a:noFill/>
            </a:ln>
          </p:spPr>
        </p:pic>
      </p:grpSp>
      <p:sp>
        <p:nvSpPr>
          <p:cNvPr id="337" name="object 21"/>
          <p:cNvSpPr/>
          <p:nvPr/>
        </p:nvSpPr>
        <p:spPr>
          <a:xfrm>
            <a:off x="739800" y="6473160"/>
            <a:ext cx="1798200" cy="173880"/>
          </a:xfrm>
          <a:prstGeom prst="rect">
            <a:avLst/>
          </a:prstGeom>
          <a:noFill/>
          <a:ln w="0">
            <a:noFill/>
          </a:ln>
        </p:spPr>
        <p:style>
          <a:lnRef idx="0">
            <a:scrgbClr r="0" g="0" b="0"/>
          </a:lnRef>
          <a:fillRef idx="0">
            <a:scrgbClr r="0" g="0" b="0"/>
          </a:fillRef>
          <a:effectRef idx="0">
            <a:scrgbClr r="0" g="0" b="0"/>
          </a:effectRef>
          <a:fontRef idx="minor"/>
        </p:style>
        <p:txBody>
          <a:bodyPr lIns="0" tIns="6840" rIns="0" bIns="0" anchor="t">
            <a:spAutoFit/>
          </a:bodyPr>
          <a:lstStyle/>
          <a:p>
            <a:pPr marL="12600">
              <a:lnSpc>
                <a:spcPct val="100000"/>
              </a:lnSpc>
              <a:spcBef>
                <a:spcPts val="54"/>
              </a:spcBef>
            </a:pPr>
            <a:r>
              <a:rPr lang="en-US" sz="1100" b="0" strike="noStrike" spc="15">
                <a:solidFill>
                  <a:srgbClr val="2D83C3"/>
                </a:solidFill>
                <a:latin typeface="Trebuchet MS"/>
                <a:ea typeface="DejaVu Sans"/>
              </a:rPr>
              <a:t>3/21/202</a:t>
            </a:r>
            <a:r>
              <a:rPr lang="en-US" sz="1100" b="0" strike="noStrike" spc="7">
                <a:solidFill>
                  <a:srgbClr val="2D83C3"/>
                </a:solidFill>
                <a:latin typeface="Trebuchet MS"/>
                <a:ea typeface="DejaVu Sans"/>
              </a:rPr>
              <a:t>4</a:t>
            </a:r>
            <a:r>
              <a:rPr lang="en-US" sz="1100" b="0" strike="noStrike" spc="-1">
                <a:solidFill>
                  <a:srgbClr val="2D83C3"/>
                </a:solidFill>
                <a:latin typeface="Trebuchet MS"/>
                <a:ea typeface="DejaVu Sans"/>
              </a:rPr>
              <a:t> </a:t>
            </a:r>
            <a:r>
              <a:rPr lang="en-US" sz="1100" b="0" strike="noStrike" spc="126">
                <a:solidFill>
                  <a:srgbClr val="2D83C3"/>
                </a:solidFill>
                <a:latin typeface="Trebuchet MS"/>
                <a:ea typeface="DejaVu Sans"/>
              </a:rPr>
              <a:t> </a:t>
            </a:r>
            <a:r>
              <a:rPr lang="en-US" sz="1100" b="1" strike="noStrike" spc="46">
                <a:solidFill>
                  <a:srgbClr val="2D83C3"/>
                </a:solidFill>
                <a:latin typeface="Trebuchet MS"/>
                <a:ea typeface="DejaVu Sans"/>
              </a:rPr>
              <a:t>A</a:t>
            </a:r>
            <a:r>
              <a:rPr lang="en-US" sz="1100" b="1" strike="noStrike" spc="9">
                <a:solidFill>
                  <a:srgbClr val="2D83C3"/>
                </a:solidFill>
                <a:latin typeface="Trebuchet MS"/>
                <a:ea typeface="DejaVu Sans"/>
              </a:rPr>
              <a:t>nnu</a:t>
            </a:r>
            <a:r>
              <a:rPr lang="en-US" sz="1100" b="1" strike="noStrike" spc="7">
                <a:solidFill>
                  <a:srgbClr val="2D83C3"/>
                </a:solidFill>
                <a:latin typeface="Trebuchet MS"/>
                <a:ea typeface="DejaVu Sans"/>
              </a:rPr>
              <a:t>al</a:t>
            </a:r>
            <a:r>
              <a:rPr lang="en-US" sz="1100" b="1" strike="noStrike" spc="-140">
                <a:solidFill>
                  <a:srgbClr val="2D83C3"/>
                </a:solidFill>
                <a:latin typeface="Trebuchet MS"/>
                <a:ea typeface="DejaVu Sans"/>
              </a:rPr>
              <a:t> </a:t>
            </a:r>
            <a:r>
              <a:rPr lang="en-US" sz="1100" b="1" strike="noStrike" spc="-1">
                <a:solidFill>
                  <a:srgbClr val="2D83C3"/>
                </a:solidFill>
                <a:latin typeface="Trebuchet MS"/>
                <a:ea typeface="DejaVu Sans"/>
              </a:rPr>
              <a:t>R</a:t>
            </a:r>
            <a:r>
              <a:rPr lang="en-US" sz="1100" b="1" strike="noStrike" spc="29">
                <a:solidFill>
                  <a:srgbClr val="2D83C3"/>
                </a:solidFill>
                <a:latin typeface="Trebuchet MS"/>
                <a:ea typeface="DejaVu Sans"/>
              </a:rPr>
              <a:t>e</a:t>
            </a:r>
            <a:r>
              <a:rPr lang="en-US" sz="1100" b="1" strike="noStrike" spc="86">
                <a:solidFill>
                  <a:srgbClr val="2D83C3"/>
                </a:solidFill>
                <a:latin typeface="Trebuchet MS"/>
                <a:ea typeface="DejaVu Sans"/>
              </a:rPr>
              <a:t>v</a:t>
            </a:r>
            <a:r>
              <a:rPr lang="en-US" sz="1100" b="1" strike="noStrike" spc="-35">
                <a:solidFill>
                  <a:srgbClr val="2D83C3"/>
                </a:solidFill>
                <a:latin typeface="Trebuchet MS"/>
                <a:ea typeface="DejaVu Sans"/>
              </a:rPr>
              <a:t>i</a:t>
            </a:r>
            <a:r>
              <a:rPr lang="en-US" sz="1100" b="1" strike="noStrike" spc="29">
                <a:solidFill>
                  <a:srgbClr val="2D83C3"/>
                </a:solidFill>
                <a:latin typeface="Trebuchet MS"/>
                <a:ea typeface="DejaVu Sans"/>
              </a:rPr>
              <a:t>e</a:t>
            </a:r>
            <a:r>
              <a:rPr lang="en-US" sz="1100" b="1" strike="noStrike" spc="9">
                <a:solidFill>
                  <a:srgbClr val="2D83C3"/>
                </a:solidFill>
                <a:latin typeface="Trebuchet MS"/>
                <a:ea typeface="DejaVu Sans"/>
              </a:rPr>
              <a:t>w</a:t>
            </a:r>
            <a:endParaRPr lang="en-IN" sz="1100" b="0" strike="noStrike" spc="-1">
              <a:latin typeface="Arial"/>
            </a:endParaRPr>
          </a:p>
        </p:txBody>
      </p:sp>
      <p:sp>
        <p:nvSpPr>
          <p:cNvPr id="338" name="PlaceHolder 2"/>
          <p:cNvSpPr>
            <a:spLocks noGrp="1"/>
          </p:cNvSpPr>
          <p:nvPr>
            <p:ph type="sldNum" idx="20"/>
          </p:nvPr>
        </p:nvSpPr>
        <p:spPr>
          <a:xfrm>
            <a:off x="11353320" y="6473160"/>
            <a:ext cx="150480" cy="3984120"/>
          </a:xfrm>
          <a:prstGeom prst="rect">
            <a:avLst/>
          </a:prstGeom>
          <a:noFill/>
          <a:ln w="0">
            <a:noFill/>
          </a:ln>
        </p:spPr>
        <p:txBody>
          <a:bodyPr lIns="0" tIns="6840" rIns="0" bIns="0" anchor="t">
            <a:noAutofit/>
          </a:bodyPr>
          <a:lstStyle>
            <a:lvl1pPr marL="38160" indent="0">
              <a:lnSpc>
                <a:spcPct val="100000"/>
              </a:lnSpc>
              <a:spcBef>
                <a:spcPts val="54"/>
              </a:spcBef>
              <a:buNone/>
              <a:tabLst>
                <a:tab pos="0" algn="l"/>
              </a:tabLst>
              <a:defRPr lang="en-US" sz="1100" b="0" strike="noStrike" spc="7">
                <a:solidFill>
                  <a:srgbClr val="2D936B"/>
                </a:solidFill>
                <a:latin typeface="Trebuchet MS"/>
              </a:defRPr>
            </a:lvl1pPr>
          </a:lstStyle>
          <a:p>
            <a:pPr marL="38160" indent="0">
              <a:lnSpc>
                <a:spcPct val="100000"/>
              </a:lnSpc>
              <a:spcBef>
                <a:spcPts val="54"/>
              </a:spcBef>
              <a:buNone/>
              <a:tabLst>
                <a:tab pos="0" algn="l"/>
              </a:tabLst>
            </a:pPr>
            <a:fld id="{C775D251-9757-4CC0-A167-73B0315B4FFA}" type="slidenum">
              <a:rPr lang="en-US" sz="1100" b="0" strike="noStrike" spc="7">
                <a:solidFill>
                  <a:srgbClr val="2D936B"/>
                </a:solidFill>
                <a:latin typeface="Trebuchet MS"/>
              </a:rPr>
              <a:t>2</a:t>
            </a:fld>
            <a:endParaRPr lang="en-IN" sz="1100" b="0" strike="noStrike" spc="-1">
              <a:latin typeface="Times New Roman"/>
            </a:endParaRPr>
          </a:p>
        </p:txBody>
      </p:sp>
      <p:sp>
        <p:nvSpPr>
          <p:cNvPr id="339" name="TextBox 338"/>
          <p:cNvSpPr txBox="1"/>
          <p:nvPr/>
        </p:nvSpPr>
        <p:spPr>
          <a:xfrm>
            <a:off x="720000" y="720000"/>
            <a:ext cx="5580000" cy="1508040"/>
          </a:xfrm>
          <a:prstGeom prst="rect">
            <a:avLst/>
          </a:prstGeom>
          <a:noFill/>
          <a:ln w="0">
            <a:noFill/>
          </a:ln>
        </p:spPr>
        <p:txBody>
          <a:bodyPr lIns="90000" tIns="45000" rIns="90000" bIns="45000" anchor="t">
            <a:noAutofit/>
          </a:bodyPr>
          <a:lstStyle/>
          <a:p>
            <a:r>
              <a:rPr lang="en-US" sz="3600" b="1" strike="noStrike" spc="-1">
                <a:solidFill>
                  <a:srgbClr val="000000"/>
                </a:solidFill>
                <a:latin typeface="Trebuchet MS"/>
              </a:rPr>
              <a:t>PROJECT TITLE</a:t>
            </a:r>
            <a:endParaRPr lang="en-IN" sz="36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0" name="object 2"/>
          <p:cNvSpPr/>
          <p:nvPr/>
        </p:nvSpPr>
        <p:spPr>
          <a:xfrm>
            <a:off x="2121120" y="1684800"/>
            <a:ext cx="6476400" cy="3656880"/>
          </a:xfrm>
          <a:custGeom>
            <a:avLst/>
            <a:gdLst>
              <a:gd name="textAreaLeft" fmla="*/ 0 w 6476400"/>
              <a:gd name="textAreaRight" fmla="*/ 6477120 w 6476400"/>
              <a:gd name="textAreaTop" fmla="*/ 0 h 3656880"/>
              <a:gd name="textAreaBottom" fmla="*/ 3657600 h 3656880"/>
            </a:gdLst>
            <a:ahLst/>
            <a:cxnLst/>
            <a:rect l="textAreaLeft" t="textAreaTop" r="textAreaRight" b="textAreaBottom"/>
            <a:pathLst>
              <a:path w="12192000" h="6858000">
                <a:moveTo>
                  <a:pt x="12192000" y="0"/>
                </a:moveTo>
                <a:lnTo>
                  <a:pt x="0" y="0"/>
                </a:lnTo>
                <a:lnTo>
                  <a:pt x="0" y="6858000"/>
                </a:lnTo>
                <a:lnTo>
                  <a:pt x="12192000" y="6858000"/>
                </a:lnTo>
                <a:lnTo>
                  <a:pt x="12192000" y="0"/>
                </a:lnTo>
                <a:close/>
              </a:path>
            </a:pathLst>
          </a:custGeom>
          <a:solidFill>
            <a:srgbClr val="F1F1F1"/>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marL="285840" indent="-285840">
              <a:lnSpc>
                <a:spcPct val="100000"/>
              </a:lnSpc>
              <a:buClr>
                <a:srgbClr val="000000"/>
              </a:buClr>
              <a:buFont typeface="Wingdings" charset="2"/>
              <a:buChar char=""/>
            </a:pPr>
            <a:r>
              <a:rPr lang="en-US" sz="2400" b="0" strike="noStrike" spc="-1">
                <a:solidFill>
                  <a:srgbClr val="000000"/>
                </a:solidFill>
                <a:latin typeface="Cambria"/>
                <a:ea typeface="DejaVu Sans"/>
              </a:rPr>
              <a:t>Problem Statement</a:t>
            </a:r>
            <a:endParaRPr lang="en-IN" sz="2400" b="0" strike="noStrike" spc="-1">
              <a:latin typeface="Arial"/>
            </a:endParaRPr>
          </a:p>
          <a:p>
            <a:pPr marL="285840" indent="-285840">
              <a:lnSpc>
                <a:spcPct val="100000"/>
              </a:lnSpc>
              <a:buClr>
                <a:srgbClr val="000000"/>
              </a:buClr>
              <a:buFont typeface="Wingdings" charset="2"/>
              <a:buChar char=""/>
            </a:pPr>
            <a:r>
              <a:rPr lang="en-US" sz="2400" b="0" strike="noStrike" spc="-1">
                <a:solidFill>
                  <a:srgbClr val="000000"/>
                </a:solidFill>
                <a:latin typeface="Cambria"/>
                <a:ea typeface="DejaVu Sans"/>
              </a:rPr>
              <a:t>Project Overview</a:t>
            </a:r>
            <a:endParaRPr lang="en-IN" sz="2400" b="0" strike="noStrike" spc="-1">
              <a:latin typeface="Arial"/>
            </a:endParaRPr>
          </a:p>
          <a:p>
            <a:pPr marL="285840" indent="-285840">
              <a:lnSpc>
                <a:spcPct val="100000"/>
              </a:lnSpc>
              <a:buClr>
                <a:srgbClr val="000000"/>
              </a:buClr>
              <a:buFont typeface="Wingdings" charset="2"/>
              <a:buChar char=""/>
            </a:pPr>
            <a:r>
              <a:rPr lang="en-US" sz="2400" b="0" strike="noStrike" spc="-1">
                <a:solidFill>
                  <a:srgbClr val="000000"/>
                </a:solidFill>
                <a:latin typeface="Cambria"/>
                <a:ea typeface="DejaVu Sans"/>
              </a:rPr>
              <a:t>End Users</a:t>
            </a:r>
            <a:endParaRPr lang="en-IN" sz="2400" b="0" strike="noStrike" spc="-1">
              <a:latin typeface="Arial"/>
            </a:endParaRPr>
          </a:p>
          <a:p>
            <a:pPr marL="285840" indent="-285840">
              <a:lnSpc>
                <a:spcPct val="100000"/>
              </a:lnSpc>
              <a:buClr>
                <a:srgbClr val="000000"/>
              </a:buClr>
              <a:buFont typeface="Wingdings" charset="2"/>
              <a:buChar char=""/>
            </a:pPr>
            <a:r>
              <a:rPr lang="en-US" sz="2400" b="0" strike="noStrike" spc="-1">
                <a:solidFill>
                  <a:srgbClr val="000000"/>
                </a:solidFill>
                <a:latin typeface="Cambria"/>
                <a:ea typeface="DejaVu Sans"/>
              </a:rPr>
              <a:t>Our Solution and Proposition</a:t>
            </a:r>
            <a:endParaRPr lang="en-IN" sz="2400" b="0" strike="noStrike" spc="-1">
              <a:latin typeface="Arial"/>
            </a:endParaRPr>
          </a:p>
          <a:p>
            <a:pPr marL="285840" indent="-285840">
              <a:lnSpc>
                <a:spcPct val="100000"/>
              </a:lnSpc>
              <a:buClr>
                <a:srgbClr val="000000"/>
              </a:buClr>
              <a:buFont typeface="Wingdings" charset="2"/>
              <a:buChar char=""/>
            </a:pPr>
            <a:r>
              <a:rPr lang="en-US" sz="2400" b="0" strike="noStrike" spc="-1">
                <a:solidFill>
                  <a:srgbClr val="000000"/>
                </a:solidFill>
                <a:latin typeface="Cambria"/>
                <a:ea typeface="DejaVu Sans"/>
              </a:rPr>
              <a:t>Key Features</a:t>
            </a:r>
            <a:endParaRPr lang="en-IN" sz="2400" b="0" strike="noStrike" spc="-1">
              <a:latin typeface="Arial"/>
            </a:endParaRPr>
          </a:p>
          <a:p>
            <a:pPr marL="285840" indent="-285840">
              <a:lnSpc>
                <a:spcPct val="100000"/>
              </a:lnSpc>
              <a:buClr>
                <a:srgbClr val="000000"/>
              </a:buClr>
              <a:buFont typeface="Wingdings" charset="2"/>
              <a:buChar char=""/>
            </a:pPr>
            <a:r>
              <a:rPr lang="en-US" sz="2400" b="0" strike="noStrike" spc="-1">
                <a:solidFill>
                  <a:srgbClr val="000000"/>
                </a:solidFill>
                <a:latin typeface="Cambria"/>
                <a:ea typeface="DejaVu Sans"/>
              </a:rPr>
              <a:t>Modeling Appoach </a:t>
            </a:r>
            <a:endParaRPr lang="en-IN" sz="2400" b="0" strike="noStrike" spc="-1">
              <a:latin typeface="Arial"/>
            </a:endParaRPr>
          </a:p>
          <a:p>
            <a:pPr marL="285840" indent="-285840">
              <a:lnSpc>
                <a:spcPct val="100000"/>
              </a:lnSpc>
              <a:buClr>
                <a:srgbClr val="000000"/>
              </a:buClr>
              <a:buFont typeface="Wingdings" charset="2"/>
              <a:buChar char=""/>
            </a:pPr>
            <a:r>
              <a:rPr lang="en-US" sz="2400" b="0" strike="noStrike" spc="-1">
                <a:solidFill>
                  <a:srgbClr val="000000"/>
                </a:solidFill>
                <a:latin typeface="Cambria"/>
                <a:ea typeface="DejaVu Sans"/>
              </a:rPr>
              <a:t>Results and Evaluation</a:t>
            </a:r>
            <a:endParaRPr lang="en-IN" sz="2400" b="0" strike="noStrike" spc="-1">
              <a:latin typeface="Arial"/>
            </a:endParaRPr>
          </a:p>
          <a:p>
            <a:pPr marL="285840" indent="-285840">
              <a:lnSpc>
                <a:spcPct val="100000"/>
              </a:lnSpc>
              <a:buClr>
                <a:srgbClr val="000000"/>
              </a:buClr>
              <a:buFont typeface="Wingdings" charset="2"/>
              <a:buChar char=""/>
            </a:pPr>
            <a:r>
              <a:rPr lang="en-US" sz="2400" b="0" strike="noStrike" spc="-1">
                <a:solidFill>
                  <a:srgbClr val="000000"/>
                </a:solidFill>
                <a:latin typeface="Cambria"/>
                <a:ea typeface="DejaVu Sans"/>
              </a:rPr>
              <a:t>Conclusion</a:t>
            </a:r>
            <a:endParaRPr lang="en-IN" sz="2400" b="0" strike="noStrike" spc="-1">
              <a:latin typeface="Arial"/>
            </a:endParaRPr>
          </a:p>
        </p:txBody>
      </p:sp>
      <p:grpSp>
        <p:nvGrpSpPr>
          <p:cNvPr id="341" name="object 3"/>
          <p:cNvGrpSpPr/>
          <p:nvPr/>
        </p:nvGrpSpPr>
        <p:grpSpPr>
          <a:xfrm>
            <a:off x="7448760" y="0"/>
            <a:ext cx="4743000" cy="6858000"/>
            <a:chOff x="7448760" y="0"/>
            <a:chExt cx="4743000" cy="6858000"/>
          </a:xfrm>
        </p:grpSpPr>
        <p:sp>
          <p:nvSpPr>
            <p:cNvPr id="342" name="object 4"/>
            <p:cNvSpPr/>
            <p:nvPr/>
          </p:nvSpPr>
          <p:spPr>
            <a:xfrm>
              <a:off x="9377280" y="4680"/>
              <a:ext cx="1217880" cy="6852960"/>
            </a:xfrm>
            <a:custGeom>
              <a:avLst/>
              <a:gdLst>
                <a:gd name="textAreaLeft" fmla="*/ 0 w 1217880"/>
                <a:gd name="textAreaRight" fmla="*/ 1218600 w 1217880"/>
                <a:gd name="textAreaTop" fmla="*/ 0 h 6852960"/>
                <a:gd name="textAreaBottom" fmla="*/ 6853680 h 6852960"/>
              </a:gdLst>
              <a:ahLst/>
              <a:cxn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scrgbClr r="0" g="0" b="0"/>
            </a:lnRef>
            <a:fillRef idx="0">
              <a:scrgbClr r="0" g="0" b="0"/>
            </a:fillRef>
            <a:effectRef idx="0">
              <a:scrgbClr r="0" g="0" b="0"/>
            </a:effectRef>
            <a:fontRef idx="minor"/>
          </p:style>
        </p:sp>
        <p:sp>
          <p:nvSpPr>
            <p:cNvPr id="343" name="object 5"/>
            <p:cNvSpPr/>
            <p:nvPr/>
          </p:nvSpPr>
          <p:spPr>
            <a:xfrm>
              <a:off x="7448760" y="3695040"/>
              <a:ext cx="4742640" cy="3162960"/>
            </a:xfrm>
            <a:custGeom>
              <a:avLst/>
              <a:gdLst>
                <a:gd name="textAreaLeft" fmla="*/ 0 w 4742640"/>
                <a:gd name="textAreaRight" fmla="*/ 4743360 w 4742640"/>
                <a:gd name="textAreaTop" fmla="*/ 0 h 3162960"/>
                <a:gd name="textAreaBottom" fmla="*/ 3163680 h 3162960"/>
              </a:gdLst>
              <a:ahLst/>
              <a:cxn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scrgbClr r="0" g="0" b="0"/>
            </a:lnRef>
            <a:fillRef idx="0">
              <a:scrgbClr r="0" g="0" b="0"/>
            </a:fillRef>
            <a:effectRef idx="0">
              <a:scrgbClr r="0" g="0" b="0"/>
            </a:effectRef>
            <a:fontRef idx="minor"/>
          </p:style>
        </p:sp>
        <p:sp>
          <p:nvSpPr>
            <p:cNvPr id="344" name="object 6"/>
            <p:cNvSpPr/>
            <p:nvPr/>
          </p:nvSpPr>
          <p:spPr>
            <a:xfrm>
              <a:off x="9182160" y="0"/>
              <a:ext cx="3009240" cy="6857280"/>
            </a:xfrm>
            <a:custGeom>
              <a:avLst/>
              <a:gdLst>
                <a:gd name="textAreaLeft" fmla="*/ 0 w 3009240"/>
                <a:gd name="textAreaRight" fmla="*/ 3009960 w 3009240"/>
                <a:gd name="textAreaTop" fmla="*/ 0 h 6857280"/>
                <a:gd name="textAreaBottom" fmla="*/ 6858000 h 6857280"/>
              </a:gdLst>
              <a:ahLst/>
              <a:cxn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scrgbClr r="0" g="0" b="0"/>
            </a:lnRef>
            <a:fillRef idx="0">
              <a:scrgbClr r="0" g="0" b="0"/>
            </a:fillRef>
            <a:effectRef idx="0">
              <a:scrgbClr r="0" g="0" b="0"/>
            </a:effectRef>
            <a:fontRef idx="minor"/>
          </p:style>
        </p:sp>
        <p:sp>
          <p:nvSpPr>
            <p:cNvPr id="345" name="object 7"/>
            <p:cNvSpPr/>
            <p:nvPr/>
          </p:nvSpPr>
          <p:spPr>
            <a:xfrm>
              <a:off x="9603000" y="0"/>
              <a:ext cx="2588760" cy="6857280"/>
            </a:xfrm>
            <a:custGeom>
              <a:avLst/>
              <a:gdLst>
                <a:gd name="textAreaLeft" fmla="*/ 0 w 2588760"/>
                <a:gd name="textAreaRight" fmla="*/ 2589480 w 2588760"/>
                <a:gd name="textAreaTop" fmla="*/ 0 h 6857280"/>
                <a:gd name="textAreaBottom" fmla="*/ 6858000 h 6857280"/>
              </a:gdLst>
              <a:ahLst/>
              <a:cxn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scrgbClr r="0" g="0" b="0"/>
            </a:lnRef>
            <a:fillRef idx="0">
              <a:scrgbClr r="0" g="0" b="0"/>
            </a:fillRef>
            <a:effectRef idx="0">
              <a:scrgbClr r="0" g="0" b="0"/>
            </a:effectRef>
            <a:fontRef idx="minor"/>
          </p:style>
        </p:sp>
        <p:sp>
          <p:nvSpPr>
            <p:cNvPr id="346" name="object 8"/>
            <p:cNvSpPr/>
            <p:nvPr/>
          </p:nvSpPr>
          <p:spPr>
            <a:xfrm>
              <a:off x="8934480" y="3048120"/>
              <a:ext cx="3256920" cy="3809160"/>
            </a:xfrm>
            <a:custGeom>
              <a:avLst/>
              <a:gdLst>
                <a:gd name="textAreaLeft" fmla="*/ 0 w 3256920"/>
                <a:gd name="textAreaRight" fmla="*/ 3257640 w 3256920"/>
                <a:gd name="textAreaTop" fmla="*/ 0 h 3809160"/>
                <a:gd name="textAreaBottom" fmla="*/ 3809880 h 3809160"/>
              </a:gdLst>
              <a:ahLst/>
              <a:cxn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sp>
        <p:sp>
          <p:nvSpPr>
            <p:cNvPr id="347" name="object 9"/>
            <p:cNvSpPr/>
            <p:nvPr/>
          </p:nvSpPr>
          <p:spPr>
            <a:xfrm>
              <a:off x="9338040" y="0"/>
              <a:ext cx="2853720" cy="6857280"/>
            </a:xfrm>
            <a:custGeom>
              <a:avLst/>
              <a:gdLst>
                <a:gd name="textAreaLeft" fmla="*/ 0 w 2853720"/>
                <a:gd name="textAreaRight" fmla="*/ 2854440 w 2853720"/>
                <a:gd name="textAreaTop" fmla="*/ 0 h 6857280"/>
                <a:gd name="textAreaBottom" fmla="*/ 6858000 h 6857280"/>
              </a:gdLst>
              <a:ahLst/>
              <a:cxn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scrgbClr r="0" g="0" b="0"/>
            </a:lnRef>
            <a:fillRef idx="0">
              <a:scrgbClr r="0" g="0" b="0"/>
            </a:fillRef>
            <a:effectRef idx="0">
              <a:scrgbClr r="0" g="0" b="0"/>
            </a:effectRef>
            <a:fontRef idx="minor"/>
          </p:style>
        </p:sp>
        <p:sp>
          <p:nvSpPr>
            <p:cNvPr id="348" name="object 10"/>
            <p:cNvSpPr/>
            <p:nvPr/>
          </p:nvSpPr>
          <p:spPr>
            <a:xfrm>
              <a:off x="10896480" y="0"/>
              <a:ext cx="1294560" cy="6857280"/>
            </a:xfrm>
            <a:custGeom>
              <a:avLst/>
              <a:gdLst>
                <a:gd name="textAreaLeft" fmla="*/ 0 w 1294560"/>
                <a:gd name="textAreaRight" fmla="*/ 1295280 w 1294560"/>
                <a:gd name="textAreaTop" fmla="*/ 0 h 6857280"/>
                <a:gd name="textAreaBottom" fmla="*/ 6858000 h 6857280"/>
              </a:gdLst>
              <a:ahLst/>
              <a:cxn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scrgbClr r="0" g="0" b="0"/>
            </a:lnRef>
            <a:fillRef idx="0">
              <a:scrgbClr r="0" g="0" b="0"/>
            </a:fillRef>
            <a:effectRef idx="0">
              <a:scrgbClr r="0" g="0" b="0"/>
            </a:effectRef>
            <a:fontRef idx="minor"/>
          </p:style>
        </p:sp>
        <p:sp>
          <p:nvSpPr>
            <p:cNvPr id="349" name="object 11"/>
            <p:cNvSpPr/>
            <p:nvPr/>
          </p:nvSpPr>
          <p:spPr>
            <a:xfrm>
              <a:off x="10936080" y="0"/>
              <a:ext cx="1255320" cy="6857280"/>
            </a:xfrm>
            <a:custGeom>
              <a:avLst/>
              <a:gdLst>
                <a:gd name="textAreaLeft" fmla="*/ 0 w 1255320"/>
                <a:gd name="textAreaRight" fmla="*/ 1256040 w 1255320"/>
                <a:gd name="textAreaTop" fmla="*/ 0 h 6857280"/>
                <a:gd name="textAreaBottom" fmla="*/ 6858000 h 6857280"/>
              </a:gdLst>
              <a:ahLst/>
              <a:cxn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scrgbClr r="0" g="0" b="0"/>
            </a:lnRef>
            <a:fillRef idx="0">
              <a:scrgbClr r="0" g="0" b="0"/>
            </a:fillRef>
            <a:effectRef idx="0">
              <a:scrgbClr r="0" g="0" b="0"/>
            </a:effectRef>
            <a:fontRef idx="minor"/>
          </p:style>
        </p:sp>
        <p:sp>
          <p:nvSpPr>
            <p:cNvPr id="350" name="object 12"/>
            <p:cNvSpPr/>
            <p:nvPr/>
          </p:nvSpPr>
          <p:spPr>
            <a:xfrm>
              <a:off x="10372680" y="3591000"/>
              <a:ext cx="1818720" cy="3266280"/>
            </a:xfrm>
            <a:custGeom>
              <a:avLst/>
              <a:gdLst>
                <a:gd name="textAreaLeft" fmla="*/ 0 w 1818720"/>
                <a:gd name="textAreaRight" fmla="*/ 1819440 w 1818720"/>
                <a:gd name="textAreaTop" fmla="*/ 0 h 3266280"/>
                <a:gd name="textAreaBottom" fmla="*/ 3267000 h 3266280"/>
              </a:gdLst>
              <a:ahLst/>
              <a:cxn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sp>
      </p:grpSp>
      <p:sp>
        <p:nvSpPr>
          <p:cNvPr id="351" name="object 13"/>
          <p:cNvSpPr/>
          <p:nvPr/>
        </p:nvSpPr>
        <p:spPr>
          <a:xfrm>
            <a:off x="0" y="4010040"/>
            <a:ext cx="447120" cy="2847240"/>
          </a:xfrm>
          <a:custGeom>
            <a:avLst/>
            <a:gdLst>
              <a:gd name="textAreaLeft" fmla="*/ 0 w 447120"/>
              <a:gd name="textAreaRight" fmla="*/ 447840 w 447120"/>
              <a:gd name="textAreaTop" fmla="*/ 0 h 2847240"/>
              <a:gd name="textAreaBottom" fmla="*/ 2847960 h 2847240"/>
            </a:gdLst>
            <a:ahLst/>
            <a:cxn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scrgbClr r="0" g="0" b="0"/>
          </a:lnRef>
          <a:fillRef idx="0">
            <a:scrgbClr r="0" g="0" b="0"/>
          </a:fillRef>
          <a:effectRef idx="0">
            <a:scrgbClr r="0" g="0" b="0"/>
          </a:effectRef>
          <a:fontRef idx="minor"/>
        </p:style>
      </p:sp>
      <p:sp>
        <p:nvSpPr>
          <p:cNvPr id="352" name="object 14"/>
          <p:cNvSpPr/>
          <p:nvPr/>
        </p:nvSpPr>
        <p:spPr>
          <a:xfrm>
            <a:off x="752400" y="6486120"/>
            <a:ext cx="1773000" cy="3236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276"/>
              </a:lnSpc>
            </a:pPr>
            <a:r>
              <a:rPr lang="en-US" sz="1100" b="0" strike="noStrike" spc="15">
                <a:solidFill>
                  <a:srgbClr val="2D83C3"/>
                </a:solidFill>
                <a:latin typeface="Trebuchet MS"/>
                <a:ea typeface="DejaVu Sans"/>
              </a:rPr>
              <a:t>3/21/202</a:t>
            </a:r>
            <a:r>
              <a:rPr lang="en-US" sz="1100" b="0" strike="noStrike" spc="7">
                <a:solidFill>
                  <a:srgbClr val="2D83C3"/>
                </a:solidFill>
                <a:latin typeface="Trebuchet MS"/>
                <a:ea typeface="DejaVu Sans"/>
              </a:rPr>
              <a:t>4</a:t>
            </a:r>
            <a:r>
              <a:rPr lang="en-US" sz="1100" b="0" strike="noStrike" spc="-1">
                <a:solidFill>
                  <a:srgbClr val="2D83C3"/>
                </a:solidFill>
                <a:latin typeface="Trebuchet MS"/>
                <a:ea typeface="DejaVu Sans"/>
              </a:rPr>
              <a:t> </a:t>
            </a:r>
            <a:r>
              <a:rPr lang="en-US" sz="1100" b="0" strike="noStrike" spc="126">
                <a:solidFill>
                  <a:srgbClr val="2D83C3"/>
                </a:solidFill>
                <a:latin typeface="Trebuchet MS"/>
                <a:ea typeface="DejaVu Sans"/>
              </a:rPr>
              <a:t> </a:t>
            </a:r>
            <a:r>
              <a:rPr lang="en-US" sz="1100" b="1" strike="noStrike" spc="46">
                <a:solidFill>
                  <a:srgbClr val="2D83C3"/>
                </a:solidFill>
                <a:latin typeface="Trebuchet MS"/>
                <a:ea typeface="DejaVu Sans"/>
              </a:rPr>
              <a:t>A</a:t>
            </a:r>
            <a:r>
              <a:rPr lang="en-US" sz="1100" b="1" strike="noStrike" spc="9">
                <a:solidFill>
                  <a:srgbClr val="2D83C3"/>
                </a:solidFill>
                <a:latin typeface="Trebuchet MS"/>
                <a:ea typeface="DejaVu Sans"/>
              </a:rPr>
              <a:t>nnu</a:t>
            </a:r>
            <a:r>
              <a:rPr lang="en-US" sz="1100" b="1" strike="noStrike" spc="7">
                <a:solidFill>
                  <a:srgbClr val="2D83C3"/>
                </a:solidFill>
                <a:latin typeface="Trebuchet MS"/>
                <a:ea typeface="DejaVu Sans"/>
              </a:rPr>
              <a:t>al</a:t>
            </a:r>
            <a:r>
              <a:rPr lang="en-US" sz="1100" b="1" strike="noStrike" spc="-140">
                <a:solidFill>
                  <a:srgbClr val="2D83C3"/>
                </a:solidFill>
                <a:latin typeface="Trebuchet MS"/>
                <a:ea typeface="DejaVu Sans"/>
              </a:rPr>
              <a:t> </a:t>
            </a:r>
            <a:r>
              <a:rPr lang="en-US" sz="1100" b="1" strike="noStrike" spc="-1">
                <a:solidFill>
                  <a:srgbClr val="2D83C3"/>
                </a:solidFill>
                <a:latin typeface="Trebuchet MS"/>
                <a:ea typeface="DejaVu Sans"/>
              </a:rPr>
              <a:t>R</a:t>
            </a:r>
            <a:r>
              <a:rPr lang="en-US" sz="1100" b="1" strike="noStrike" spc="29">
                <a:solidFill>
                  <a:srgbClr val="2D83C3"/>
                </a:solidFill>
                <a:latin typeface="Trebuchet MS"/>
                <a:ea typeface="DejaVu Sans"/>
              </a:rPr>
              <a:t>e</a:t>
            </a:r>
            <a:r>
              <a:rPr lang="en-US" sz="1100" b="1" strike="noStrike" spc="86">
                <a:solidFill>
                  <a:srgbClr val="2D83C3"/>
                </a:solidFill>
                <a:latin typeface="Trebuchet MS"/>
                <a:ea typeface="DejaVu Sans"/>
              </a:rPr>
              <a:t>v</a:t>
            </a:r>
            <a:r>
              <a:rPr lang="en-US" sz="1100" b="1" strike="noStrike" spc="-35">
                <a:solidFill>
                  <a:srgbClr val="2D83C3"/>
                </a:solidFill>
                <a:latin typeface="Trebuchet MS"/>
                <a:ea typeface="DejaVu Sans"/>
              </a:rPr>
              <a:t>i</a:t>
            </a:r>
            <a:r>
              <a:rPr lang="en-US" sz="1100" b="1" strike="noStrike" spc="29">
                <a:solidFill>
                  <a:srgbClr val="2D83C3"/>
                </a:solidFill>
                <a:latin typeface="Trebuchet MS"/>
                <a:ea typeface="DejaVu Sans"/>
              </a:rPr>
              <a:t>e</a:t>
            </a:r>
            <a:r>
              <a:rPr lang="en-US" sz="1100" b="1" strike="noStrike" spc="9">
                <a:solidFill>
                  <a:srgbClr val="2D83C3"/>
                </a:solidFill>
                <a:latin typeface="Trebuchet MS"/>
                <a:ea typeface="DejaVu Sans"/>
              </a:rPr>
              <a:t>w</a:t>
            </a:r>
            <a:endParaRPr lang="en-IN" sz="1100" b="0" strike="noStrike" spc="-1">
              <a:latin typeface="Arial"/>
            </a:endParaRPr>
          </a:p>
        </p:txBody>
      </p:sp>
      <p:sp>
        <p:nvSpPr>
          <p:cNvPr id="353" name="object 15"/>
          <p:cNvSpPr/>
          <p:nvPr/>
        </p:nvSpPr>
        <p:spPr>
          <a:xfrm>
            <a:off x="7362720" y="447840"/>
            <a:ext cx="361080" cy="361080"/>
          </a:xfrm>
          <a:custGeom>
            <a:avLst/>
            <a:gdLst>
              <a:gd name="textAreaLeft" fmla="*/ 0 w 361080"/>
              <a:gd name="textAreaRight" fmla="*/ 361800 w 361080"/>
              <a:gd name="textAreaTop" fmla="*/ 0 h 361080"/>
              <a:gd name="textAreaBottom" fmla="*/ 361800 h 361080"/>
            </a:gdLst>
            <a:ahLst/>
            <a:cxnLst/>
            <a:rect l="textAreaLeft" t="textAreaTop" r="textAreaRight" b="textAreaBottom"/>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w="0">
            <a:noFill/>
          </a:ln>
        </p:spPr>
        <p:style>
          <a:lnRef idx="0">
            <a:scrgbClr r="0" g="0" b="0"/>
          </a:lnRef>
          <a:fillRef idx="0">
            <a:scrgbClr r="0" g="0" b="0"/>
          </a:fillRef>
          <a:effectRef idx="0">
            <a:scrgbClr r="0" g="0" b="0"/>
          </a:effectRef>
          <a:fontRef idx="minor"/>
        </p:style>
      </p:sp>
      <p:sp>
        <p:nvSpPr>
          <p:cNvPr id="354" name="object 16"/>
          <p:cNvSpPr/>
          <p:nvPr/>
        </p:nvSpPr>
        <p:spPr>
          <a:xfrm>
            <a:off x="11010960" y="5610240"/>
            <a:ext cx="646920" cy="646920"/>
          </a:xfrm>
          <a:custGeom>
            <a:avLst/>
            <a:gdLst>
              <a:gd name="textAreaLeft" fmla="*/ 0 w 646920"/>
              <a:gd name="textAreaRight" fmla="*/ 647640 w 646920"/>
              <a:gd name="textAreaTop" fmla="*/ 0 h 646920"/>
              <a:gd name="textAreaBottom" fmla="*/ 647640 h 646920"/>
            </a:gdLst>
            <a:ahLst/>
            <a:cxnLst/>
            <a:rect l="textAreaLeft" t="textAreaTop" r="textAreaRight" b="textAreaBottom"/>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w="0">
            <a:noFill/>
          </a:ln>
        </p:spPr>
        <p:style>
          <a:lnRef idx="0">
            <a:scrgbClr r="0" g="0" b="0"/>
          </a:lnRef>
          <a:fillRef idx="0">
            <a:scrgbClr r="0" g="0" b="0"/>
          </a:fillRef>
          <a:effectRef idx="0">
            <a:scrgbClr r="0" g="0" b="0"/>
          </a:effectRef>
          <a:fontRef idx="minor"/>
        </p:style>
      </p:sp>
      <p:pic>
        <p:nvPicPr>
          <p:cNvPr id="355" name="object 17"/>
          <p:cNvPicPr/>
          <p:nvPr/>
        </p:nvPicPr>
        <p:blipFill>
          <a:blip r:embed="rId2"/>
          <a:stretch/>
        </p:blipFill>
        <p:spPr>
          <a:xfrm>
            <a:off x="10686960" y="6134040"/>
            <a:ext cx="246960" cy="246960"/>
          </a:xfrm>
          <a:prstGeom prst="rect">
            <a:avLst/>
          </a:prstGeom>
          <a:ln w="0">
            <a:noFill/>
          </a:ln>
        </p:spPr>
      </p:pic>
      <p:grpSp>
        <p:nvGrpSpPr>
          <p:cNvPr id="356" name="object 18"/>
          <p:cNvGrpSpPr/>
          <p:nvPr/>
        </p:nvGrpSpPr>
        <p:grpSpPr>
          <a:xfrm>
            <a:off x="47520" y="3819600"/>
            <a:ext cx="4123440" cy="3009240"/>
            <a:chOff x="47520" y="3819600"/>
            <a:chExt cx="4123440" cy="3009240"/>
          </a:xfrm>
        </p:grpSpPr>
        <p:pic>
          <p:nvPicPr>
            <p:cNvPr id="357" name="object 19"/>
            <p:cNvPicPr/>
            <p:nvPr/>
          </p:nvPicPr>
          <p:blipFill>
            <a:blip r:embed="rId3"/>
            <a:stretch/>
          </p:blipFill>
          <p:spPr>
            <a:xfrm>
              <a:off x="466560" y="6410160"/>
              <a:ext cx="3704400" cy="294480"/>
            </a:xfrm>
            <a:prstGeom prst="rect">
              <a:avLst/>
            </a:prstGeom>
            <a:ln w="0">
              <a:noFill/>
            </a:ln>
          </p:spPr>
        </p:pic>
        <p:pic>
          <p:nvPicPr>
            <p:cNvPr id="358" name="object 20"/>
            <p:cNvPicPr/>
            <p:nvPr/>
          </p:nvPicPr>
          <p:blipFill>
            <a:blip r:embed="rId4"/>
            <a:stretch/>
          </p:blipFill>
          <p:spPr>
            <a:xfrm>
              <a:off x="47520" y="3819600"/>
              <a:ext cx="1732680" cy="3009240"/>
            </a:xfrm>
            <a:prstGeom prst="rect">
              <a:avLst/>
            </a:prstGeom>
            <a:ln w="0">
              <a:noFill/>
            </a:ln>
          </p:spPr>
        </p:pic>
      </p:grpSp>
      <p:sp>
        <p:nvSpPr>
          <p:cNvPr id="359" name="PlaceHolder 1"/>
          <p:cNvSpPr>
            <a:spLocks noGrp="1"/>
          </p:cNvSpPr>
          <p:nvPr>
            <p:ph type="title"/>
          </p:nvPr>
        </p:nvSpPr>
        <p:spPr>
          <a:xfrm>
            <a:off x="900000" y="445320"/>
            <a:ext cx="2356560" cy="1158120"/>
          </a:xfrm>
          <a:prstGeom prst="rect">
            <a:avLst/>
          </a:prstGeom>
          <a:noFill/>
          <a:ln w="0">
            <a:noFill/>
          </a:ln>
        </p:spPr>
        <p:txBody>
          <a:bodyPr lIns="0" tIns="13320" rIns="0" bIns="0" anchor="t">
            <a:noAutofit/>
          </a:bodyPr>
          <a:lstStyle/>
          <a:p>
            <a:pPr marL="12600" indent="0">
              <a:lnSpc>
                <a:spcPct val="100000"/>
              </a:lnSpc>
              <a:spcBef>
                <a:spcPts val="105"/>
              </a:spcBef>
              <a:buNone/>
              <a:tabLst>
                <a:tab pos="0" algn="l"/>
              </a:tabLst>
            </a:pPr>
            <a:r>
              <a:rPr lang="en-US" sz="3600" b="1" strike="noStrike" spc="21">
                <a:solidFill>
                  <a:srgbClr val="000000"/>
                </a:solidFill>
                <a:latin typeface="Trebuchet MS"/>
              </a:rPr>
              <a:t>A</a:t>
            </a:r>
            <a:r>
              <a:rPr lang="en-US" sz="3600" b="1" strike="noStrike" spc="-7">
                <a:solidFill>
                  <a:srgbClr val="000000"/>
                </a:solidFill>
                <a:latin typeface="Trebuchet MS"/>
              </a:rPr>
              <a:t>G</a:t>
            </a:r>
            <a:r>
              <a:rPr lang="en-US" sz="3600" b="1" strike="noStrike" spc="-35">
                <a:solidFill>
                  <a:srgbClr val="000000"/>
                </a:solidFill>
                <a:latin typeface="Trebuchet MS"/>
              </a:rPr>
              <a:t>E</a:t>
            </a:r>
            <a:r>
              <a:rPr lang="en-US" sz="3600" b="1" strike="noStrike" spc="9">
                <a:solidFill>
                  <a:srgbClr val="000000"/>
                </a:solidFill>
                <a:latin typeface="Trebuchet MS"/>
              </a:rPr>
              <a:t>N</a:t>
            </a:r>
            <a:r>
              <a:rPr lang="en-US" sz="3600" b="1" strike="noStrike" spc="-1">
                <a:solidFill>
                  <a:srgbClr val="000000"/>
                </a:solidFill>
                <a:latin typeface="Trebuchet MS"/>
              </a:rPr>
              <a:t>DA</a:t>
            </a:r>
            <a:endParaRPr lang="en-IN" sz="3600" b="0" strike="noStrike" spc="-1">
              <a:latin typeface="Arial"/>
            </a:endParaRPr>
          </a:p>
        </p:txBody>
      </p:sp>
      <p:sp>
        <p:nvSpPr>
          <p:cNvPr id="360" name="PlaceHolder 2"/>
          <p:cNvSpPr>
            <a:spLocks noGrp="1"/>
          </p:cNvSpPr>
          <p:nvPr>
            <p:ph type="sldNum" idx="21"/>
          </p:nvPr>
        </p:nvSpPr>
        <p:spPr>
          <a:xfrm>
            <a:off x="11353320" y="6473160"/>
            <a:ext cx="150480" cy="3984120"/>
          </a:xfrm>
          <a:prstGeom prst="rect">
            <a:avLst/>
          </a:prstGeom>
          <a:noFill/>
          <a:ln w="0">
            <a:noFill/>
          </a:ln>
        </p:spPr>
        <p:txBody>
          <a:bodyPr lIns="0" tIns="6840" rIns="0" bIns="0" anchor="t">
            <a:noAutofit/>
          </a:bodyPr>
          <a:lstStyle>
            <a:lvl1pPr marL="38160" indent="0">
              <a:lnSpc>
                <a:spcPct val="100000"/>
              </a:lnSpc>
              <a:spcBef>
                <a:spcPts val="54"/>
              </a:spcBef>
              <a:buNone/>
              <a:tabLst>
                <a:tab pos="0" algn="l"/>
              </a:tabLst>
              <a:defRPr lang="en-US" sz="1100" b="0" strike="noStrike" spc="7">
                <a:solidFill>
                  <a:srgbClr val="2D936B"/>
                </a:solidFill>
                <a:latin typeface="Trebuchet MS"/>
              </a:defRPr>
            </a:lvl1pPr>
          </a:lstStyle>
          <a:p>
            <a:pPr marL="38160" indent="0">
              <a:lnSpc>
                <a:spcPct val="100000"/>
              </a:lnSpc>
              <a:spcBef>
                <a:spcPts val="54"/>
              </a:spcBef>
              <a:buNone/>
              <a:tabLst>
                <a:tab pos="0" algn="l"/>
              </a:tabLst>
            </a:pPr>
            <a:fld id="{92B827BF-5BAD-4471-AA06-6B3984C4E24B}" type="slidenum">
              <a:rPr lang="en-US" sz="1100" b="0" strike="noStrike" spc="7">
                <a:solidFill>
                  <a:srgbClr val="2D936B"/>
                </a:solidFill>
                <a:latin typeface="Trebuchet MS"/>
              </a:rPr>
              <a:t>3</a:t>
            </a:fld>
            <a:endParaRPr lang="en-IN" sz="1100" b="0" strike="noStrike" spc="-1">
              <a:latin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1" name="object 2"/>
          <p:cNvGrpSpPr/>
          <p:nvPr/>
        </p:nvGrpSpPr>
        <p:grpSpPr>
          <a:xfrm>
            <a:off x="8591040" y="2590920"/>
            <a:ext cx="2761560" cy="3256920"/>
            <a:chOff x="8591040" y="2590920"/>
            <a:chExt cx="2761560" cy="3256920"/>
          </a:xfrm>
        </p:grpSpPr>
        <p:sp>
          <p:nvSpPr>
            <p:cNvPr id="362" name="object 3"/>
            <p:cNvSpPr/>
            <p:nvPr/>
          </p:nvSpPr>
          <p:spPr>
            <a:xfrm>
              <a:off x="9953280" y="5019840"/>
              <a:ext cx="456480" cy="456480"/>
            </a:xfrm>
            <a:custGeom>
              <a:avLst/>
              <a:gdLst>
                <a:gd name="textAreaLeft" fmla="*/ 0 w 456480"/>
                <a:gd name="textAreaRight" fmla="*/ 457200 w 456480"/>
                <a:gd name="textAreaTop" fmla="*/ 0 h 456480"/>
                <a:gd name="textAreaBottom" fmla="*/ 457200 h 456480"/>
              </a:gdLst>
              <a:ahLst/>
              <a:cxn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scrgbClr r="0" g="0" b="0"/>
            </a:lnRef>
            <a:fillRef idx="0">
              <a:scrgbClr r="0" g="0" b="0"/>
            </a:fillRef>
            <a:effectRef idx="0">
              <a:scrgbClr r="0" g="0" b="0"/>
            </a:effectRef>
            <a:fontRef idx="minor"/>
          </p:style>
        </p:sp>
        <p:sp>
          <p:nvSpPr>
            <p:cNvPr id="363" name="object 4"/>
            <p:cNvSpPr/>
            <p:nvPr/>
          </p:nvSpPr>
          <p:spPr>
            <a:xfrm>
              <a:off x="9953280" y="5553000"/>
              <a:ext cx="180360" cy="180360"/>
            </a:xfrm>
            <a:custGeom>
              <a:avLst/>
              <a:gdLst>
                <a:gd name="textAreaLeft" fmla="*/ 0 w 180360"/>
                <a:gd name="textAreaRight" fmla="*/ 181080 w 180360"/>
                <a:gd name="textAreaTop" fmla="*/ 0 h 180360"/>
                <a:gd name="textAreaBottom" fmla="*/ 181080 h 180360"/>
              </a:gdLst>
              <a:ahLst/>
              <a:cxn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scrgbClr r="0" g="0" b="0"/>
            </a:lnRef>
            <a:fillRef idx="0">
              <a:scrgbClr r="0" g="0" b="0"/>
            </a:fillRef>
            <a:effectRef idx="0">
              <a:scrgbClr r="0" g="0" b="0"/>
            </a:effectRef>
            <a:fontRef idx="minor"/>
          </p:style>
        </p:sp>
        <p:pic>
          <p:nvPicPr>
            <p:cNvPr id="364" name="object 5"/>
            <p:cNvPicPr/>
            <p:nvPr/>
          </p:nvPicPr>
          <p:blipFill>
            <a:blip r:embed="rId2"/>
            <a:stretch/>
          </p:blipFill>
          <p:spPr>
            <a:xfrm>
              <a:off x="8591040" y="2590920"/>
              <a:ext cx="2761560" cy="3256920"/>
            </a:xfrm>
            <a:prstGeom prst="rect">
              <a:avLst/>
            </a:prstGeom>
            <a:ln w="0">
              <a:noFill/>
            </a:ln>
          </p:spPr>
        </p:pic>
      </p:grpSp>
      <p:sp>
        <p:nvSpPr>
          <p:cNvPr id="365" name="object 6"/>
          <p:cNvSpPr/>
          <p:nvPr/>
        </p:nvSpPr>
        <p:spPr>
          <a:xfrm>
            <a:off x="6696000" y="1695600"/>
            <a:ext cx="313560" cy="323280"/>
          </a:xfrm>
          <a:custGeom>
            <a:avLst/>
            <a:gdLst>
              <a:gd name="textAreaLeft" fmla="*/ 0 w 313560"/>
              <a:gd name="textAreaRight" fmla="*/ 314280 w 313560"/>
              <a:gd name="textAreaTop" fmla="*/ 0 h 323280"/>
              <a:gd name="textAreaBottom" fmla="*/ 324000 h 323280"/>
            </a:gdLst>
            <a:ahLst/>
            <a:cxn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scrgbClr r="0" g="0" b="0"/>
          </a:lnRef>
          <a:fillRef idx="0">
            <a:scrgbClr r="0" g="0" b="0"/>
          </a:fillRef>
          <a:effectRef idx="0">
            <a:scrgbClr r="0" g="0" b="0"/>
          </a:effectRef>
          <a:fontRef idx="minor"/>
        </p:style>
      </p:sp>
      <p:sp>
        <p:nvSpPr>
          <p:cNvPr id="366" name="PlaceHolder 1"/>
          <p:cNvSpPr>
            <a:spLocks noGrp="1"/>
          </p:cNvSpPr>
          <p:nvPr>
            <p:ph type="title"/>
          </p:nvPr>
        </p:nvSpPr>
        <p:spPr>
          <a:xfrm>
            <a:off x="755280" y="385560"/>
            <a:ext cx="10680480" cy="1161360"/>
          </a:xfrm>
          <a:prstGeom prst="rect">
            <a:avLst/>
          </a:prstGeom>
          <a:noFill/>
          <a:ln w="0">
            <a:noFill/>
          </a:ln>
        </p:spPr>
        <p:txBody>
          <a:bodyPr lIns="0" tIns="16560" rIns="0" bIns="0" anchor="t">
            <a:noAutofit/>
          </a:bodyPr>
          <a:lstStyle/>
          <a:p>
            <a:pPr marL="12600" indent="0">
              <a:lnSpc>
                <a:spcPct val="100000"/>
              </a:lnSpc>
              <a:spcBef>
                <a:spcPts val="130"/>
              </a:spcBef>
              <a:buNone/>
              <a:tabLst>
                <a:tab pos="0" algn="l"/>
              </a:tabLst>
            </a:pPr>
            <a:r>
              <a:rPr lang="en-US" sz="4250" b="1" strike="noStrike" spc="-21">
                <a:solidFill>
                  <a:srgbClr val="000000"/>
                </a:solidFill>
                <a:latin typeface="Trebuchet MS"/>
              </a:rPr>
              <a:t>P</a:t>
            </a:r>
            <a:r>
              <a:rPr lang="en-US" sz="4250" b="1" strike="noStrike" spc="9">
                <a:solidFill>
                  <a:srgbClr val="000000"/>
                </a:solidFill>
                <a:latin typeface="Trebuchet MS"/>
              </a:rPr>
              <a:t>ROB</a:t>
            </a:r>
            <a:r>
              <a:rPr lang="en-US" sz="4250" b="1" strike="noStrike" spc="49">
                <a:solidFill>
                  <a:srgbClr val="000000"/>
                </a:solidFill>
                <a:latin typeface="Trebuchet MS"/>
              </a:rPr>
              <a:t>L</a:t>
            </a:r>
            <a:r>
              <a:rPr lang="en-US" sz="4250" b="1" strike="noStrike" spc="-21">
                <a:solidFill>
                  <a:srgbClr val="000000"/>
                </a:solidFill>
                <a:latin typeface="Trebuchet MS"/>
              </a:rPr>
              <a:t>E</a:t>
            </a:r>
            <a:r>
              <a:rPr lang="en-US" sz="4250" b="1" strike="noStrike" spc="15">
                <a:solidFill>
                  <a:srgbClr val="000000"/>
                </a:solidFill>
                <a:latin typeface="Trebuchet MS"/>
              </a:rPr>
              <a:t>M</a:t>
            </a:r>
            <a:r>
              <a:rPr lang="en-US" sz="4250" b="1" strike="noStrike" spc="-1">
                <a:solidFill>
                  <a:srgbClr val="000000"/>
                </a:solidFill>
                <a:latin typeface="Trebuchet MS"/>
              </a:rPr>
              <a:t>	</a:t>
            </a:r>
            <a:r>
              <a:rPr lang="en-US" sz="4250" b="1" strike="noStrike" spc="7">
                <a:solidFill>
                  <a:srgbClr val="000000"/>
                </a:solidFill>
                <a:latin typeface="Trebuchet MS"/>
              </a:rPr>
              <a:t>S</a:t>
            </a:r>
            <a:r>
              <a:rPr lang="en-US" sz="4250" b="1" strike="noStrike" spc="-372">
                <a:solidFill>
                  <a:srgbClr val="000000"/>
                </a:solidFill>
                <a:latin typeface="Trebuchet MS"/>
              </a:rPr>
              <a:t>T</a:t>
            </a:r>
            <a:r>
              <a:rPr lang="en-US" sz="4250" b="1" strike="noStrike" spc="-375">
                <a:solidFill>
                  <a:srgbClr val="000000"/>
                </a:solidFill>
                <a:latin typeface="Trebuchet MS"/>
              </a:rPr>
              <a:t>A</a:t>
            </a:r>
            <a:r>
              <a:rPr lang="en-US" sz="4250" b="1" strike="noStrike" spc="9">
                <a:solidFill>
                  <a:srgbClr val="000000"/>
                </a:solidFill>
                <a:latin typeface="Trebuchet MS"/>
              </a:rPr>
              <a:t>T</a:t>
            </a:r>
            <a:r>
              <a:rPr lang="en-US" sz="4250" b="1" strike="noStrike" spc="-12">
                <a:solidFill>
                  <a:srgbClr val="000000"/>
                </a:solidFill>
                <a:latin typeface="Trebuchet MS"/>
              </a:rPr>
              <a:t>E</a:t>
            </a:r>
            <a:r>
              <a:rPr lang="en-US" sz="4250" b="1" strike="noStrike" spc="-21">
                <a:solidFill>
                  <a:srgbClr val="000000"/>
                </a:solidFill>
                <a:latin typeface="Trebuchet MS"/>
              </a:rPr>
              <a:t>ME</a:t>
            </a:r>
            <a:r>
              <a:rPr lang="en-US" sz="4250" b="1" strike="noStrike" spc="7">
                <a:solidFill>
                  <a:srgbClr val="000000"/>
                </a:solidFill>
                <a:latin typeface="Trebuchet MS"/>
              </a:rPr>
              <a:t>NT</a:t>
            </a:r>
            <a:endParaRPr lang="en-IN" sz="4250" b="0" strike="noStrike" spc="-1">
              <a:latin typeface="Arial"/>
            </a:endParaRPr>
          </a:p>
        </p:txBody>
      </p:sp>
      <p:sp>
        <p:nvSpPr>
          <p:cNvPr id="367" name="PlaceHolder 2"/>
          <p:cNvSpPr>
            <a:spLocks noGrp="1"/>
          </p:cNvSpPr>
          <p:nvPr>
            <p:ph/>
          </p:nvPr>
        </p:nvSpPr>
        <p:spPr>
          <a:xfrm>
            <a:off x="676440" y="1547280"/>
            <a:ext cx="7543080" cy="4241880"/>
          </a:xfrm>
          <a:prstGeom prst="rect">
            <a:avLst/>
          </a:prstGeom>
          <a:noFill/>
          <a:ln w="0">
            <a:noFill/>
          </a:ln>
        </p:spPr>
        <p:txBody>
          <a:bodyPr lIns="0" tIns="0" rIns="0" bIns="0" anchor="t">
            <a:noAutofit/>
          </a:bodyPr>
          <a:lstStyle/>
          <a:p>
            <a:pPr indent="0">
              <a:lnSpc>
                <a:spcPct val="100000"/>
              </a:lnSpc>
              <a:buNone/>
              <a:tabLst>
                <a:tab pos="0" algn="l"/>
              </a:tabLst>
            </a:pPr>
            <a:r>
              <a:rPr lang="en-US" sz="2400" b="0" strike="noStrike" spc="-1">
                <a:solidFill>
                  <a:srgbClr val="000000"/>
                </a:solidFill>
                <a:latin typeface="David CLM"/>
              </a:rPr>
              <a:t>Many people struggle with identifying various fruits and vegetables, especially when they are not familiar with them. This can lead to inconvenience in grocery shopping, meal planning, and dietary choices. To address this challenge, we aim to develop a Convolutional Neural Network (CNN) model capable of accurately classifying images of fruits and vegetables into distinct categories. By utilizing a labeled dataset comprising diverse images for training and validation, our model will be able to discern between different types of produce with high accuracy. This solution holds the potential to revolutionize various industries, including agriculture, food processing, and retail, by enabling applications in automated sorting systems and food recognition technology.</a:t>
            </a:r>
            <a:endParaRPr lang="en-IN" sz="2400" b="0" strike="noStrike" spc="-1">
              <a:latin typeface="Arial"/>
            </a:endParaRPr>
          </a:p>
        </p:txBody>
      </p:sp>
      <p:sp>
        <p:nvSpPr>
          <p:cNvPr id="368" name="PlaceHolder 3"/>
          <p:cNvSpPr>
            <a:spLocks noGrp="1"/>
          </p:cNvSpPr>
          <p:nvPr>
            <p:ph type="sldNum" idx="22"/>
          </p:nvPr>
        </p:nvSpPr>
        <p:spPr>
          <a:xfrm>
            <a:off x="11353320" y="6473160"/>
            <a:ext cx="150480" cy="3984120"/>
          </a:xfrm>
          <a:prstGeom prst="rect">
            <a:avLst/>
          </a:prstGeom>
          <a:noFill/>
          <a:ln w="0">
            <a:noFill/>
          </a:ln>
        </p:spPr>
        <p:txBody>
          <a:bodyPr lIns="0" tIns="6840" rIns="0" bIns="0" anchor="t">
            <a:noAutofit/>
          </a:bodyPr>
          <a:lstStyle>
            <a:lvl1pPr marL="38160" indent="0">
              <a:lnSpc>
                <a:spcPct val="100000"/>
              </a:lnSpc>
              <a:spcBef>
                <a:spcPts val="54"/>
              </a:spcBef>
              <a:buNone/>
              <a:tabLst>
                <a:tab pos="0" algn="l"/>
              </a:tabLst>
              <a:defRPr lang="en-US" sz="1100" b="0" strike="noStrike" spc="7">
                <a:solidFill>
                  <a:srgbClr val="2D936B"/>
                </a:solidFill>
                <a:latin typeface="Trebuchet MS"/>
              </a:defRPr>
            </a:lvl1pPr>
          </a:lstStyle>
          <a:p>
            <a:pPr marL="38160" indent="0">
              <a:lnSpc>
                <a:spcPct val="100000"/>
              </a:lnSpc>
              <a:spcBef>
                <a:spcPts val="54"/>
              </a:spcBef>
              <a:buNone/>
              <a:tabLst>
                <a:tab pos="0" algn="l"/>
              </a:tabLst>
            </a:pPr>
            <a:fld id="{1D528F46-4277-465E-8EAB-D95BB1A288C1}" type="slidenum">
              <a:rPr lang="en-US" sz="1100" b="0" strike="noStrike" spc="7">
                <a:solidFill>
                  <a:srgbClr val="2D936B"/>
                </a:solidFill>
                <a:latin typeface="Trebuchet MS"/>
              </a:rPr>
              <a:t>4</a:t>
            </a:fld>
            <a:endParaRPr lang="en-IN" sz="1100" b="0" strike="noStrike" spc="-1">
              <a:latin typeface="Times New Roman"/>
            </a:endParaRPr>
          </a:p>
        </p:txBody>
      </p:sp>
      <p:pic>
        <p:nvPicPr>
          <p:cNvPr id="369" name="object 8"/>
          <p:cNvPicPr/>
          <p:nvPr/>
        </p:nvPicPr>
        <p:blipFill>
          <a:blip r:embed="rId3"/>
          <a:stretch/>
        </p:blipFill>
        <p:spPr>
          <a:xfrm>
            <a:off x="676440" y="6467400"/>
            <a:ext cx="2142360" cy="199440"/>
          </a:xfrm>
          <a:prstGeom prst="rect">
            <a:avLst/>
          </a:prstGeom>
          <a:ln w="0">
            <a:noFill/>
          </a:ln>
        </p:spPr>
      </p:pic>
      <p:sp>
        <p:nvSpPr>
          <p:cNvPr id="370" name="object 9"/>
          <p:cNvSpPr/>
          <p:nvPr/>
        </p:nvSpPr>
        <p:spPr>
          <a:xfrm>
            <a:off x="739800" y="6473160"/>
            <a:ext cx="1798200" cy="173880"/>
          </a:xfrm>
          <a:prstGeom prst="rect">
            <a:avLst/>
          </a:prstGeom>
          <a:noFill/>
          <a:ln w="0">
            <a:noFill/>
          </a:ln>
        </p:spPr>
        <p:style>
          <a:lnRef idx="0">
            <a:scrgbClr r="0" g="0" b="0"/>
          </a:lnRef>
          <a:fillRef idx="0">
            <a:scrgbClr r="0" g="0" b="0"/>
          </a:fillRef>
          <a:effectRef idx="0">
            <a:scrgbClr r="0" g="0" b="0"/>
          </a:effectRef>
          <a:fontRef idx="minor"/>
        </p:style>
        <p:txBody>
          <a:bodyPr lIns="0" tIns="6840" rIns="0" bIns="0" anchor="t">
            <a:spAutoFit/>
          </a:bodyPr>
          <a:lstStyle/>
          <a:p>
            <a:pPr marL="12600">
              <a:lnSpc>
                <a:spcPct val="100000"/>
              </a:lnSpc>
              <a:spcBef>
                <a:spcPts val="54"/>
              </a:spcBef>
            </a:pPr>
            <a:r>
              <a:rPr lang="en-US" sz="1100" b="0" strike="noStrike" spc="15">
                <a:solidFill>
                  <a:srgbClr val="2D83C3"/>
                </a:solidFill>
                <a:latin typeface="Trebuchet MS"/>
                <a:ea typeface="DejaVu Sans"/>
              </a:rPr>
              <a:t>3/21/202</a:t>
            </a:r>
            <a:r>
              <a:rPr lang="en-US" sz="1100" b="0" strike="noStrike" spc="7">
                <a:solidFill>
                  <a:srgbClr val="2D83C3"/>
                </a:solidFill>
                <a:latin typeface="Trebuchet MS"/>
                <a:ea typeface="DejaVu Sans"/>
              </a:rPr>
              <a:t>4</a:t>
            </a:r>
            <a:r>
              <a:rPr lang="en-US" sz="1100" b="0" strike="noStrike" spc="-1">
                <a:solidFill>
                  <a:srgbClr val="2D83C3"/>
                </a:solidFill>
                <a:latin typeface="Trebuchet MS"/>
                <a:ea typeface="DejaVu Sans"/>
              </a:rPr>
              <a:t> </a:t>
            </a:r>
            <a:r>
              <a:rPr lang="en-US" sz="1100" b="0" strike="noStrike" spc="126">
                <a:solidFill>
                  <a:srgbClr val="2D83C3"/>
                </a:solidFill>
                <a:latin typeface="Trebuchet MS"/>
                <a:ea typeface="DejaVu Sans"/>
              </a:rPr>
              <a:t> </a:t>
            </a:r>
            <a:r>
              <a:rPr lang="en-US" sz="1100" b="1" strike="noStrike" spc="46">
                <a:solidFill>
                  <a:srgbClr val="2D83C3"/>
                </a:solidFill>
                <a:latin typeface="Trebuchet MS"/>
                <a:ea typeface="DejaVu Sans"/>
              </a:rPr>
              <a:t>A</a:t>
            </a:r>
            <a:r>
              <a:rPr lang="en-US" sz="1100" b="1" strike="noStrike" spc="9">
                <a:solidFill>
                  <a:srgbClr val="2D83C3"/>
                </a:solidFill>
                <a:latin typeface="Trebuchet MS"/>
                <a:ea typeface="DejaVu Sans"/>
              </a:rPr>
              <a:t>nnu</a:t>
            </a:r>
            <a:r>
              <a:rPr lang="en-US" sz="1100" b="1" strike="noStrike" spc="7">
                <a:solidFill>
                  <a:srgbClr val="2D83C3"/>
                </a:solidFill>
                <a:latin typeface="Trebuchet MS"/>
                <a:ea typeface="DejaVu Sans"/>
              </a:rPr>
              <a:t>al</a:t>
            </a:r>
            <a:r>
              <a:rPr lang="en-US" sz="1100" b="1" strike="noStrike" spc="-140">
                <a:solidFill>
                  <a:srgbClr val="2D83C3"/>
                </a:solidFill>
                <a:latin typeface="Trebuchet MS"/>
                <a:ea typeface="DejaVu Sans"/>
              </a:rPr>
              <a:t> </a:t>
            </a:r>
            <a:r>
              <a:rPr lang="en-US" sz="1100" b="1" strike="noStrike" spc="-1">
                <a:solidFill>
                  <a:srgbClr val="2D83C3"/>
                </a:solidFill>
                <a:latin typeface="Trebuchet MS"/>
                <a:ea typeface="DejaVu Sans"/>
              </a:rPr>
              <a:t>R</a:t>
            </a:r>
            <a:r>
              <a:rPr lang="en-US" sz="1100" b="1" strike="noStrike" spc="29">
                <a:solidFill>
                  <a:srgbClr val="2D83C3"/>
                </a:solidFill>
                <a:latin typeface="Trebuchet MS"/>
                <a:ea typeface="DejaVu Sans"/>
              </a:rPr>
              <a:t>e</a:t>
            </a:r>
            <a:r>
              <a:rPr lang="en-US" sz="1100" b="1" strike="noStrike" spc="86">
                <a:solidFill>
                  <a:srgbClr val="2D83C3"/>
                </a:solidFill>
                <a:latin typeface="Trebuchet MS"/>
                <a:ea typeface="DejaVu Sans"/>
              </a:rPr>
              <a:t>v</a:t>
            </a:r>
            <a:r>
              <a:rPr lang="en-US" sz="1100" b="1" strike="noStrike" spc="-35">
                <a:solidFill>
                  <a:srgbClr val="2D83C3"/>
                </a:solidFill>
                <a:latin typeface="Trebuchet MS"/>
                <a:ea typeface="DejaVu Sans"/>
              </a:rPr>
              <a:t>i</a:t>
            </a:r>
            <a:r>
              <a:rPr lang="en-US" sz="1100" b="1" strike="noStrike" spc="29">
                <a:solidFill>
                  <a:srgbClr val="2D83C3"/>
                </a:solidFill>
                <a:latin typeface="Trebuchet MS"/>
                <a:ea typeface="DejaVu Sans"/>
              </a:rPr>
              <a:t>e</a:t>
            </a:r>
            <a:r>
              <a:rPr lang="en-US" sz="1100" b="1" strike="noStrike" spc="9">
                <a:solidFill>
                  <a:srgbClr val="2D83C3"/>
                </a:solidFill>
                <a:latin typeface="Trebuchet MS"/>
                <a:ea typeface="DejaVu Sans"/>
              </a:rPr>
              <a:t>w</a:t>
            </a:r>
            <a:endParaRPr lang="en-IN" sz="11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1" name="object 2"/>
          <p:cNvGrpSpPr/>
          <p:nvPr/>
        </p:nvGrpSpPr>
        <p:grpSpPr>
          <a:xfrm>
            <a:off x="8839080" y="2684880"/>
            <a:ext cx="3533040" cy="3809160"/>
            <a:chOff x="8839080" y="2684880"/>
            <a:chExt cx="3533040" cy="3809160"/>
          </a:xfrm>
        </p:grpSpPr>
        <p:sp>
          <p:nvSpPr>
            <p:cNvPr id="372" name="object 3"/>
            <p:cNvSpPr/>
            <p:nvPr/>
          </p:nvSpPr>
          <p:spPr>
            <a:xfrm>
              <a:off x="9534600" y="5399640"/>
              <a:ext cx="456480" cy="456480"/>
            </a:xfrm>
            <a:custGeom>
              <a:avLst/>
              <a:gdLst>
                <a:gd name="textAreaLeft" fmla="*/ 0 w 456480"/>
                <a:gd name="textAreaRight" fmla="*/ 457200 w 456480"/>
                <a:gd name="textAreaTop" fmla="*/ 0 h 456480"/>
                <a:gd name="textAreaBottom" fmla="*/ 457200 h 456480"/>
              </a:gdLst>
              <a:ahLst/>
              <a:cxn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scrgbClr r="0" g="0" b="0"/>
            </a:lnRef>
            <a:fillRef idx="0">
              <a:scrgbClr r="0" g="0" b="0"/>
            </a:fillRef>
            <a:effectRef idx="0">
              <a:scrgbClr r="0" g="0" b="0"/>
            </a:effectRef>
            <a:fontRef idx="minor"/>
          </p:style>
        </p:sp>
        <p:sp>
          <p:nvSpPr>
            <p:cNvPr id="373" name="object 4"/>
            <p:cNvSpPr/>
            <p:nvPr/>
          </p:nvSpPr>
          <p:spPr>
            <a:xfrm>
              <a:off x="9534600" y="5932800"/>
              <a:ext cx="180360" cy="180360"/>
            </a:xfrm>
            <a:custGeom>
              <a:avLst/>
              <a:gdLst>
                <a:gd name="textAreaLeft" fmla="*/ 0 w 180360"/>
                <a:gd name="textAreaRight" fmla="*/ 181080 w 180360"/>
                <a:gd name="textAreaTop" fmla="*/ 0 h 180360"/>
                <a:gd name="textAreaBottom" fmla="*/ 181080 h 180360"/>
              </a:gdLst>
              <a:ahLst/>
              <a:cxn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scrgbClr r="0" g="0" b="0"/>
            </a:lnRef>
            <a:fillRef idx="0">
              <a:scrgbClr r="0" g="0" b="0"/>
            </a:fillRef>
            <a:effectRef idx="0">
              <a:scrgbClr r="0" g="0" b="0"/>
            </a:effectRef>
            <a:fontRef idx="minor"/>
          </p:style>
        </p:sp>
        <p:pic>
          <p:nvPicPr>
            <p:cNvPr id="374" name="object 5"/>
            <p:cNvPicPr/>
            <p:nvPr/>
          </p:nvPicPr>
          <p:blipFill>
            <a:blip r:embed="rId2"/>
            <a:stretch/>
          </p:blipFill>
          <p:spPr>
            <a:xfrm>
              <a:off x="8839080" y="2684880"/>
              <a:ext cx="3533040" cy="3809160"/>
            </a:xfrm>
            <a:prstGeom prst="rect">
              <a:avLst/>
            </a:prstGeom>
            <a:ln w="0">
              <a:noFill/>
            </a:ln>
          </p:spPr>
        </p:pic>
      </p:grpSp>
      <p:sp>
        <p:nvSpPr>
          <p:cNvPr id="375" name="object 6"/>
          <p:cNvSpPr/>
          <p:nvPr/>
        </p:nvSpPr>
        <p:spPr>
          <a:xfrm>
            <a:off x="6696000" y="1695600"/>
            <a:ext cx="313560" cy="323280"/>
          </a:xfrm>
          <a:custGeom>
            <a:avLst/>
            <a:gdLst>
              <a:gd name="textAreaLeft" fmla="*/ 0 w 313560"/>
              <a:gd name="textAreaRight" fmla="*/ 314280 w 313560"/>
              <a:gd name="textAreaTop" fmla="*/ 0 h 323280"/>
              <a:gd name="textAreaBottom" fmla="*/ 324000 h 323280"/>
            </a:gdLst>
            <a:ahLst/>
            <a:cxn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scrgbClr r="0" g="0" b="0"/>
          </a:lnRef>
          <a:fillRef idx="0">
            <a:scrgbClr r="0" g="0" b="0"/>
          </a:fillRef>
          <a:effectRef idx="0">
            <a:scrgbClr r="0" g="0" b="0"/>
          </a:effectRef>
          <a:fontRef idx="minor"/>
        </p:style>
      </p:sp>
      <p:sp>
        <p:nvSpPr>
          <p:cNvPr id="376" name="PlaceHolder 1"/>
          <p:cNvSpPr>
            <a:spLocks noGrp="1"/>
          </p:cNvSpPr>
          <p:nvPr>
            <p:ph type="title"/>
          </p:nvPr>
        </p:nvSpPr>
        <p:spPr>
          <a:xfrm>
            <a:off x="755280" y="385560"/>
            <a:ext cx="10680480" cy="1161360"/>
          </a:xfrm>
          <a:prstGeom prst="rect">
            <a:avLst/>
          </a:prstGeom>
          <a:noFill/>
          <a:ln w="0">
            <a:noFill/>
          </a:ln>
        </p:spPr>
        <p:txBody>
          <a:bodyPr lIns="0" tIns="16560" rIns="0" bIns="0" anchor="t">
            <a:noAutofit/>
          </a:bodyPr>
          <a:lstStyle/>
          <a:p>
            <a:pPr marL="12600" indent="0">
              <a:lnSpc>
                <a:spcPct val="100000"/>
              </a:lnSpc>
              <a:spcBef>
                <a:spcPts val="130"/>
              </a:spcBef>
              <a:buNone/>
              <a:tabLst>
                <a:tab pos="0" algn="l"/>
              </a:tabLst>
            </a:pPr>
            <a:r>
              <a:rPr lang="en-US" sz="4250" b="1" strike="noStrike" spc="1">
                <a:solidFill>
                  <a:srgbClr val="000000"/>
                </a:solidFill>
                <a:latin typeface="Trebuchet MS"/>
              </a:rPr>
              <a:t>PROJECT	</a:t>
            </a:r>
            <a:r>
              <a:rPr lang="en-US" sz="4250" b="1" strike="noStrike" spc="-21">
                <a:solidFill>
                  <a:srgbClr val="000000"/>
                </a:solidFill>
                <a:latin typeface="Trebuchet MS"/>
              </a:rPr>
              <a:t>OVERVIEW</a:t>
            </a:r>
            <a:endParaRPr lang="en-IN" sz="4250" b="0" strike="noStrike" spc="-1">
              <a:latin typeface="Arial"/>
            </a:endParaRPr>
          </a:p>
        </p:txBody>
      </p:sp>
      <p:sp>
        <p:nvSpPr>
          <p:cNvPr id="377" name="PlaceHolder 2"/>
          <p:cNvSpPr>
            <a:spLocks noGrp="1"/>
          </p:cNvSpPr>
          <p:nvPr>
            <p:ph/>
          </p:nvPr>
        </p:nvSpPr>
        <p:spPr>
          <a:xfrm>
            <a:off x="720000" y="1359720"/>
            <a:ext cx="8457480" cy="3679920"/>
          </a:xfrm>
          <a:prstGeom prst="rect">
            <a:avLst/>
          </a:prstGeom>
          <a:noFill/>
          <a:ln w="0">
            <a:noFill/>
          </a:ln>
        </p:spPr>
        <p:txBody>
          <a:bodyPr lIns="0" tIns="0" rIns="0" bIns="0" anchor="t">
            <a:noAutofit/>
          </a:bodyPr>
          <a:lstStyle/>
          <a:p>
            <a:pPr indent="0">
              <a:lnSpc>
                <a:spcPct val="100000"/>
              </a:lnSpc>
              <a:buNone/>
              <a:tabLst>
                <a:tab pos="0" algn="l"/>
              </a:tabLst>
            </a:pPr>
            <a:r>
              <a:rPr lang="en-US" sz="2400" b="0" strike="noStrike" spc="-1">
                <a:solidFill>
                  <a:srgbClr val="0D0D0D"/>
                </a:solidFill>
                <a:latin typeface="David CLM"/>
              </a:rPr>
              <a:t>Our goal is to create a computer vision system using Convolutional Neural Networks (CNNs) to automatically recognize      and classify various types of fruits and vegetables from images. This system will provide users with quick and accurate identification and categorization of produce items. We're specifically developing a CNN model tailored for fruit and vegetable classification, using labeled image datasets. The main aim of this model is to precisely categorize produce, enabling automation in sorting systems and food recognition technology. By integrating preprocessing methods and fine-tuning hyperparameters, our CNN architecture ensures robustness and achieves high classification accuracy. The ultimate outcome of this project will be a trained model that significantly enhances efficiency in agriculture, food processing, and retail industries</a:t>
            </a:r>
            <a:endParaRPr lang="en-IN" sz="2400" b="0" strike="noStrike" spc="-1">
              <a:latin typeface="Arial"/>
            </a:endParaRPr>
          </a:p>
        </p:txBody>
      </p:sp>
      <p:sp>
        <p:nvSpPr>
          <p:cNvPr id="378" name="PlaceHolder 3"/>
          <p:cNvSpPr>
            <a:spLocks noGrp="1"/>
          </p:cNvSpPr>
          <p:nvPr>
            <p:ph type="sldNum" idx="23"/>
          </p:nvPr>
        </p:nvSpPr>
        <p:spPr>
          <a:xfrm>
            <a:off x="11353320" y="6473160"/>
            <a:ext cx="150480" cy="3984120"/>
          </a:xfrm>
          <a:prstGeom prst="rect">
            <a:avLst/>
          </a:prstGeom>
          <a:noFill/>
          <a:ln w="0">
            <a:noFill/>
          </a:ln>
        </p:spPr>
        <p:txBody>
          <a:bodyPr lIns="0" tIns="6840" rIns="0" bIns="0" anchor="t">
            <a:noAutofit/>
          </a:bodyPr>
          <a:lstStyle>
            <a:lvl1pPr marL="38160" indent="0">
              <a:lnSpc>
                <a:spcPct val="100000"/>
              </a:lnSpc>
              <a:spcBef>
                <a:spcPts val="54"/>
              </a:spcBef>
              <a:buNone/>
              <a:tabLst>
                <a:tab pos="0" algn="l"/>
              </a:tabLst>
              <a:defRPr lang="en-US" sz="1100" b="0" strike="noStrike" spc="7">
                <a:solidFill>
                  <a:srgbClr val="2D936B"/>
                </a:solidFill>
                <a:latin typeface="Trebuchet MS"/>
              </a:defRPr>
            </a:lvl1pPr>
          </a:lstStyle>
          <a:p>
            <a:pPr marL="38160" indent="0">
              <a:lnSpc>
                <a:spcPct val="100000"/>
              </a:lnSpc>
              <a:spcBef>
                <a:spcPts val="54"/>
              </a:spcBef>
              <a:buNone/>
              <a:tabLst>
                <a:tab pos="0" algn="l"/>
              </a:tabLst>
            </a:pPr>
            <a:fld id="{944821AB-04AC-4A5F-9FD8-2E8172037AE2}" type="slidenum">
              <a:rPr lang="en-US" sz="1100" b="0" strike="noStrike" spc="7">
                <a:solidFill>
                  <a:srgbClr val="2D936B"/>
                </a:solidFill>
                <a:latin typeface="Trebuchet MS"/>
              </a:rPr>
              <a:t>5</a:t>
            </a:fld>
            <a:endParaRPr lang="en-IN" sz="1100" b="0" strike="noStrike" spc="-1">
              <a:latin typeface="Times New Roman"/>
            </a:endParaRPr>
          </a:p>
        </p:txBody>
      </p:sp>
      <p:pic>
        <p:nvPicPr>
          <p:cNvPr id="379" name="object 8"/>
          <p:cNvPicPr/>
          <p:nvPr/>
        </p:nvPicPr>
        <p:blipFill>
          <a:blip r:embed="rId3"/>
          <a:stretch/>
        </p:blipFill>
        <p:spPr>
          <a:xfrm>
            <a:off x="676440" y="6467400"/>
            <a:ext cx="2142360" cy="199440"/>
          </a:xfrm>
          <a:prstGeom prst="rect">
            <a:avLst/>
          </a:prstGeom>
          <a:ln w="0">
            <a:noFill/>
          </a:ln>
        </p:spPr>
      </p:pic>
      <p:sp>
        <p:nvSpPr>
          <p:cNvPr id="380" name="object 9"/>
          <p:cNvSpPr/>
          <p:nvPr/>
        </p:nvSpPr>
        <p:spPr>
          <a:xfrm>
            <a:off x="739800" y="6473160"/>
            <a:ext cx="1798200" cy="173880"/>
          </a:xfrm>
          <a:prstGeom prst="rect">
            <a:avLst/>
          </a:prstGeom>
          <a:noFill/>
          <a:ln w="0">
            <a:noFill/>
          </a:ln>
        </p:spPr>
        <p:style>
          <a:lnRef idx="0">
            <a:scrgbClr r="0" g="0" b="0"/>
          </a:lnRef>
          <a:fillRef idx="0">
            <a:scrgbClr r="0" g="0" b="0"/>
          </a:fillRef>
          <a:effectRef idx="0">
            <a:scrgbClr r="0" g="0" b="0"/>
          </a:effectRef>
          <a:fontRef idx="minor"/>
        </p:style>
        <p:txBody>
          <a:bodyPr lIns="0" tIns="6840" rIns="0" bIns="0" anchor="t">
            <a:spAutoFit/>
          </a:bodyPr>
          <a:lstStyle/>
          <a:p>
            <a:pPr marL="12600">
              <a:lnSpc>
                <a:spcPct val="100000"/>
              </a:lnSpc>
              <a:spcBef>
                <a:spcPts val="54"/>
              </a:spcBef>
            </a:pPr>
            <a:r>
              <a:rPr lang="en-US" sz="1100" b="0" strike="noStrike" spc="15">
                <a:solidFill>
                  <a:srgbClr val="2D83C3"/>
                </a:solidFill>
                <a:latin typeface="Trebuchet MS"/>
                <a:ea typeface="DejaVu Sans"/>
              </a:rPr>
              <a:t>3/21/202</a:t>
            </a:r>
            <a:r>
              <a:rPr lang="en-US" sz="1100" b="0" strike="noStrike" spc="7">
                <a:solidFill>
                  <a:srgbClr val="2D83C3"/>
                </a:solidFill>
                <a:latin typeface="Trebuchet MS"/>
                <a:ea typeface="DejaVu Sans"/>
              </a:rPr>
              <a:t>4</a:t>
            </a:r>
            <a:r>
              <a:rPr lang="en-US" sz="1100" b="0" strike="noStrike" spc="-1">
                <a:solidFill>
                  <a:srgbClr val="2D83C3"/>
                </a:solidFill>
                <a:latin typeface="Trebuchet MS"/>
                <a:ea typeface="DejaVu Sans"/>
              </a:rPr>
              <a:t> </a:t>
            </a:r>
            <a:r>
              <a:rPr lang="en-US" sz="1100" b="0" strike="noStrike" spc="126">
                <a:solidFill>
                  <a:srgbClr val="2D83C3"/>
                </a:solidFill>
                <a:latin typeface="Trebuchet MS"/>
                <a:ea typeface="DejaVu Sans"/>
              </a:rPr>
              <a:t> </a:t>
            </a:r>
            <a:r>
              <a:rPr lang="en-US" sz="1100" b="1" strike="noStrike" spc="46">
                <a:solidFill>
                  <a:srgbClr val="2D83C3"/>
                </a:solidFill>
                <a:latin typeface="Trebuchet MS"/>
                <a:ea typeface="DejaVu Sans"/>
              </a:rPr>
              <a:t>A</a:t>
            </a:r>
            <a:r>
              <a:rPr lang="en-US" sz="1100" b="1" strike="noStrike" spc="9">
                <a:solidFill>
                  <a:srgbClr val="2D83C3"/>
                </a:solidFill>
                <a:latin typeface="Trebuchet MS"/>
                <a:ea typeface="DejaVu Sans"/>
              </a:rPr>
              <a:t>nnu</a:t>
            </a:r>
            <a:r>
              <a:rPr lang="en-US" sz="1100" b="1" strike="noStrike" spc="7">
                <a:solidFill>
                  <a:srgbClr val="2D83C3"/>
                </a:solidFill>
                <a:latin typeface="Trebuchet MS"/>
                <a:ea typeface="DejaVu Sans"/>
              </a:rPr>
              <a:t>al</a:t>
            </a:r>
            <a:r>
              <a:rPr lang="en-US" sz="1100" b="1" strike="noStrike" spc="-140">
                <a:solidFill>
                  <a:srgbClr val="2D83C3"/>
                </a:solidFill>
                <a:latin typeface="Trebuchet MS"/>
                <a:ea typeface="DejaVu Sans"/>
              </a:rPr>
              <a:t> </a:t>
            </a:r>
            <a:r>
              <a:rPr lang="en-US" sz="1100" b="1" strike="noStrike" spc="-1">
                <a:solidFill>
                  <a:srgbClr val="2D83C3"/>
                </a:solidFill>
                <a:latin typeface="Trebuchet MS"/>
                <a:ea typeface="DejaVu Sans"/>
              </a:rPr>
              <a:t>R</a:t>
            </a:r>
            <a:r>
              <a:rPr lang="en-US" sz="1100" b="1" strike="noStrike" spc="29">
                <a:solidFill>
                  <a:srgbClr val="2D83C3"/>
                </a:solidFill>
                <a:latin typeface="Trebuchet MS"/>
                <a:ea typeface="DejaVu Sans"/>
              </a:rPr>
              <a:t>e</a:t>
            </a:r>
            <a:r>
              <a:rPr lang="en-US" sz="1100" b="1" strike="noStrike" spc="86">
                <a:solidFill>
                  <a:srgbClr val="2D83C3"/>
                </a:solidFill>
                <a:latin typeface="Trebuchet MS"/>
                <a:ea typeface="DejaVu Sans"/>
              </a:rPr>
              <a:t>v</a:t>
            </a:r>
            <a:r>
              <a:rPr lang="en-US" sz="1100" b="1" strike="noStrike" spc="-35">
                <a:solidFill>
                  <a:srgbClr val="2D83C3"/>
                </a:solidFill>
                <a:latin typeface="Trebuchet MS"/>
                <a:ea typeface="DejaVu Sans"/>
              </a:rPr>
              <a:t>i</a:t>
            </a:r>
            <a:r>
              <a:rPr lang="en-US" sz="1100" b="1" strike="noStrike" spc="29">
                <a:solidFill>
                  <a:srgbClr val="2D83C3"/>
                </a:solidFill>
                <a:latin typeface="Trebuchet MS"/>
                <a:ea typeface="DejaVu Sans"/>
              </a:rPr>
              <a:t>e</a:t>
            </a:r>
            <a:r>
              <a:rPr lang="en-US" sz="1100" b="1" strike="noStrike" spc="9">
                <a:solidFill>
                  <a:srgbClr val="2D83C3"/>
                </a:solidFill>
                <a:latin typeface="Trebuchet MS"/>
                <a:ea typeface="DejaVu Sans"/>
              </a:rPr>
              <a:t>w</a:t>
            </a:r>
            <a:endParaRPr lang="en-IN" sz="11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object 2"/>
          <p:cNvSpPr/>
          <p:nvPr/>
        </p:nvSpPr>
        <p:spPr>
          <a:xfrm>
            <a:off x="9353520" y="5362560"/>
            <a:ext cx="456480" cy="456480"/>
          </a:xfrm>
          <a:custGeom>
            <a:avLst/>
            <a:gdLst>
              <a:gd name="textAreaLeft" fmla="*/ 0 w 456480"/>
              <a:gd name="textAreaRight" fmla="*/ 457200 w 456480"/>
              <a:gd name="textAreaTop" fmla="*/ 0 h 456480"/>
              <a:gd name="textAreaBottom" fmla="*/ 457200 h 456480"/>
            </a:gdLst>
            <a:ahLst/>
            <a:cxn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scrgbClr r="0" g="0" b="0"/>
          </a:lnRef>
          <a:fillRef idx="0">
            <a:scrgbClr r="0" g="0" b="0"/>
          </a:fillRef>
          <a:effectRef idx="0">
            <a:scrgbClr r="0" g="0" b="0"/>
          </a:effectRef>
          <a:fontRef idx="minor"/>
        </p:style>
      </p:sp>
      <p:sp>
        <p:nvSpPr>
          <p:cNvPr id="382" name="object 3"/>
          <p:cNvSpPr/>
          <p:nvPr/>
        </p:nvSpPr>
        <p:spPr>
          <a:xfrm>
            <a:off x="6696000" y="1695600"/>
            <a:ext cx="313560" cy="323280"/>
          </a:xfrm>
          <a:custGeom>
            <a:avLst/>
            <a:gdLst>
              <a:gd name="textAreaLeft" fmla="*/ 0 w 313560"/>
              <a:gd name="textAreaRight" fmla="*/ 314280 w 313560"/>
              <a:gd name="textAreaTop" fmla="*/ 0 h 323280"/>
              <a:gd name="textAreaBottom" fmla="*/ 324000 h 323280"/>
            </a:gdLst>
            <a:ahLst/>
            <a:cxn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scrgbClr r="0" g="0" b="0"/>
          </a:lnRef>
          <a:fillRef idx="0">
            <a:scrgbClr r="0" g="0" b="0"/>
          </a:fillRef>
          <a:effectRef idx="0">
            <a:scrgbClr r="0" g="0" b="0"/>
          </a:effectRef>
          <a:fontRef idx="minor"/>
        </p:style>
      </p:sp>
      <p:sp>
        <p:nvSpPr>
          <p:cNvPr id="383" name="object 4"/>
          <p:cNvSpPr/>
          <p:nvPr/>
        </p:nvSpPr>
        <p:spPr>
          <a:xfrm>
            <a:off x="9353520" y="5896080"/>
            <a:ext cx="180360" cy="180360"/>
          </a:xfrm>
          <a:custGeom>
            <a:avLst/>
            <a:gdLst>
              <a:gd name="textAreaLeft" fmla="*/ 0 w 180360"/>
              <a:gd name="textAreaRight" fmla="*/ 181080 w 180360"/>
              <a:gd name="textAreaTop" fmla="*/ 0 h 180360"/>
              <a:gd name="textAreaBottom" fmla="*/ 181080 h 180360"/>
            </a:gdLst>
            <a:ahLst/>
            <a:cxn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scrgbClr r="0" g="0" b="0"/>
          </a:lnRef>
          <a:fillRef idx="0">
            <a:scrgbClr r="0" g="0" b="0"/>
          </a:fillRef>
          <a:effectRef idx="0">
            <a:scrgbClr r="0" g="0" b="0"/>
          </a:effectRef>
          <a:fontRef idx="minor"/>
        </p:style>
      </p:sp>
      <p:sp>
        <p:nvSpPr>
          <p:cNvPr id="384" name="PlaceHolder 1"/>
          <p:cNvSpPr>
            <a:spLocks noGrp="1"/>
          </p:cNvSpPr>
          <p:nvPr>
            <p:ph type="title"/>
          </p:nvPr>
        </p:nvSpPr>
        <p:spPr>
          <a:xfrm>
            <a:off x="755280" y="385560"/>
            <a:ext cx="10680480" cy="1161360"/>
          </a:xfrm>
          <a:prstGeom prst="rect">
            <a:avLst/>
          </a:prstGeom>
          <a:noFill/>
          <a:ln w="0">
            <a:noFill/>
          </a:ln>
        </p:spPr>
        <p:txBody>
          <a:bodyPr lIns="0" tIns="16560" rIns="0" bIns="0" anchor="t">
            <a:noAutofit/>
          </a:bodyPr>
          <a:lstStyle/>
          <a:p>
            <a:pPr marL="12600" indent="0">
              <a:lnSpc>
                <a:spcPct val="100000"/>
              </a:lnSpc>
              <a:spcBef>
                <a:spcPts val="130"/>
              </a:spcBef>
              <a:buNone/>
              <a:tabLst>
                <a:tab pos="0" algn="l"/>
              </a:tabLst>
            </a:pPr>
            <a:r>
              <a:rPr lang="en-US" sz="3200" b="1" strike="noStrike" spc="21">
                <a:solidFill>
                  <a:srgbClr val="000000"/>
                </a:solidFill>
                <a:latin typeface="Trebuchet MS"/>
              </a:rPr>
              <a:t>W</a:t>
            </a:r>
            <a:r>
              <a:rPr lang="en-US" sz="3200" b="1" strike="noStrike" spc="-21">
                <a:solidFill>
                  <a:srgbClr val="000000"/>
                </a:solidFill>
                <a:latin typeface="Trebuchet MS"/>
              </a:rPr>
              <a:t>H</a:t>
            </a:r>
            <a:r>
              <a:rPr lang="en-US" sz="3200" b="1" strike="noStrike" spc="15">
                <a:solidFill>
                  <a:srgbClr val="000000"/>
                </a:solidFill>
                <a:latin typeface="Trebuchet MS"/>
              </a:rPr>
              <a:t>O</a:t>
            </a:r>
            <a:r>
              <a:rPr lang="en-US" sz="3200" b="1" strike="noStrike" spc="-236">
                <a:solidFill>
                  <a:srgbClr val="000000"/>
                </a:solidFill>
                <a:latin typeface="Trebuchet MS"/>
              </a:rPr>
              <a:t> </a:t>
            </a:r>
            <a:r>
              <a:rPr lang="en-US" sz="3200" b="1" strike="noStrike" spc="-12">
                <a:solidFill>
                  <a:srgbClr val="000000"/>
                </a:solidFill>
                <a:latin typeface="Trebuchet MS"/>
              </a:rPr>
              <a:t>AR</a:t>
            </a:r>
            <a:r>
              <a:rPr lang="en-US" sz="3200" b="1" strike="noStrike" spc="9">
                <a:solidFill>
                  <a:srgbClr val="000000"/>
                </a:solidFill>
                <a:latin typeface="Trebuchet MS"/>
              </a:rPr>
              <a:t>E</a:t>
            </a:r>
            <a:r>
              <a:rPr lang="en-US" sz="3200" b="1" strike="noStrike" spc="-35">
                <a:solidFill>
                  <a:srgbClr val="000000"/>
                </a:solidFill>
                <a:latin typeface="Trebuchet MS"/>
              </a:rPr>
              <a:t> </a:t>
            </a:r>
            <a:r>
              <a:rPr lang="en-US" sz="3200" b="1" strike="noStrike" spc="-12">
                <a:solidFill>
                  <a:srgbClr val="000000"/>
                </a:solidFill>
                <a:latin typeface="Trebuchet MS"/>
              </a:rPr>
              <a:t>T</a:t>
            </a:r>
            <a:r>
              <a:rPr lang="en-US" sz="3200" b="1" strike="noStrike" spc="-15">
                <a:solidFill>
                  <a:srgbClr val="000000"/>
                </a:solidFill>
                <a:latin typeface="Trebuchet MS"/>
              </a:rPr>
              <a:t>H</a:t>
            </a:r>
            <a:r>
              <a:rPr lang="en-US" sz="3200" b="1" strike="noStrike" spc="9">
                <a:solidFill>
                  <a:srgbClr val="000000"/>
                </a:solidFill>
                <a:latin typeface="Trebuchet MS"/>
              </a:rPr>
              <a:t>E</a:t>
            </a:r>
            <a:r>
              <a:rPr lang="en-US" sz="3200" b="1" strike="noStrike" spc="-35">
                <a:solidFill>
                  <a:srgbClr val="000000"/>
                </a:solidFill>
                <a:latin typeface="Trebuchet MS"/>
              </a:rPr>
              <a:t> </a:t>
            </a:r>
            <a:r>
              <a:rPr lang="en-US" sz="3200" b="1" strike="noStrike" spc="-21">
                <a:solidFill>
                  <a:srgbClr val="000000"/>
                </a:solidFill>
                <a:latin typeface="Trebuchet MS"/>
              </a:rPr>
              <a:t>E</a:t>
            </a:r>
            <a:r>
              <a:rPr lang="en-US" sz="3200" b="1" strike="noStrike" spc="26">
                <a:solidFill>
                  <a:srgbClr val="000000"/>
                </a:solidFill>
                <a:latin typeface="Trebuchet MS"/>
              </a:rPr>
              <a:t>N</a:t>
            </a:r>
            <a:r>
              <a:rPr lang="en-US" sz="3200" b="1" strike="noStrike" spc="9">
                <a:solidFill>
                  <a:srgbClr val="000000"/>
                </a:solidFill>
                <a:latin typeface="Trebuchet MS"/>
              </a:rPr>
              <a:t>D</a:t>
            </a:r>
            <a:r>
              <a:rPr lang="en-US" sz="3200" b="1" strike="noStrike" spc="-46">
                <a:solidFill>
                  <a:srgbClr val="000000"/>
                </a:solidFill>
                <a:latin typeface="Trebuchet MS"/>
              </a:rPr>
              <a:t> </a:t>
            </a:r>
            <a:r>
              <a:rPr lang="en-US" sz="3200" b="1" strike="noStrike" spc="-1">
                <a:solidFill>
                  <a:srgbClr val="000000"/>
                </a:solidFill>
                <a:latin typeface="Trebuchet MS"/>
              </a:rPr>
              <a:t>U</a:t>
            </a:r>
            <a:r>
              <a:rPr lang="en-US" sz="3200" b="1" strike="noStrike" spc="7">
                <a:solidFill>
                  <a:srgbClr val="000000"/>
                </a:solidFill>
                <a:latin typeface="Trebuchet MS"/>
              </a:rPr>
              <a:t>S</a:t>
            </a:r>
            <a:r>
              <a:rPr lang="en-US" sz="3200" b="1" strike="noStrike" spc="-26">
                <a:solidFill>
                  <a:srgbClr val="000000"/>
                </a:solidFill>
                <a:latin typeface="Trebuchet MS"/>
              </a:rPr>
              <a:t>E</a:t>
            </a:r>
            <a:r>
              <a:rPr lang="en-US" sz="3200" b="1" strike="noStrike" spc="-12">
                <a:solidFill>
                  <a:srgbClr val="000000"/>
                </a:solidFill>
                <a:latin typeface="Trebuchet MS"/>
              </a:rPr>
              <a:t>R</a:t>
            </a:r>
            <a:r>
              <a:rPr lang="en-US" sz="3200" b="1" strike="noStrike" spc="1">
                <a:solidFill>
                  <a:srgbClr val="000000"/>
                </a:solidFill>
                <a:latin typeface="Trebuchet MS"/>
              </a:rPr>
              <a:t>S?</a:t>
            </a:r>
            <a:endParaRPr lang="en-IN" sz="3200" b="0" strike="noStrike" spc="-1">
              <a:latin typeface="Arial"/>
            </a:endParaRPr>
          </a:p>
        </p:txBody>
      </p:sp>
      <p:sp>
        <p:nvSpPr>
          <p:cNvPr id="385" name="PlaceHolder 2"/>
          <p:cNvSpPr>
            <a:spLocks noGrp="1"/>
          </p:cNvSpPr>
          <p:nvPr>
            <p:ph/>
          </p:nvPr>
        </p:nvSpPr>
        <p:spPr>
          <a:xfrm>
            <a:off x="571320" y="2340000"/>
            <a:ext cx="10228320" cy="4517640"/>
          </a:xfrm>
          <a:prstGeom prst="rect">
            <a:avLst/>
          </a:prstGeom>
          <a:noFill/>
          <a:ln w="0">
            <a:noFill/>
          </a:ln>
        </p:spPr>
        <p:txBody>
          <a:bodyPr lIns="0" tIns="0" rIns="0" bIns="0" anchor="t">
            <a:noAutofit/>
          </a:bodyPr>
          <a:lstStyle/>
          <a:p>
            <a:pPr marL="432000" indent="-324000">
              <a:lnSpc>
                <a:spcPct val="100000"/>
              </a:lnSpc>
              <a:spcBef>
                <a:spcPts val="1417"/>
              </a:spcBef>
              <a:buClr>
                <a:srgbClr val="000000"/>
              </a:buClr>
              <a:buSzPct val="45000"/>
              <a:buFont typeface="Wingdings" charset="2"/>
              <a:buChar char=""/>
            </a:pPr>
            <a:r>
              <a:rPr lang="en-US" sz="2100" b="0" strike="noStrike" spc="-1">
                <a:solidFill>
                  <a:srgbClr val="000000"/>
                </a:solidFill>
                <a:latin typeface="David CLM"/>
              </a:rPr>
              <a:t>Farmers and agricultural producers for sorting and optimizing harvests.</a:t>
            </a:r>
            <a:endParaRPr lang="en-IN" sz="2100" b="0" strike="noStrike" spc="-1">
              <a:latin typeface="Arial"/>
            </a:endParaRPr>
          </a:p>
          <a:p>
            <a:pPr marL="432000" indent="-324000">
              <a:lnSpc>
                <a:spcPct val="100000"/>
              </a:lnSpc>
              <a:spcBef>
                <a:spcPts val="1417"/>
              </a:spcBef>
              <a:buClr>
                <a:srgbClr val="000000"/>
              </a:buClr>
              <a:buSzPct val="45000"/>
              <a:buFont typeface="Wingdings" charset="2"/>
              <a:buChar char=""/>
            </a:pPr>
            <a:r>
              <a:rPr lang="en-US" sz="2100" b="0" strike="noStrike" spc="-1">
                <a:solidFill>
                  <a:srgbClr val="000000"/>
                </a:solidFill>
                <a:latin typeface="David CLM"/>
              </a:rPr>
              <a:t>Food processing companies for quality control and waste reduction.</a:t>
            </a:r>
            <a:endParaRPr lang="en-IN" sz="2100" b="0" strike="noStrike" spc="-1">
              <a:latin typeface="Arial"/>
            </a:endParaRPr>
          </a:p>
          <a:p>
            <a:pPr marL="432000" indent="-324000">
              <a:lnSpc>
                <a:spcPct val="100000"/>
              </a:lnSpc>
              <a:spcBef>
                <a:spcPts val="1417"/>
              </a:spcBef>
              <a:buClr>
                <a:srgbClr val="000000"/>
              </a:buClr>
              <a:buSzPct val="45000"/>
              <a:buFont typeface="Wingdings" charset="2"/>
              <a:buChar char=""/>
            </a:pPr>
            <a:r>
              <a:rPr lang="en-US" sz="2100" b="0" strike="noStrike" spc="-1">
                <a:solidFill>
                  <a:srgbClr val="000000"/>
                </a:solidFill>
                <a:latin typeface="David CLM"/>
              </a:rPr>
              <a:t>Supermarkets and grocery stores for automated inventory and freshness.</a:t>
            </a:r>
            <a:endParaRPr lang="en-IN" sz="2100" b="0" strike="noStrike" spc="-1">
              <a:latin typeface="Arial"/>
            </a:endParaRPr>
          </a:p>
          <a:p>
            <a:pPr marL="432000" indent="-324000">
              <a:lnSpc>
                <a:spcPct val="100000"/>
              </a:lnSpc>
              <a:spcBef>
                <a:spcPts val="1417"/>
              </a:spcBef>
              <a:buClr>
                <a:srgbClr val="000000"/>
              </a:buClr>
              <a:buSzPct val="45000"/>
              <a:buFont typeface="Wingdings" charset="2"/>
              <a:buChar char=""/>
            </a:pPr>
            <a:r>
              <a:rPr lang="en-US" sz="2100" b="0" strike="noStrike" spc="-1">
                <a:solidFill>
                  <a:srgbClr val="000000"/>
                </a:solidFill>
                <a:latin typeface="David CLM"/>
              </a:rPr>
              <a:t>Restaurants and hospitality for menu planning and ingredient sourcing.</a:t>
            </a:r>
            <a:endParaRPr lang="en-IN" sz="2100" b="0" strike="noStrike" spc="-1">
              <a:latin typeface="Arial"/>
            </a:endParaRPr>
          </a:p>
          <a:p>
            <a:pPr marL="432000" indent="-324000">
              <a:lnSpc>
                <a:spcPct val="100000"/>
              </a:lnSpc>
              <a:spcBef>
                <a:spcPts val="1417"/>
              </a:spcBef>
              <a:buClr>
                <a:srgbClr val="000000"/>
              </a:buClr>
              <a:buSzPct val="45000"/>
              <a:buFont typeface="Wingdings" charset="2"/>
              <a:buChar char=""/>
            </a:pPr>
            <a:r>
              <a:rPr lang="en-US" sz="2100" b="0" strike="noStrike" spc="-1">
                <a:solidFill>
                  <a:srgbClr val="000000"/>
                </a:solidFill>
                <a:latin typeface="David CLM"/>
              </a:rPr>
              <a:t>Consumers for easier identification and better quality produce.</a:t>
            </a:r>
            <a:endParaRPr lang="en-IN" sz="2100" b="0" strike="noStrike" spc="-1">
              <a:latin typeface="Arial"/>
            </a:endParaRPr>
          </a:p>
        </p:txBody>
      </p:sp>
      <p:sp>
        <p:nvSpPr>
          <p:cNvPr id="386" name="PlaceHolder 3"/>
          <p:cNvSpPr>
            <a:spLocks noGrp="1"/>
          </p:cNvSpPr>
          <p:nvPr>
            <p:ph type="sldNum" idx="24"/>
          </p:nvPr>
        </p:nvSpPr>
        <p:spPr>
          <a:xfrm>
            <a:off x="11353320" y="6473160"/>
            <a:ext cx="150480" cy="3984120"/>
          </a:xfrm>
          <a:prstGeom prst="rect">
            <a:avLst/>
          </a:prstGeom>
          <a:noFill/>
          <a:ln w="0">
            <a:noFill/>
          </a:ln>
        </p:spPr>
        <p:txBody>
          <a:bodyPr lIns="0" tIns="6840" rIns="0" bIns="0" anchor="t">
            <a:noAutofit/>
          </a:bodyPr>
          <a:lstStyle>
            <a:lvl1pPr marL="38160" indent="0">
              <a:lnSpc>
                <a:spcPct val="100000"/>
              </a:lnSpc>
              <a:spcBef>
                <a:spcPts val="54"/>
              </a:spcBef>
              <a:buNone/>
              <a:tabLst>
                <a:tab pos="0" algn="l"/>
              </a:tabLst>
              <a:defRPr lang="en-US" sz="1100" b="0" strike="noStrike" spc="7">
                <a:solidFill>
                  <a:srgbClr val="2D936B"/>
                </a:solidFill>
                <a:latin typeface="Trebuchet MS"/>
              </a:defRPr>
            </a:lvl1pPr>
          </a:lstStyle>
          <a:p>
            <a:pPr marL="38160" indent="0">
              <a:lnSpc>
                <a:spcPct val="100000"/>
              </a:lnSpc>
              <a:spcBef>
                <a:spcPts val="54"/>
              </a:spcBef>
              <a:buNone/>
              <a:tabLst>
                <a:tab pos="0" algn="l"/>
              </a:tabLst>
            </a:pPr>
            <a:fld id="{367D4652-2E5B-4051-A453-6BA62D63B571}" type="slidenum">
              <a:rPr lang="en-US" sz="1100" b="0" strike="noStrike" spc="7">
                <a:solidFill>
                  <a:srgbClr val="2D936B"/>
                </a:solidFill>
                <a:latin typeface="Trebuchet MS"/>
              </a:rPr>
              <a:t>6</a:t>
            </a:fld>
            <a:endParaRPr lang="en-IN" sz="1100" b="0" strike="noStrike" spc="-1">
              <a:latin typeface="Times New Roman"/>
            </a:endParaRPr>
          </a:p>
        </p:txBody>
      </p:sp>
      <p:pic>
        <p:nvPicPr>
          <p:cNvPr id="387" name="object 6"/>
          <p:cNvPicPr/>
          <p:nvPr/>
        </p:nvPicPr>
        <p:blipFill>
          <a:blip r:embed="rId2"/>
          <a:stretch/>
        </p:blipFill>
        <p:spPr>
          <a:xfrm>
            <a:off x="723960" y="6172200"/>
            <a:ext cx="2180520" cy="484920"/>
          </a:xfrm>
          <a:prstGeom prst="rect">
            <a:avLst/>
          </a:prstGeom>
          <a:ln w="0">
            <a:noFill/>
          </a:ln>
        </p:spPr>
      </p:pic>
      <p:sp>
        <p:nvSpPr>
          <p:cNvPr id="388" name="object 7"/>
          <p:cNvSpPr/>
          <p:nvPr/>
        </p:nvSpPr>
        <p:spPr>
          <a:xfrm>
            <a:off x="739800" y="6473160"/>
            <a:ext cx="1798200" cy="173880"/>
          </a:xfrm>
          <a:prstGeom prst="rect">
            <a:avLst/>
          </a:prstGeom>
          <a:noFill/>
          <a:ln w="0">
            <a:noFill/>
          </a:ln>
        </p:spPr>
        <p:style>
          <a:lnRef idx="0">
            <a:scrgbClr r="0" g="0" b="0"/>
          </a:lnRef>
          <a:fillRef idx="0">
            <a:scrgbClr r="0" g="0" b="0"/>
          </a:fillRef>
          <a:effectRef idx="0">
            <a:scrgbClr r="0" g="0" b="0"/>
          </a:effectRef>
          <a:fontRef idx="minor"/>
        </p:style>
        <p:txBody>
          <a:bodyPr lIns="0" tIns="6840" rIns="0" bIns="0" anchor="t">
            <a:spAutoFit/>
          </a:bodyPr>
          <a:lstStyle/>
          <a:p>
            <a:pPr marL="12600">
              <a:lnSpc>
                <a:spcPct val="100000"/>
              </a:lnSpc>
              <a:spcBef>
                <a:spcPts val="54"/>
              </a:spcBef>
            </a:pPr>
            <a:r>
              <a:rPr lang="en-US" sz="1100" b="0" strike="noStrike" spc="15">
                <a:solidFill>
                  <a:srgbClr val="2D83C3"/>
                </a:solidFill>
                <a:latin typeface="Trebuchet MS"/>
                <a:ea typeface="DejaVu Sans"/>
              </a:rPr>
              <a:t>3/21/202</a:t>
            </a:r>
            <a:r>
              <a:rPr lang="en-US" sz="1100" b="0" strike="noStrike" spc="7">
                <a:solidFill>
                  <a:srgbClr val="2D83C3"/>
                </a:solidFill>
                <a:latin typeface="Trebuchet MS"/>
                <a:ea typeface="DejaVu Sans"/>
              </a:rPr>
              <a:t>4</a:t>
            </a:r>
            <a:r>
              <a:rPr lang="en-US" sz="1100" b="0" strike="noStrike" spc="-1">
                <a:solidFill>
                  <a:srgbClr val="2D83C3"/>
                </a:solidFill>
                <a:latin typeface="Trebuchet MS"/>
                <a:ea typeface="DejaVu Sans"/>
              </a:rPr>
              <a:t> </a:t>
            </a:r>
            <a:r>
              <a:rPr lang="en-US" sz="1100" b="0" strike="noStrike" spc="126">
                <a:solidFill>
                  <a:srgbClr val="2D83C3"/>
                </a:solidFill>
                <a:latin typeface="Trebuchet MS"/>
                <a:ea typeface="DejaVu Sans"/>
              </a:rPr>
              <a:t> </a:t>
            </a:r>
            <a:r>
              <a:rPr lang="en-US" sz="1100" b="1" strike="noStrike" spc="46">
                <a:solidFill>
                  <a:srgbClr val="2D83C3"/>
                </a:solidFill>
                <a:latin typeface="Trebuchet MS"/>
                <a:ea typeface="DejaVu Sans"/>
              </a:rPr>
              <a:t>A</a:t>
            </a:r>
            <a:r>
              <a:rPr lang="en-US" sz="1100" b="1" strike="noStrike" spc="9">
                <a:solidFill>
                  <a:srgbClr val="2D83C3"/>
                </a:solidFill>
                <a:latin typeface="Trebuchet MS"/>
                <a:ea typeface="DejaVu Sans"/>
              </a:rPr>
              <a:t>nnu</a:t>
            </a:r>
            <a:r>
              <a:rPr lang="en-US" sz="1100" b="1" strike="noStrike" spc="7">
                <a:solidFill>
                  <a:srgbClr val="2D83C3"/>
                </a:solidFill>
                <a:latin typeface="Trebuchet MS"/>
                <a:ea typeface="DejaVu Sans"/>
              </a:rPr>
              <a:t>al</a:t>
            </a:r>
            <a:r>
              <a:rPr lang="en-US" sz="1100" b="1" strike="noStrike" spc="-140">
                <a:solidFill>
                  <a:srgbClr val="2D83C3"/>
                </a:solidFill>
                <a:latin typeface="Trebuchet MS"/>
                <a:ea typeface="DejaVu Sans"/>
              </a:rPr>
              <a:t> </a:t>
            </a:r>
            <a:r>
              <a:rPr lang="en-US" sz="1100" b="1" strike="noStrike" spc="-1">
                <a:solidFill>
                  <a:srgbClr val="2D83C3"/>
                </a:solidFill>
                <a:latin typeface="Trebuchet MS"/>
                <a:ea typeface="DejaVu Sans"/>
              </a:rPr>
              <a:t>R</a:t>
            </a:r>
            <a:r>
              <a:rPr lang="en-US" sz="1100" b="1" strike="noStrike" spc="29">
                <a:solidFill>
                  <a:srgbClr val="2D83C3"/>
                </a:solidFill>
                <a:latin typeface="Trebuchet MS"/>
                <a:ea typeface="DejaVu Sans"/>
              </a:rPr>
              <a:t>e</a:t>
            </a:r>
            <a:r>
              <a:rPr lang="en-US" sz="1100" b="1" strike="noStrike" spc="86">
                <a:solidFill>
                  <a:srgbClr val="2D83C3"/>
                </a:solidFill>
                <a:latin typeface="Trebuchet MS"/>
                <a:ea typeface="DejaVu Sans"/>
              </a:rPr>
              <a:t>v</a:t>
            </a:r>
            <a:r>
              <a:rPr lang="en-US" sz="1100" b="1" strike="noStrike" spc="-35">
                <a:solidFill>
                  <a:srgbClr val="2D83C3"/>
                </a:solidFill>
                <a:latin typeface="Trebuchet MS"/>
                <a:ea typeface="DejaVu Sans"/>
              </a:rPr>
              <a:t>i</a:t>
            </a:r>
            <a:r>
              <a:rPr lang="en-US" sz="1100" b="1" strike="noStrike" spc="29">
                <a:solidFill>
                  <a:srgbClr val="2D83C3"/>
                </a:solidFill>
                <a:latin typeface="Trebuchet MS"/>
                <a:ea typeface="DejaVu Sans"/>
              </a:rPr>
              <a:t>e</a:t>
            </a:r>
            <a:r>
              <a:rPr lang="en-US" sz="1100" b="1" strike="noStrike" spc="9">
                <a:solidFill>
                  <a:srgbClr val="2D83C3"/>
                </a:solidFill>
                <a:latin typeface="Trebuchet MS"/>
                <a:ea typeface="DejaVu Sans"/>
              </a:rPr>
              <a:t>w</a:t>
            </a:r>
            <a:endParaRPr lang="en-IN" sz="11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 name="object 2"/>
          <p:cNvPicPr/>
          <p:nvPr/>
        </p:nvPicPr>
        <p:blipFill>
          <a:blip r:embed="rId2"/>
          <a:stretch/>
        </p:blipFill>
        <p:spPr>
          <a:xfrm>
            <a:off x="142200" y="2630520"/>
            <a:ext cx="1685880" cy="3262320"/>
          </a:xfrm>
          <a:prstGeom prst="rect">
            <a:avLst/>
          </a:prstGeom>
          <a:ln w="0">
            <a:noFill/>
          </a:ln>
        </p:spPr>
      </p:pic>
      <p:sp>
        <p:nvSpPr>
          <p:cNvPr id="390" name="object 3"/>
          <p:cNvSpPr/>
          <p:nvPr/>
        </p:nvSpPr>
        <p:spPr>
          <a:xfrm>
            <a:off x="9353520" y="5362560"/>
            <a:ext cx="456480" cy="456480"/>
          </a:xfrm>
          <a:custGeom>
            <a:avLst/>
            <a:gdLst>
              <a:gd name="textAreaLeft" fmla="*/ 0 w 456480"/>
              <a:gd name="textAreaRight" fmla="*/ 457200 w 456480"/>
              <a:gd name="textAreaTop" fmla="*/ 0 h 456480"/>
              <a:gd name="textAreaBottom" fmla="*/ 457200 h 456480"/>
            </a:gdLst>
            <a:ahLst/>
            <a:cxn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scrgbClr r="0" g="0" b="0"/>
          </a:lnRef>
          <a:fillRef idx="0">
            <a:scrgbClr r="0" g="0" b="0"/>
          </a:fillRef>
          <a:effectRef idx="0">
            <a:scrgbClr r="0" g="0" b="0"/>
          </a:effectRef>
          <a:fontRef idx="minor"/>
        </p:style>
      </p:sp>
      <p:sp>
        <p:nvSpPr>
          <p:cNvPr id="391" name="object 4"/>
          <p:cNvSpPr/>
          <p:nvPr/>
        </p:nvSpPr>
        <p:spPr>
          <a:xfrm>
            <a:off x="6696000" y="1695600"/>
            <a:ext cx="313560" cy="323280"/>
          </a:xfrm>
          <a:custGeom>
            <a:avLst/>
            <a:gdLst>
              <a:gd name="textAreaLeft" fmla="*/ 0 w 313560"/>
              <a:gd name="textAreaRight" fmla="*/ 314280 w 313560"/>
              <a:gd name="textAreaTop" fmla="*/ 0 h 323280"/>
              <a:gd name="textAreaBottom" fmla="*/ 324000 h 323280"/>
            </a:gdLst>
            <a:ahLst/>
            <a:cxn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scrgbClr r="0" g="0" b="0"/>
          </a:lnRef>
          <a:fillRef idx="0">
            <a:scrgbClr r="0" g="0" b="0"/>
          </a:fillRef>
          <a:effectRef idx="0">
            <a:scrgbClr r="0" g="0" b="0"/>
          </a:effectRef>
          <a:fontRef idx="minor"/>
        </p:style>
      </p:sp>
      <p:sp>
        <p:nvSpPr>
          <p:cNvPr id="392" name="object 5"/>
          <p:cNvSpPr/>
          <p:nvPr/>
        </p:nvSpPr>
        <p:spPr>
          <a:xfrm>
            <a:off x="9353520" y="5896080"/>
            <a:ext cx="180360" cy="180360"/>
          </a:xfrm>
          <a:custGeom>
            <a:avLst/>
            <a:gdLst>
              <a:gd name="textAreaLeft" fmla="*/ 0 w 180360"/>
              <a:gd name="textAreaRight" fmla="*/ 181080 w 180360"/>
              <a:gd name="textAreaTop" fmla="*/ 0 h 180360"/>
              <a:gd name="textAreaBottom" fmla="*/ 181080 h 180360"/>
            </a:gdLst>
            <a:ahLst/>
            <a:cxn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scrgbClr r="0" g="0" b="0"/>
          </a:lnRef>
          <a:fillRef idx="0">
            <a:scrgbClr r="0" g="0" b="0"/>
          </a:fillRef>
          <a:effectRef idx="0">
            <a:scrgbClr r="0" g="0" b="0"/>
          </a:effectRef>
          <a:fontRef idx="minor"/>
        </p:style>
      </p:sp>
      <p:sp>
        <p:nvSpPr>
          <p:cNvPr id="393" name="PlaceHolder 1"/>
          <p:cNvSpPr>
            <a:spLocks noGrp="1"/>
          </p:cNvSpPr>
          <p:nvPr>
            <p:ph type="title"/>
          </p:nvPr>
        </p:nvSpPr>
        <p:spPr>
          <a:xfrm>
            <a:off x="180000" y="720000"/>
            <a:ext cx="10680480" cy="1158120"/>
          </a:xfrm>
          <a:prstGeom prst="rect">
            <a:avLst/>
          </a:prstGeom>
          <a:noFill/>
          <a:ln w="0">
            <a:noFill/>
          </a:ln>
        </p:spPr>
        <p:txBody>
          <a:bodyPr lIns="0" tIns="13320" rIns="0" bIns="0" anchor="t">
            <a:noAutofit/>
          </a:bodyPr>
          <a:lstStyle/>
          <a:p>
            <a:pPr marL="12600" indent="0">
              <a:lnSpc>
                <a:spcPct val="100000"/>
              </a:lnSpc>
              <a:spcBef>
                <a:spcPts val="105"/>
              </a:spcBef>
              <a:buNone/>
              <a:tabLst>
                <a:tab pos="0" algn="l"/>
              </a:tabLst>
            </a:pPr>
            <a:r>
              <a:rPr lang="en-US" sz="3200" b="1" strike="noStrike" spc="-41">
                <a:solidFill>
                  <a:srgbClr val="000000"/>
                </a:solidFill>
                <a:latin typeface="Trebuchet MS"/>
              </a:rPr>
              <a:t>Y</a:t>
            </a:r>
            <a:r>
              <a:rPr lang="en-US" sz="3200" b="1" strike="noStrike" spc="7">
                <a:solidFill>
                  <a:srgbClr val="000000"/>
                </a:solidFill>
                <a:latin typeface="Trebuchet MS"/>
              </a:rPr>
              <a:t>O</a:t>
            </a:r>
            <a:r>
              <a:rPr lang="en-US" sz="3200" b="1" strike="noStrike" spc="21">
                <a:solidFill>
                  <a:srgbClr val="000000"/>
                </a:solidFill>
                <a:latin typeface="Trebuchet MS"/>
              </a:rPr>
              <a:t>U</a:t>
            </a:r>
            <a:r>
              <a:rPr lang="en-US" sz="3200" b="1" strike="noStrike" spc="-1">
                <a:solidFill>
                  <a:srgbClr val="000000"/>
                </a:solidFill>
                <a:latin typeface="Trebuchet MS"/>
              </a:rPr>
              <a:t>R</a:t>
            </a:r>
            <a:r>
              <a:rPr lang="en-US" sz="3200" b="1" strike="noStrike" spc="1">
                <a:solidFill>
                  <a:srgbClr val="000000"/>
                </a:solidFill>
                <a:latin typeface="Trebuchet MS"/>
              </a:rPr>
              <a:t> </a:t>
            </a:r>
            <a:r>
              <a:rPr lang="en-US" sz="3200" b="1" strike="noStrike" spc="21">
                <a:solidFill>
                  <a:srgbClr val="000000"/>
                </a:solidFill>
                <a:latin typeface="Trebuchet MS"/>
              </a:rPr>
              <a:t>S</a:t>
            </a:r>
            <a:r>
              <a:rPr lang="en-US" sz="3200" b="1" strike="noStrike" spc="7">
                <a:solidFill>
                  <a:srgbClr val="000000"/>
                </a:solidFill>
                <a:latin typeface="Trebuchet MS"/>
              </a:rPr>
              <a:t>O</a:t>
            </a:r>
            <a:r>
              <a:rPr lang="en-US" sz="3200" b="1" strike="noStrike" spc="21">
                <a:solidFill>
                  <a:srgbClr val="000000"/>
                </a:solidFill>
                <a:latin typeface="Trebuchet MS"/>
              </a:rPr>
              <a:t>LU</a:t>
            </a:r>
            <a:r>
              <a:rPr lang="en-US" sz="3200" b="1" strike="noStrike" spc="-35">
                <a:solidFill>
                  <a:srgbClr val="000000"/>
                </a:solidFill>
                <a:latin typeface="Trebuchet MS"/>
              </a:rPr>
              <a:t>T</a:t>
            </a:r>
            <a:r>
              <a:rPr lang="en-US" sz="3200" b="1" strike="noStrike" spc="-32">
                <a:solidFill>
                  <a:srgbClr val="000000"/>
                </a:solidFill>
                <a:latin typeface="Trebuchet MS"/>
              </a:rPr>
              <a:t>I</a:t>
            </a:r>
            <a:r>
              <a:rPr lang="en-US" sz="3200" b="1" strike="noStrike" spc="7">
                <a:solidFill>
                  <a:srgbClr val="000000"/>
                </a:solidFill>
                <a:latin typeface="Trebuchet MS"/>
              </a:rPr>
              <a:t>O</a:t>
            </a:r>
            <a:r>
              <a:rPr lang="en-US" sz="3200" b="1" strike="noStrike" spc="-1">
                <a:solidFill>
                  <a:srgbClr val="000000"/>
                </a:solidFill>
                <a:latin typeface="Trebuchet MS"/>
              </a:rPr>
              <a:t>N</a:t>
            </a:r>
            <a:r>
              <a:rPr lang="en-US" sz="3200" b="1" strike="noStrike" spc="-347">
                <a:solidFill>
                  <a:srgbClr val="000000"/>
                </a:solidFill>
                <a:latin typeface="Trebuchet MS"/>
              </a:rPr>
              <a:t> </a:t>
            </a:r>
            <a:r>
              <a:rPr lang="en-US" sz="3200" b="1" strike="noStrike" spc="-35">
                <a:solidFill>
                  <a:srgbClr val="000000"/>
                </a:solidFill>
                <a:latin typeface="Trebuchet MS"/>
              </a:rPr>
              <a:t>A</a:t>
            </a:r>
            <a:r>
              <a:rPr lang="en-US" sz="3200" b="1" strike="noStrike" spc="-7">
                <a:solidFill>
                  <a:srgbClr val="000000"/>
                </a:solidFill>
                <a:latin typeface="Trebuchet MS"/>
              </a:rPr>
              <a:t>N</a:t>
            </a:r>
            <a:r>
              <a:rPr lang="en-US" sz="3200" b="1" strike="noStrike" spc="-1">
                <a:solidFill>
                  <a:srgbClr val="000000"/>
                </a:solidFill>
                <a:latin typeface="Trebuchet MS"/>
              </a:rPr>
              <a:t>D</a:t>
            </a:r>
            <a:r>
              <a:rPr lang="en-US" sz="3200" b="1" strike="noStrike" spc="29">
                <a:solidFill>
                  <a:srgbClr val="000000"/>
                </a:solidFill>
                <a:latin typeface="Trebuchet MS"/>
              </a:rPr>
              <a:t> </a:t>
            </a:r>
            <a:r>
              <a:rPr lang="en-US" sz="3200" b="1" strike="noStrike" spc="-32">
                <a:solidFill>
                  <a:srgbClr val="000000"/>
                </a:solidFill>
                <a:latin typeface="Trebuchet MS"/>
              </a:rPr>
              <a:t>I</a:t>
            </a:r>
            <a:r>
              <a:rPr lang="en-US" sz="3200" b="1" strike="noStrike" spc="-35">
                <a:solidFill>
                  <a:srgbClr val="000000"/>
                </a:solidFill>
                <a:latin typeface="Trebuchet MS"/>
              </a:rPr>
              <a:t>T</a:t>
            </a:r>
            <a:r>
              <a:rPr lang="en-US" sz="3200" b="1" strike="noStrike" spc="-1">
                <a:solidFill>
                  <a:srgbClr val="000000"/>
                </a:solidFill>
                <a:latin typeface="Trebuchet MS"/>
              </a:rPr>
              <a:t>S</a:t>
            </a:r>
            <a:r>
              <a:rPr lang="en-US" sz="3200" b="1" strike="noStrike" spc="55">
                <a:solidFill>
                  <a:srgbClr val="000000"/>
                </a:solidFill>
                <a:latin typeface="Trebuchet MS"/>
              </a:rPr>
              <a:t> </a:t>
            </a:r>
            <a:r>
              <a:rPr lang="en-US" sz="3200" b="1" strike="noStrike" spc="-296">
                <a:solidFill>
                  <a:srgbClr val="000000"/>
                </a:solidFill>
                <a:latin typeface="Trebuchet MS"/>
              </a:rPr>
              <a:t>V</a:t>
            </a:r>
            <a:r>
              <a:rPr lang="en-US" sz="3200" b="1" strike="noStrike" spc="-35">
                <a:solidFill>
                  <a:srgbClr val="000000"/>
                </a:solidFill>
                <a:latin typeface="Trebuchet MS"/>
              </a:rPr>
              <a:t>A</a:t>
            </a:r>
            <a:r>
              <a:rPr lang="en-US" sz="3200" b="1" strike="noStrike" spc="21">
                <a:solidFill>
                  <a:srgbClr val="000000"/>
                </a:solidFill>
                <a:latin typeface="Trebuchet MS"/>
              </a:rPr>
              <a:t>LU</a:t>
            </a:r>
            <a:r>
              <a:rPr lang="en-US" sz="3200" b="1" strike="noStrike" spc="-1">
                <a:solidFill>
                  <a:srgbClr val="000000"/>
                </a:solidFill>
                <a:latin typeface="Trebuchet MS"/>
              </a:rPr>
              <a:t>E</a:t>
            </a:r>
            <a:r>
              <a:rPr lang="en-US" sz="3200" b="1" strike="noStrike" spc="-66">
                <a:solidFill>
                  <a:srgbClr val="000000"/>
                </a:solidFill>
                <a:latin typeface="Trebuchet MS"/>
              </a:rPr>
              <a:t> </a:t>
            </a:r>
            <a:r>
              <a:rPr lang="en-US" sz="3200" b="1" strike="noStrike" spc="-15">
                <a:solidFill>
                  <a:srgbClr val="000000"/>
                </a:solidFill>
                <a:latin typeface="Trebuchet MS"/>
              </a:rPr>
              <a:t>P</a:t>
            </a:r>
            <a:r>
              <a:rPr lang="en-US" sz="3200" b="1" strike="noStrike" spc="-32">
                <a:solidFill>
                  <a:srgbClr val="000000"/>
                </a:solidFill>
                <a:latin typeface="Trebuchet MS"/>
              </a:rPr>
              <a:t>R</a:t>
            </a:r>
            <a:r>
              <a:rPr lang="en-US" sz="3200" b="1" strike="noStrike" spc="7">
                <a:solidFill>
                  <a:srgbClr val="000000"/>
                </a:solidFill>
                <a:latin typeface="Trebuchet MS"/>
              </a:rPr>
              <a:t>O</a:t>
            </a:r>
            <a:r>
              <a:rPr lang="en-US" sz="3200" b="1" strike="noStrike" spc="-15">
                <a:solidFill>
                  <a:srgbClr val="000000"/>
                </a:solidFill>
                <a:latin typeface="Trebuchet MS"/>
              </a:rPr>
              <a:t>P</a:t>
            </a:r>
            <a:r>
              <a:rPr lang="en-US" sz="3200" b="1" strike="noStrike" spc="7">
                <a:solidFill>
                  <a:srgbClr val="000000"/>
                </a:solidFill>
                <a:latin typeface="Trebuchet MS"/>
              </a:rPr>
              <a:t>O</a:t>
            </a:r>
            <a:r>
              <a:rPr lang="en-US" sz="3200" b="1" strike="noStrike" spc="21">
                <a:solidFill>
                  <a:srgbClr val="000000"/>
                </a:solidFill>
                <a:latin typeface="Trebuchet MS"/>
              </a:rPr>
              <a:t>S</a:t>
            </a:r>
            <a:r>
              <a:rPr lang="en-US" sz="3200" b="1" strike="noStrike" spc="-32">
                <a:solidFill>
                  <a:srgbClr val="000000"/>
                </a:solidFill>
                <a:latin typeface="Trebuchet MS"/>
              </a:rPr>
              <a:t>I</a:t>
            </a:r>
            <a:r>
              <a:rPr lang="en-US" sz="3200" b="1" strike="noStrike" spc="-35">
                <a:solidFill>
                  <a:srgbClr val="000000"/>
                </a:solidFill>
                <a:latin typeface="Trebuchet MS"/>
              </a:rPr>
              <a:t>T</a:t>
            </a:r>
            <a:r>
              <a:rPr lang="en-US" sz="3200" b="1" strike="noStrike" spc="-32">
                <a:solidFill>
                  <a:srgbClr val="000000"/>
                </a:solidFill>
                <a:latin typeface="Trebuchet MS"/>
              </a:rPr>
              <a:t>I</a:t>
            </a:r>
            <a:r>
              <a:rPr lang="en-US" sz="3200" b="1" strike="noStrike" spc="7">
                <a:solidFill>
                  <a:srgbClr val="000000"/>
                </a:solidFill>
                <a:latin typeface="Trebuchet MS"/>
              </a:rPr>
              <a:t>O</a:t>
            </a:r>
            <a:r>
              <a:rPr lang="en-US" sz="3200" b="1" strike="noStrike" spc="-1">
                <a:solidFill>
                  <a:srgbClr val="000000"/>
                </a:solidFill>
                <a:latin typeface="Trebuchet MS"/>
              </a:rPr>
              <a:t>N</a:t>
            </a:r>
            <a:endParaRPr lang="en-IN" sz="3200" b="0" strike="noStrike" spc="-1">
              <a:latin typeface="Arial"/>
            </a:endParaRPr>
          </a:p>
        </p:txBody>
      </p:sp>
      <p:sp>
        <p:nvSpPr>
          <p:cNvPr id="394" name="PlaceHolder 2"/>
          <p:cNvSpPr>
            <a:spLocks noGrp="1"/>
          </p:cNvSpPr>
          <p:nvPr>
            <p:ph/>
          </p:nvPr>
        </p:nvSpPr>
        <p:spPr>
          <a:xfrm>
            <a:off x="2160000" y="2520000"/>
            <a:ext cx="8686080" cy="5077440"/>
          </a:xfrm>
          <a:prstGeom prst="rect">
            <a:avLst/>
          </a:prstGeom>
          <a:noFill/>
          <a:ln w="0">
            <a:noFill/>
          </a:ln>
        </p:spPr>
        <p:txBody>
          <a:bodyPr lIns="0" tIns="0" rIns="0" bIns="0" anchor="t">
            <a:noAutofit/>
          </a:bodyPr>
          <a:lstStyle/>
          <a:p>
            <a:pPr marL="432000" indent="-324000">
              <a:lnSpc>
                <a:spcPct val="100000"/>
              </a:lnSpc>
              <a:buClr>
                <a:srgbClr val="0D0D0D"/>
              </a:buClr>
              <a:buFont typeface="Wingdings" charset="2"/>
              <a:buChar char=""/>
            </a:pPr>
            <a:r>
              <a:rPr lang="en-US" sz="2400" b="1" strike="noStrike" spc="-1">
                <a:solidFill>
                  <a:srgbClr val="0D0D0D"/>
                </a:solidFill>
                <a:latin typeface="David CLM"/>
              </a:rPr>
              <a:t>Accuracy</a:t>
            </a:r>
            <a:r>
              <a:rPr lang="en-US" sz="2400" b="0" strike="noStrike" spc="-1">
                <a:solidFill>
                  <a:srgbClr val="0D0D0D"/>
                </a:solidFill>
                <a:latin typeface="David CLM"/>
              </a:rPr>
              <a:t>: Our system ensures precise identification with        advanced CNN algorithms.</a:t>
            </a:r>
            <a:endParaRPr lang="en-IN" sz="2400" b="0" strike="noStrike" spc="-1">
              <a:latin typeface="Arial"/>
            </a:endParaRPr>
          </a:p>
          <a:p>
            <a:pPr marL="432000" indent="-324000">
              <a:lnSpc>
                <a:spcPct val="100000"/>
              </a:lnSpc>
              <a:buClr>
                <a:srgbClr val="0D0D0D"/>
              </a:buClr>
              <a:buFont typeface="Wingdings" charset="2"/>
              <a:buChar char=""/>
            </a:pPr>
            <a:r>
              <a:rPr lang="en-US" sz="2400" b="1" strike="noStrike" spc="-1">
                <a:solidFill>
                  <a:srgbClr val="0D0D0D"/>
                </a:solidFill>
                <a:latin typeface="David CLM"/>
              </a:rPr>
              <a:t>Convenience</a:t>
            </a:r>
            <a:r>
              <a:rPr lang="en-US" sz="2400" b="0" strike="noStrike" spc="-1">
                <a:solidFill>
                  <a:srgbClr val="0D0D0D"/>
                </a:solidFill>
                <a:latin typeface="David CLM"/>
              </a:rPr>
              <a:t>: Users quickly identify produce without prior              knowledge.</a:t>
            </a:r>
            <a:endParaRPr lang="en-IN" sz="2400" b="0" strike="noStrike" spc="-1">
              <a:latin typeface="Arial"/>
            </a:endParaRPr>
          </a:p>
          <a:p>
            <a:pPr marL="432000" indent="-324000">
              <a:lnSpc>
                <a:spcPct val="100000"/>
              </a:lnSpc>
              <a:buClr>
                <a:srgbClr val="0D0D0D"/>
              </a:buClr>
              <a:buFont typeface="Wingdings" charset="2"/>
              <a:buChar char=""/>
            </a:pPr>
            <a:r>
              <a:rPr lang="en-US" sz="2400" b="1" strike="noStrike" spc="-1">
                <a:solidFill>
                  <a:srgbClr val="0D0D0D"/>
                </a:solidFill>
                <a:latin typeface="David CLM"/>
              </a:rPr>
              <a:t>Time-saving</a:t>
            </a:r>
            <a:r>
              <a:rPr lang="en-US" sz="2400" b="0" strike="noStrike" spc="-1">
                <a:solidFill>
                  <a:srgbClr val="0D0D0D"/>
                </a:solidFill>
                <a:latin typeface="David CLM"/>
              </a:rPr>
              <a:t>: Eliminates manual searching in grocery stores.</a:t>
            </a:r>
            <a:endParaRPr lang="en-IN" sz="2400" b="0" strike="noStrike" spc="-1">
              <a:latin typeface="Arial"/>
            </a:endParaRPr>
          </a:p>
          <a:p>
            <a:pPr marL="432000" indent="-324000">
              <a:lnSpc>
                <a:spcPct val="100000"/>
              </a:lnSpc>
              <a:buClr>
                <a:srgbClr val="0D0D0D"/>
              </a:buClr>
              <a:buFont typeface="Wingdings" charset="2"/>
              <a:buChar char=""/>
            </a:pPr>
            <a:r>
              <a:rPr lang="en-US" sz="2400" b="1" strike="noStrike" spc="-1">
                <a:solidFill>
                  <a:srgbClr val="0D0D0D"/>
                </a:solidFill>
                <a:latin typeface="David CLM"/>
              </a:rPr>
              <a:t>Efficiency</a:t>
            </a:r>
            <a:r>
              <a:rPr lang="en-US" sz="2400" b="0" strike="noStrike" spc="-1">
                <a:solidFill>
                  <a:srgbClr val="0D0D0D"/>
                </a:solidFill>
                <a:latin typeface="David CLM"/>
              </a:rPr>
              <a:t>: Automated sorting reduces labor and costs.</a:t>
            </a:r>
            <a:endParaRPr lang="en-IN" sz="2400" b="0" strike="noStrike" spc="-1">
              <a:latin typeface="Arial"/>
            </a:endParaRPr>
          </a:p>
          <a:p>
            <a:pPr marL="432000" indent="-324000">
              <a:lnSpc>
                <a:spcPct val="100000"/>
              </a:lnSpc>
              <a:buClr>
                <a:srgbClr val="0D0D0D"/>
              </a:buClr>
              <a:buFont typeface="Wingdings" charset="2"/>
              <a:buChar char=""/>
            </a:pPr>
            <a:r>
              <a:rPr lang="en-US" sz="2400" b="1" strike="noStrike" spc="-1">
                <a:solidFill>
                  <a:srgbClr val="0D0D0D"/>
                </a:solidFill>
                <a:latin typeface="David CLM"/>
              </a:rPr>
              <a:t>Quality Control</a:t>
            </a:r>
            <a:r>
              <a:rPr lang="en-US" sz="2400" b="0" strike="noStrike" spc="-1">
                <a:solidFill>
                  <a:srgbClr val="0D0D0D"/>
                </a:solidFill>
                <a:latin typeface="David CLM"/>
              </a:rPr>
              <a:t>: Ensures consistent product quality and         satisfaction.</a:t>
            </a:r>
            <a:endParaRPr lang="en-IN" sz="2400" b="0" strike="noStrike" spc="-1">
              <a:latin typeface="Arial"/>
            </a:endParaRPr>
          </a:p>
        </p:txBody>
      </p:sp>
      <p:sp>
        <p:nvSpPr>
          <p:cNvPr id="395" name="PlaceHolder 3"/>
          <p:cNvSpPr>
            <a:spLocks noGrp="1"/>
          </p:cNvSpPr>
          <p:nvPr>
            <p:ph type="sldNum" idx="25"/>
          </p:nvPr>
        </p:nvSpPr>
        <p:spPr>
          <a:xfrm>
            <a:off x="11353320" y="6473160"/>
            <a:ext cx="150480" cy="3984120"/>
          </a:xfrm>
          <a:prstGeom prst="rect">
            <a:avLst/>
          </a:prstGeom>
          <a:noFill/>
          <a:ln w="0">
            <a:noFill/>
          </a:ln>
        </p:spPr>
        <p:txBody>
          <a:bodyPr lIns="0" tIns="6840" rIns="0" bIns="0" anchor="t">
            <a:noAutofit/>
          </a:bodyPr>
          <a:lstStyle>
            <a:lvl1pPr marL="38160" indent="0">
              <a:lnSpc>
                <a:spcPct val="100000"/>
              </a:lnSpc>
              <a:spcBef>
                <a:spcPts val="54"/>
              </a:spcBef>
              <a:buNone/>
              <a:tabLst>
                <a:tab pos="0" algn="l"/>
              </a:tabLst>
              <a:defRPr lang="en-US" sz="1100" b="0" strike="noStrike" spc="7">
                <a:solidFill>
                  <a:srgbClr val="2D936B"/>
                </a:solidFill>
                <a:latin typeface="Trebuchet MS"/>
              </a:defRPr>
            </a:lvl1pPr>
          </a:lstStyle>
          <a:p>
            <a:pPr marL="38160" indent="0">
              <a:lnSpc>
                <a:spcPct val="100000"/>
              </a:lnSpc>
              <a:spcBef>
                <a:spcPts val="54"/>
              </a:spcBef>
              <a:buNone/>
              <a:tabLst>
                <a:tab pos="0" algn="l"/>
              </a:tabLst>
            </a:pPr>
            <a:fld id="{42410186-CD26-4360-A11F-BEB819697DF0}" type="slidenum">
              <a:rPr lang="en-US" sz="1100" b="0" strike="noStrike" spc="7">
                <a:solidFill>
                  <a:srgbClr val="2D936B"/>
                </a:solidFill>
                <a:latin typeface="Trebuchet MS"/>
              </a:rPr>
              <a:t>7</a:t>
            </a:fld>
            <a:endParaRPr lang="en-IN" sz="1100" b="0" strike="noStrike" spc="-1">
              <a:latin typeface="Times New Roman"/>
            </a:endParaRPr>
          </a:p>
        </p:txBody>
      </p:sp>
      <p:pic>
        <p:nvPicPr>
          <p:cNvPr id="396" name="object 7"/>
          <p:cNvPicPr/>
          <p:nvPr/>
        </p:nvPicPr>
        <p:blipFill>
          <a:blip r:embed="rId3"/>
          <a:stretch/>
        </p:blipFill>
        <p:spPr>
          <a:xfrm>
            <a:off x="676440" y="6467400"/>
            <a:ext cx="2142360" cy="199440"/>
          </a:xfrm>
          <a:prstGeom prst="rect">
            <a:avLst/>
          </a:prstGeom>
          <a:ln w="0">
            <a:noFill/>
          </a:ln>
        </p:spPr>
      </p:pic>
      <p:sp>
        <p:nvSpPr>
          <p:cNvPr id="397" name="object 8"/>
          <p:cNvSpPr/>
          <p:nvPr/>
        </p:nvSpPr>
        <p:spPr>
          <a:xfrm>
            <a:off x="739800" y="6473160"/>
            <a:ext cx="1798200" cy="173880"/>
          </a:xfrm>
          <a:prstGeom prst="rect">
            <a:avLst/>
          </a:prstGeom>
          <a:noFill/>
          <a:ln w="0">
            <a:noFill/>
          </a:ln>
        </p:spPr>
        <p:style>
          <a:lnRef idx="0">
            <a:scrgbClr r="0" g="0" b="0"/>
          </a:lnRef>
          <a:fillRef idx="0">
            <a:scrgbClr r="0" g="0" b="0"/>
          </a:fillRef>
          <a:effectRef idx="0">
            <a:scrgbClr r="0" g="0" b="0"/>
          </a:effectRef>
          <a:fontRef idx="minor"/>
        </p:style>
        <p:txBody>
          <a:bodyPr lIns="0" tIns="6840" rIns="0" bIns="0" anchor="t">
            <a:spAutoFit/>
          </a:bodyPr>
          <a:lstStyle/>
          <a:p>
            <a:pPr marL="12600">
              <a:lnSpc>
                <a:spcPct val="100000"/>
              </a:lnSpc>
              <a:spcBef>
                <a:spcPts val="54"/>
              </a:spcBef>
            </a:pPr>
            <a:r>
              <a:rPr lang="en-US" sz="1100" b="0" strike="noStrike" spc="15">
                <a:solidFill>
                  <a:srgbClr val="2D83C3"/>
                </a:solidFill>
                <a:latin typeface="Trebuchet MS"/>
                <a:ea typeface="DejaVu Sans"/>
              </a:rPr>
              <a:t>3/21/202</a:t>
            </a:r>
            <a:r>
              <a:rPr lang="en-US" sz="1100" b="0" strike="noStrike" spc="7">
                <a:solidFill>
                  <a:srgbClr val="2D83C3"/>
                </a:solidFill>
                <a:latin typeface="Trebuchet MS"/>
                <a:ea typeface="DejaVu Sans"/>
              </a:rPr>
              <a:t>4</a:t>
            </a:r>
            <a:r>
              <a:rPr lang="en-US" sz="1100" b="0" strike="noStrike" spc="-1">
                <a:solidFill>
                  <a:srgbClr val="2D83C3"/>
                </a:solidFill>
                <a:latin typeface="Trebuchet MS"/>
                <a:ea typeface="DejaVu Sans"/>
              </a:rPr>
              <a:t> </a:t>
            </a:r>
            <a:r>
              <a:rPr lang="en-US" sz="1100" b="0" strike="noStrike" spc="126">
                <a:solidFill>
                  <a:srgbClr val="2D83C3"/>
                </a:solidFill>
                <a:latin typeface="Trebuchet MS"/>
                <a:ea typeface="DejaVu Sans"/>
              </a:rPr>
              <a:t> </a:t>
            </a:r>
            <a:r>
              <a:rPr lang="en-US" sz="1100" b="1" strike="noStrike" spc="46">
                <a:solidFill>
                  <a:srgbClr val="2D83C3"/>
                </a:solidFill>
                <a:latin typeface="Trebuchet MS"/>
                <a:ea typeface="DejaVu Sans"/>
              </a:rPr>
              <a:t>A</a:t>
            </a:r>
            <a:r>
              <a:rPr lang="en-US" sz="1100" b="1" strike="noStrike" spc="9">
                <a:solidFill>
                  <a:srgbClr val="2D83C3"/>
                </a:solidFill>
                <a:latin typeface="Trebuchet MS"/>
                <a:ea typeface="DejaVu Sans"/>
              </a:rPr>
              <a:t>nnu</a:t>
            </a:r>
            <a:r>
              <a:rPr lang="en-US" sz="1100" b="1" strike="noStrike" spc="7">
                <a:solidFill>
                  <a:srgbClr val="2D83C3"/>
                </a:solidFill>
                <a:latin typeface="Trebuchet MS"/>
                <a:ea typeface="DejaVu Sans"/>
              </a:rPr>
              <a:t>al</a:t>
            </a:r>
            <a:r>
              <a:rPr lang="en-US" sz="1100" b="1" strike="noStrike" spc="-140">
                <a:solidFill>
                  <a:srgbClr val="2D83C3"/>
                </a:solidFill>
                <a:latin typeface="Trebuchet MS"/>
                <a:ea typeface="DejaVu Sans"/>
              </a:rPr>
              <a:t> </a:t>
            </a:r>
            <a:r>
              <a:rPr lang="en-US" sz="1100" b="1" strike="noStrike" spc="-1">
                <a:solidFill>
                  <a:srgbClr val="2D83C3"/>
                </a:solidFill>
                <a:latin typeface="Trebuchet MS"/>
                <a:ea typeface="DejaVu Sans"/>
              </a:rPr>
              <a:t>R</a:t>
            </a:r>
            <a:r>
              <a:rPr lang="en-US" sz="1100" b="1" strike="noStrike" spc="29">
                <a:solidFill>
                  <a:srgbClr val="2D83C3"/>
                </a:solidFill>
                <a:latin typeface="Trebuchet MS"/>
                <a:ea typeface="DejaVu Sans"/>
              </a:rPr>
              <a:t>e</a:t>
            </a:r>
            <a:r>
              <a:rPr lang="en-US" sz="1100" b="1" strike="noStrike" spc="86">
                <a:solidFill>
                  <a:srgbClr val="2D83C3"/>
                </a:solidFill>
                <a:latin typeface="Trebuchet MS"/>
                <a:ea typeface="DejaVu Sans"/>
              </a:rPr>
              <a:t>v</a:t>
            </a:r>
            <a:r>
              <a:rPr lang="en-US" sz="1100" b="1" strike="noStrike" spc="-35">
                <a:solidFill>
                  <a:srgbClr val="2D83C3"/>
                </a:solidFill>
                <a:latin typeface="Trebuchet MS"/>
                <a:ea typeface="DejaVu Sans"/>
              </a:rPr>
              <a:t>i</a:t>
            </a:r>
            <a:r>
              <a:rPr lang="en-US" sz="1100" b="1" strike="noStrike" spc="29">
                <a:solidFill>
                  <a:srgbClr val="2D83C3"/>
                </a:solidFill>
                <a:latin typeface="Trebuchet MS"/>
                <a:ea typeface="DejaVu Sans"/>
              </a:rPr>
              <a:t>e</a:t>
            </a:r>
            <a:r>
              <a:rPr lang="en-US" sz="1100" b="1" strike="noStrike" spc="9">
                <a:solidFill>
                  <a:srgbClr val="2D83C3"/>
                </a:solidFill>
                <a:latin typeface="Trebuchet MS"/>
                <a:ea typeface="DejaVu Sans"/>
              </a:rPr>
              <a:t>w</a:t>
            </a:r>
            <a:endParaRPr lang="en-IN" sz="11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object 2"/>
          <p:cNvSpPr/>
          <p:nvPr/>
        </p:nvSpPr>
        <p:spPr>
          <a:xfrm>
            <a:off x="752400" y="6486120"/>
            <a:ext cx="1773000" cy="3236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276"/>
              </a:lnSpc>
            </a:pPr>
            <a:r>
              <a:rPr lang="en-US" sz="1100" b="0" strike="noStrike" spc="15">
                <a:solidFill>
                  <a:srgbClr val="2D83C3"/>
                </a:solidFill>
                <a:latin typeface="Trebuchet MS"/>
                <a:ea typeface="DejaVu Sans"/>
              </a:rPr>
              <a:t>3/21/202</a:t>
            </a:r>
            <a:r>
              <a:rPr lang="en-US" sz="1100" b="0" strike="noStrike" spc="7">
                <a:solidFill>
                  <a:srgbClr val="2D83C3"/>
                </a:solidFill>
                <a:latin typeface="Trebuchet MS"/>
                <a:ea typeface="DejaVu Sans"/>
              </a:rPr>
              <a:t>4</a:t>
            </a:r>
            <a:r>
              <a:rPr lang="en-US" sz="1100" b="0" strike="noStrike" spc="-1">
                <a:solidFill>
                  <a:srgbClr val="2D83C3"/>
                </a:solidFill>
                <a:latin typeface="Trebuchet MS"/>
                <a:ea typeface="DejaVu Sans"/>
              </a:rPr>
              <a:t> </a:t>
            </a:r>
            <a:r>
              <a:rPr lang="en-US" sz="1100" b="0" strike="noStrike" spc="126">
                <a:solidFill>
                  <a:srgbClr val="2D83C3"/>
                </a:solidFill>
                <a:latin typeface="Trebuchet MS"/>
                <a:ea typeface="DejaVu Sans"/>
              </a:rPr>
              <a:t> </a:t>
            </a:r>
            <a:r>
              <a:rPr lang="en-US" sz="1100" b="1" strike="noStrike" spc="46">
                <a:solidFill>
                  <a:srgbClr val="2D83C3"/>
                </a:solidFill>
                <a:latin typeface="Trebuchet MS"/>
                <a:ea typeface="DejaVu Sans"/>
              </a:rPr>
              <a:t>A</a:t>
            </a:r>
            <a:r>
              <a:rPr lang="en-US" sz="1100" b="1" strike="noStrike" spc="9">
                <a:solidFill>
                  <a:srgbClr val="2D83C3"/>
                </a:solidFill>
                <a:latin typeface="Trebuchet MS"/>
                <a:ea typeface="DejaVu Sans"/>
              </a:rPr>
              <a:t>nnu</a:t>
            </a:r>
            <a:r>
              <a:rPr lang="en-US" sz="1100" b="1" strike="noStrike" spc="7">
                <a:solidFill>
                  <a:srgbClr val="2D83C3"/>
                </a:solidFill>
                <a:latin typeface="Trebuchet MS"/>
                <a:ea typeface="DejaVu Sans"/>
              </a:rPr>
              <a:t>al</a:t>
            </a:r>
            <a:r>
              <a:rPr lang="en-US" sz="1100" b="1" strike="noStrike" spc="-140">
                <a:solidFill>
                  <a:srgbClr val="2D83C3"/>
                </a:solidFill>
                <a:latin typeface="Trebuchet MS"/>
                <a:ea typeface="DejaVu Sans"/>
              </a:rPr>
              <a:t> </a:t>
            </a:r>
            <a:r>
              <a:rPr lang="en-US" sz="1100" b="1" strike="noStrike" spc="-1">
                <a:solidFill>
                  <a:srgbClr val="2D83C3"/>
                </a:solidFill>
                <a:latin typeface="Trebuchet MS"/>
                <a:ea typeface="DejaVu Sans"/>
              </a:rPr>
              <a:t>R</a:t>
            </a:r>
            <a:r>
              <a:rPr lang="en-US" sz="1100" b="1" strike="noStrike" spc="29">
                <a:solidFill>
                  <a:srgbClr val="2D83C3"/>
                </a:solidFill>
                <a:latin typeface="Trebuchet MS"/>
                <a:ea typeface="DejaVu Sans"/>
              </a:rPr>
              <a:t>e</a:t>
            </a:r>
            <a:r>
              <a:rPr lang="en-US" sz="1100" b="1" strike="noStrike" spc="86">
                <a:solidFill>
                  <a:srgbClr val="2D83C3"/>
                </a:solidFill>
                <a:latin typeface="Trebuchet MS"/>
                <a:ea typeface="DejaVu Sans"/>
              </a:rPr>
              <a:t>v</a:t>
            </a:r>
            <a:r>
              <a:rPr lang="en-US" sz="1100" b="1" strike="noStrike" spc="-35">
                <a:solidFill>
                  <a:srgbClr val="2D83C3"/>
                </a:solidFill>
                <a:latin typeface="Trebuchet MS"/>
                <a:ea typeface="DejaVu Sans"/>
              </a:rPr>
              <a:t>i</a:t>
            </a:r>
            <a:r>
              <a:rPr lang="en-US" sz="1100" b="1" strike="noStrike" spc="29">
                <a:solidFill>
                  <a:srgbClr val="2D83C3"/>
                </a:solidFill>
                <a:latin typeface="Trebuchet MS"/>
                <a:ea typeface="DejaVu Sans"/>
              </a:rPr>
              <a:t>e</a:t>
            </a:r>
            <a:r>
              <a:rPr lang="en-US" sz="1100" b="1" strike="noStrike" spc="9">
                <a:solidFill>
                  <a:srgbClr val="2D83C3"/>
                </a:solidFill>
                <a:latin typeface="Trebuchet MS"/>
                <a:ea typeface="DejaVu Sans"/>
              </a:rPr>
              <a:t>w</a:t>
            </a:r>
            <a:endParaRPr lang="en-IN" sz="1100" b="0" strike="noStrike" spc="-1">
              <a:latin typeface="Arial"/>
            </a:endParaRPr>
          </a:p>
        </p:txBody>
      </p:sp>
      <p:sp>
        <p:nvSpPr>
          <p:cNvPr id="399" name="object 3"/>
          <p:cNvSpPr/>
          <p:nvPr/>
        </p:nvSpPr>
        <p:spPr>
          <a:xfrm>
            <a:off x="9353520" y="5362560"/>
            <a:ext cx="456480" cy="456480"/>
          </a:xfrm>
          <a:custGeom>
            <a:avLst/>
            <a:gdLst>
              <a:gd name="textAreaLeft" fmla="*/ 0 w 456480"/>
              <a:gd name="textAreaRight" fmla="*/ 457200 w 456480"/>
              <a:gd name="textAreaTop" fmla="*/ 0 h 456480"/>
              <a:gd name="textAreaBottom" fmla="*/ 457200 h 456480"/>
            </a:gdLst>
            <a:ahLst/>
            <a:cxn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scrgbClr r="0" g="0" b="0"/>
          </a:lnRef>
          <a:fillRef idx="0">
            <a:scrgbClr r="0" g="0" b="0"/>
          </a:fillRef>
          <a:effectRef idx="0">
            <a:scrgbClr r="0" g="0" b="0"/>
          </a:effectRef>
          <a:fontRef idx="minor"/>
        </p:style>
      </p:sp>
      <p:sp>
        <p:nvSpPr>
          <p:cNvPr id="400" name="object 4"/>
          <p:cNvSpPr/>
          <p:nvPr/>
        </p:nvSpPr>
        <p:spPr>
          <a:xfrm>
            <a:off x="6696000" y="1695600"/>
            <a:ext cx="313560" cy="323280"/>
          </a:xfrm>
          <a:custGeom>
            <a:avLst/>
            <a:gdLst>
              <a:gd name="textAreaLeft" fmla="*/ 0 w 313560"/>
              <a:gd name="textAreaRight" fmla="*/ 314280 w 313560"/>
              <a:gd name="textAreaTop" fmla="*/ 0 h 323280"/>
              <a:gd name="textAreaBottom" fmla="*/ 324000 h 323280"/>
            </a:gdLst>
            <a:ahLst/>
            <a:cxn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scrgbClr r="0" g="0" b="0"/>
          </a:lnRef>
          <a:fillRef idx="0">
            <a:scrgbClr r="0" g="0" b="0"/>
          </a:fillRef>
          <a:effectRef idx="0">
            <a:scrgbClr r="0" g="0" b="0"/>
          </a:effectRef>
          <a:fontRef idx="minor"/>
        </p:style>
      </p:sp>
      <p:sp>
        <p:nvSpPr>
          <p:cNvPr id="401" name="object 5"/>
          <p:cNvSpPr/>
          <p:nvPr/>
        </p:nvSpPr>
        <p:spPr>
          <a:xfrm>
            <a:off x="9353520" y="5896080"/>
            <a:ext cx="180360" cy="180360"/>
          </a:xfrm>
          <a:custGeom>
            <a:avLst/>
            <a:gdLst>
              <a:gd name="textAreaLeft" fmla="*/ 0 w 180360"/>
              <a:gd name="textAreaRight" fmla="*/ 181080 w 180360"/>
              <a:gd name="textAreaTop" fmla="*/ 0 h 180360"/>
              <a:gd name="textAreaBottom" fmla="*/ 181080 h 180360"/>
            </a:gdLst>
            <a:ahLst/>
            <a:cxn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scrgbClr r="0" g="0" b="0"/>
          </a:lnRef>
          <a:fillRef idx="0">
            <a:scrgbClr r="0" g="0" b="0"/>
          </a:fillRef>
          <a:effectRef idx="0">
            <a:scrgbClr r="0" g="0" b="0"/>
          </a:effectRef>
          <a:fontRef idx="minor"/>
        </p:style>
      </p:sp>
      <p:pic>
        <p:nvPicPr>
          <p:cNvPr id="402" name="object 6"/>
          <p:cNvPicPr/>
          <p:nvPr/>
        </p:nvPicPr>
        <p:blipFill>
          <a:blip r:embed="rId2"/>
          <a:stretch/>
        </p:blipFill>
        <p:spPr>
          <a:xfrm>
            <a:off x="66600" y="3429000"/>
            <a:ext cx="1304280" cy="3371040"/>
          </a:xfrm>
          <a:prstGeom prst="rect">
            <a:avLst/>
          </a:prstGeom>
          <a:ln w="0">
            <a:noFill/>
          </a:ln>
        </p:spPr>
      </p:pic>
      <p:sp>
        <p:nvSpPr>
          <p:cNvPr id="403" name="PlaceHolder 1"/>
          <p:cNvSpPr>
            <a:spLocks noGrp="1"/>
          </p:cNvSpPr>
          <p:nvPr>
            <p:ph type="title"/>
          </p:nvPr>
        </p:nvSpPr>
        <p:spPr>
          <a:xfrm>
            <a:off x="755280" y="385560"/>
            <a:ext cx="10680480" cy="1161360"/>
          </a:xfrm>
          <a:prstGeom prst="rect">
            <a:avLst/>
          </a:prstGeom>
          <a:noFill/>
          <a:ln w="0">
            <a:noFill/>
          </a:ln>
        </p:spPr>
        <p:txBody>
          <a:bodyPr lIns="0" tIns="16560" rIns="0" bIns="0" anchor="t">
            <a:noAutofit/>
          </a:bodyPr>
          <a:lstStyle/>
          <a:p>
            <a:pPr marL="12600" indent="0">
              <a:lnSpc>
                <a:spcPct val="100000"/>
              </a:lnSpc>
              <a:spcBef>
                <a:spcPts val="130"/>
              </a:spcBef>
              <a:buNone/>
              <a:tabLst>
                <a:tab pos="0" algn="l"/>
              </a:tabLst>
            </a:pPr>
            <a:r>
              <a:rPr lang="en-US" sz="4250" b="1" strike="noStrike" spc="9">
                <a:solidFill>
                  <a:srgbClr val="000000"/>
                </a:solidFill>
                <a:latin typeface="Trebuchet MS"/>
              </a:rPr>
              <a:t>THE</a:t>
            </a:r>
            <a:r>
              <a:rPr lang="en-US" sz="4250" b="1" strike="noStrike" spc="15">
                <a:solidFill>
                  <a:srgbClr val="000000"/>
                </a:solidFill>
                <a:latin typeface="Trebuchet MS"/>
              </a:rPr>
              <a:t> </a:t>
            </a:r>
            <a:r>
              <a:rPr lang="en-US" sz="4250" b="1" strike="noStrike" spc="7">
                <a:solidFill>
                  <a:srgbClr val="000000"/>
                </a:solidFill>
                <a:latin typeface="Trebuchet MS"/>
              </a:rPr>
              <a:t>WOW</a:t>
            </a:r>
            <a:r>
              <a:rPr lang="en-US" sz="4250" b="1" strike="noStrike" spc="80">
                <a:solidFill>
                  <a:srgbClr val="000000"/>
                </a:solidFill>
                <a:latin typeface="Trebuchet MS"/>
              </a:rPr>
              <a:t> </a:t>
            </a:r>
            <a:r>
              <a:rPr lang="en-US" sz="4250" b="1" strike="noStrike" spc="7">
                <a:solidFill>
                  <a:srgbClr val="000000"/>
                </a:solidFill>
                <a:latin typeface="Trebuchet MS"/>
              </a:rPr>
              <a:t>IN</a:t>
            </a:r>
            <a:r>
              <a:rPr lang="en-US" sz="4250" b="1" strike="noStrike" spc="-7">
                <a:solidFill>
                  <a:srgbClr val="000000"/>
                </a:solidFill>
                <a:latin typeface="Trebuchet MS"/>
              </a:rPr>
              <a:t> </a:t>
            </a:r>
            <a:r>
              <a:rPr lang="en-US" sz="4250" b="1" strike="noStrike" spc="9">
                <a:solidFill>
                  <a:srgbClr val="000000"/>
                </a:solidFill>
                <a:latin typeface="Trebuchet MS"/>
              </a:rPr>
              <a:t>YOUR</a:t>
            </a:r>
            <a:r>
              <a:rPr lang="en-US" sz="4250" b="1" strike="noStrike" spc="-12">
                <a:solidFill>
                  <a:srgbClr val="000000"/>
                </a:solidFill>
                <a:latin typeface="Trebuchet MS"/>
              </a:rPr>
              <a:t> </a:t>
            </a:r>
            <a:r>
              <a:rPr lang="en-US" sz="4250" b="1" strike="noStrike" spc="15">
                <a:solidFill>
                  <a:srgbClr val="000000"/>
                </a:solidFill>
                <a:latin typeface="Trebuchet MS"/>
              </a:rPr>
              <a:t>SOLUTION</a:t>
            </a:r>
            <a:endParaRPr lang="en-IN" sz="4250" b="0" strike="noStrike" spc="-1">
              <a:latin typeface="Arial"/>
            </a:endParaRPr>
          </a:p>
        </p:txBody>
      </p:sp>
      <p:sp>
        <p:nvSpPr>
          <p:cNvPr id="404" name="PlaceHolder 2"/>
          <p:cNvSpPr>
            <a:spLocks noGrp="1"/>
          </p:cNvSpPr>
          <p:nvPr>
            <p:ph/>
          </p:nvPr>
        </p:nvSpPr>
        <p:spPr>
          <a:xfrm>
            <a:off x="1324080" y="1980000"/>
            <a:ext cx="9475560" cy="5039640"/>
          </a:xfrm>
          <a:prstGeom prst="rect">
            <a:avLst/>
          </a:prstGeom>
          <a:noFill/>
          <a:ln w="0">
            <a:noFill/>
          </a:ln>
        </p:spPr>
        <p:txBody>
          <a:bodyPr lIns="0" tIns="0" rIns="0" bIns="0" anchor="t">
            <a:noAutofit/>
          </a:bodyPr>
          <a:lstStyle/>
          <a:p>
            <a:pPr indent="0">
              <a:lnSpc>
                <a:spcPct val="100000"/>
              </a:lnSpc>
              <a:buNone/>
              <a:tabLst>
                <a:tab pos="0" algn="l"/>
              </a:tabLst>
            </a:pPr>
            <a:endParaRPr lang="en-IN" sz="2400" b="0" strike="noStrike" spc="-1">
              <a:latin typeface="Arial"/>
            </a:endParaRPr>
          </a:p>
          <a:p>
            <a:pPr indent="0">
              <a:lnSpc>
                <a:spcPct val="100000"/>
              </a:lnSpc>
              <a:buNone/>
              <a:tabLst>
                <a:tab pos="0" algn="l"/>
              </a:tabLst>
            </a:pPr>
            <a:r>
              <a:rPr lang="en-US" sz="2400" b="0" strike="noStrike" spc="-1">
                <a:solidFill>
                  <a:srgbClr val="0D0D0D"/>
                </a:solidFill>
                <a:latin typeface="David CLM"/>
              </a:rPr>
              <a:t>1. </a:t>
            </a:r>
            <a:r>
              <a:rPr lang="en-US" sz="2400" b="1" strike="noStrike" spc="-1">
                <a:solidFill>
                  <a:srgbClr val="0D0D0D"/>
                </a:solidFill>
                <a:latin typeface="David CLM"/>
              </a:rPr>
              <a:t>Real-time Adaptability: </a:t>
            </a:r>
            <a:r>
              <a:rPr lang="en-US" sz="2400" b="0" strike="noStrike" spc="-1">
                <a:solidFill>
                  <a:srgbClr val="0D0D0D"/>
                </a:solidFill>
                <a:latin typeface="David CLM"/>
              </a:rPr>
              <a:t>Ensures accuracy and adjusts to changing       produce attributes swiftly.</a:t>
            </a:r>
            <a:endParaRPr lang="en-IN" sz="2400" b="0" strike="noStrike" spc="-1">
              <a:latin typeface="Arial"/>
            </a:endParaRPr>
          </a:p>
          <a:p>
            <a:pPr indent="0">
              <a:lnSpc>
                <a:spcPct val="100000"/>
              </a:lnSpc>
              <a:buNone/>
              <a:tabLst>
                <a:tab pos="0" algn="l"/>
              </a:tabLst>
            </a:pPr>
            <a:r>
              <a:rPr lang="en-US" sz="2400" b="0" strike="noStrike" spc="-1">
                <a:solidFill>
                  <a:srgbClr val="0D0D0D"/>
                </a:solidFill>
                <a:latin typeface="David CLM"/>
              </a:rPr>
              <a:t>2. </a:t>
            </a:r>
            <a:r>
              <a:rPr lang="en-US" sz="2400" b="1" strike="noStrike" spc="-1">
                <a:solidFill>
                  <a:srgbClr val="0D0D0D"/>
                </a:solidFill>
                <a:latin typeface="David CLM"/>
              </a:rPr>
              <a:t>Seamless Integration:</a:t>
            </a:r>
            <a:r>
              <a:rPr lang="en-US" sz="2400" b="0" strike="noStrike" spc="-1">
                <a:solidFill>
                  <a:srgbClr val="0D0D0D"/>
                </a:solidFill>
                <a:latin typeface="David CLM"/>
              </a:rPr>
              <a:t> Easily fits into existing setups across agriculture,    food processing, and retail.</a:t>
            </a:r>
            <a:endParaRPr lang="en-IN" sz="2400" b="0" strike="noStrike" spc="-1">
              <a:latin typeface="Arial"/>
            </a:endParaRPr>
          </a:p>
          <a:p>
            <a:pPr indent="0">
              <a:lnSpc>
                <a:spcPct val="100000"/>
              </a:lnSpc>
              <a:buNone/>
              <a:tabLst>
                <a:tab pos="0" algn="l"/>
              </a:tabLst>
            </a:pPr>
            <a:r>
              <a:rPr lang="en-US" sz="2400" b="0" strike="noStrike" spc="-1">
                <a:solidFill>
                  <a:srgbClr val="0D0D0D"/>
                </a:solidFill>
                <a:latin typeface="David CLM"/>
              </a:rPr>
              <a:t>3. </a:t>
            </a:r>
            <a:r>
              <a:rPr lang="en-US" sz="2400" b="1" strike="noStrike" spc="-1">
                <a:solidFill>
                  <a:srgbClr val="0D0D0D"/>
                </a:solidFill>
                <a:latin typeface="David CLM"/>
              </a:rPr>
              <a:t>Environmental Impact</a:t>
            </a:r>
            <a:r>
              <a:rPr lang="en-US" sz="2400" b="0" strike="noStrike" spc="-1">
                <a:solidFill>
                  <a:srgbClr val="0D0D0D"/>
                </a:solidFill>
                <a:latin typeface="David CLM"/>
              </a:rPr>
              <a:t>: Reduces food waste, supporting sustainability           goals in industries.</a:t>
            </a:r>
            <a:endParaRPr lang="en-IN" sz="2400" b="0" strike="noStrike" spc="-1">
              <a:latin typeface="Arial"/>
            </a:endParaRPr>
          </a:p>
          <a:p>
            <a:pPr indent="0">
              <a:lnSpc>
                <a:spcPct val="100000"/>
              </a:lnSpc>
              <a:buNone/>
              <a:tabLst>
                <a:tab pos="0" algn="l"/>
              </a:tabLst>
            </a:pPr>
            <a:r>
              <a:rPr lang="en-US" sz="2400" b="0" strike="noStrike" spc="-1">
                <a:solidFill>
                  <a:srgbClr val="0D0D0D"/>
                </a:solidFill>
                <a:latin typeface="David CLM"/>
              </a:rPr>
              <a:t>4. </a:t>
            </a:r>
            <a:r>
              <a:rPr lang="en-US" sz="2400" b="1" strike="noStrike" spc="-1">
                <a:solidFill>
                  <a:srgbClr val="0D0D0D"/>
                </a:solidFill>
                <a:latin typeface="David CLM"/>
              </a:rPr>
              <a:t>Continuous Improvement</a:t>
            </a:r>
            <a:r>
              <a:rPr lang="en-US" sz="2400" b="0" strike="noStrike" spc="-1">
                <a:solidFill>
                  <a:srgbClr val="0D0D0D"/>
                </a:solidFill>
                <a:latin typeface="David CLM"/>
              </a:rPr>
              <a:t>: Utilizes machine learning for ongoing enhancements in accuracy.</a:t>
            </a:r>
            <a:endParaRPr lang="en-IN" sz="2400" b="0" strike="noStrike" spc="-1">
              <a:latin typeface="Arial"/>
            </a:endParaRPr>
          </a:p>
          <a:p>
            <a:pPr indent="0">
              <a:lnSpc>
                <a:spcPct val="100000"/>
              </a:lnSpc>
              <a:buNone/>
              <a:tabLst>
                <a:tab pos="0" algn="l"/>
              </a:tabLst>
            </a:pPr>
            <a:r>
              <a:rPr lang="en-US" sz="2400" b="0" strike="noStrike" spc="-1">
                <a:solidFill>
                  <a:srgbClr val="0D0D0D"/>
                </a:solidFill>
                <a:latin typeface="David CLM"/>
              </a:rPr>
              <a:t>5. </a:t>
            </a:r>
            <a:r>
              <a:rPr lang="en-US" sz="2400" b="1" strike="noStrike" spc="-1">
                <a:solidFill>
                  <a:srgbClr val="0D0D0D"/>
                </a:solidFill>
                <a:latin typeface="David CLM"/>
              </a:rPr>
              <a:t>Intuitive User Interface:</a:t>
            </a:r>
            <a:r>
              <a:rPr lang="en-US" sz="2400" b="0" strike="noStrike" spc="-1">
                <a:solidFill>
                  <a:srgbClr val="0D0D0D"/>
                </a:solidFill>
                <a:latin typeface="David CLM"/>
              </a:rPr>
              <a:t> Simplifies interaction, enabling effortless                  sorting process management.</a:t>
            </a:r>
            <a:endParaRPr lang="en-IN" sz="2400" b="0" strike="noStrike" spc="-1">
              <a:latin typeface="Arial"/>
            </a:endParaRPr>
          </a:p>
        </p:txBody>
      </p:sp>
      <p:sp>
        <p:nvSpPr>
          <p:cNvPr id="405" name="object 8"/>
          <p:cNvSpPr/>
          <p:nvPr/>
        </p:nvSpPr>
        <p:spPr>
          <a:xfrm>
            <a:off x="11277360" y="6473160"/>
            <a:ext cx="227880" cy="173880"/>
          </a:xfrm>
          <a:prstGeom prst="rect">
            <a:avLst/>
          </a:prstGeom>
          <a:noFill/>
          <a:ln w="0">
            <a:noFill/>
          </a:ln>
        </p:spPr>
        <p:style>
          <a:lnRef idx="0">
            <a:scrgbClr r="0" g="0" b="0"/>
          </a:lnRef>
          <a:fillRef idx="0">
            <a:scrgbClr r="0" g="0" b="0"/>
          </a:fillRef>
          <a:effectRef idx="0">
            <a:scrgbClr r="0" g="0" b="0"/>
          </a:effectRef>
          <a:fontRef idx="minor"/>
        </p:style>
        <p:txBody>
          <a:bodyPr lIns="0" tIns="6840" rIns="0" bIns="0" anchor="t">
            <a:spAutoFit/>
          </a:bodyPr>
          <a:lstStyle/>
          <a:p>
            <a:pPr marL="38160">
              <a:lnSpc>
                <a:spcPct val="100000"/>
              </a:lnSpc>
              <a:spcBef>
                <a:spcPts val="54"/>
              </a:spcBef>
            </a:pPr>
            <a:fld id="{77ED7724-F50F-41ED-92EB-674259DC0FD2}" type="slidenum">
              <a:rPr lang="en-US" sz="1100" b="0" strike="noStrike" spc="7">
                <a:solidFill>
                  <a:srgbClr val="2D936B"/>
                </a:solidFill>
                <a:latin typeface="Trebuchet MS"/>
                <a:ea typeface="DejaVu Sans"/>
              </a:rPr>
              <a:t>8</a:t>
            </a:fld>
            <a:endParaRPr lang="en-IN" sz="11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object 2"/>
          <p:cNvSpPr/>
          <p:nvPr/>
        </p:nvSpPr>
        <p:spPr>
          <a:xfrm>
            <a:off x="752400" y="6486120"/>
            <a:ext cx="1773000" cy="3236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276"/>
              </a:lnSpc>
            </a:pPr>
            <a:r>
              <a:rPr lang="en-US" sz="1100" b="0" strike="noStrike" spc="15">
                <a:solidFill>
                  <a:srgbClr val="2D83C3"/>
                </a:solidFill>
                <a:latin typeface="Trebuchet MS"/>
                <a:ea typeface="DejaVu Sans"/>
              </a:rPr>
              <a:t>3/21/202</a:t>
            </a:r>
            <a:r>
              <a:rPr lang="en-US" sz="1100" b="0" strike="noStrike" spc="7">
                <a:solidFill>
                  <a:srgbClr val="2D83C3"/>
                </a:solidFill>
                <a:latin typeface="Trebuchet MS"/>
                <a:ea typeface="DejaVu Sans"/>
              </a:rPr>
              <a:t>4</a:t>
            </a:r>
            <a:r>
              <a:rPr lang="en-US" sz="1100" b="0" strike="noStrike" spc="-1">
                <a:solidFill>
                  <a:srgbClr val="2D83C3"/>
                </a:solidFill>
                <a:latin typeface="Trebuchet MS"/>
                <a:ea typeface="DejaVu Sans"/>
              </a:rPr>
              <a:t> </a:t>
            </a:r>
            <a:r>
              <a:rPr lang="en-US" sz="1100" b="0" strike="noStrike" spc="126">
                <a:solidFill>
                  <a:srgbClr val="2D83C3"/>
                </a:solidFill>
                <a:latin typeface="Trebuchet MS"/>
                <a:ea typeface="DejaVu Sans"/>
              </a:rPr>
              <a:t> </a:t>
            </a:r>
            <a:r>
              <a:rPr lang="en-US" sz="1100" b="1" strike="noStrike" spc="46">
                <a:solidFill>
                  <a:srgbClr val="2D83C3"/>
                </a:solidFill>
                <a:latin typeface="Trebuchet MS"/>
                <a:ea typeface="DejaVu Sans"/>
              </a:rPr>
              <a:t>A</a:t>
            </a:r>
            <a:r>
              <a:rPr lang="en-US" sz="1100" b="1" strike="noStrike" spc="9">
                <a:solidFill>
                  <a:srgbClr val="2D83C3"/>
                </a:solidFill>
                <a:latin typeface="Trebuchet MS"/>
                <a:ea typeface="DejaVu Sans"/>
              </a:rPr>
              <a:t>nnu</a:t>
            </a:r>
            <a:r>
              <a:rPr lang="en-US" sz="1100" b="1" strike="noStrike" spc="7">
                <a:solidFill>
                  <a:srgbClr val="2D83C3"/>
                </a:solidFill>
                <a:latin typeface="Trebuchet MS"/>
                <a:ea typeface="DejaVu Sans"/>
              </a:rPr>
              <a:t>al</a:t>
            </a:r>
            <a:r>
              <a:rPr lang="en-US" sz="1100" b="1" strike="noStrike" spc="-140">
                <a:solidFill>
                  <a:srgbClr val="2D83C3"/>
                </a:solidFill>
                <a:latin typeface="Trebuchet MS"/>
                <a:ea typeface="DejaVu Sans"/>
              </a:rPr>
              <a:t> </a:t>
            </a:r>
            <a:r>
              <a:rPr lang="en-US" sz="1100" b="1" strike="noStrike" spc="-1">
                <a:solidFill>
                  <a:srgbClr val="2D83C3"/>
                </a:solidFill>
                <a:latin typeface="Trebuchet MS"/>
                <a:ea typeface="DejaVu Sans"/>
              </a:rPr>
              <a:t>R</a:t>
            </a:r>
            <a:r>
              <a:rPr lang="en-US" sz="1100" b="1" strike="noStrike" spc="29">
                <a:solidFill>
                  <a:srgbClr val="2D83C3"/>
                </a:solidFill>
                <a:latin typeface="Trebuchet MS"/>
                <a:ea typeface="DejaVu Sans"/>
              </a:rPr>
              <a:t>e</a:t>
            </a:r>
            <a:r>
              <a:rPr lang="en-US" sz="1100" b="1" strike="noStrike" spc="86">
                <a:solidFill>
                  <a:srgbClr val="2D83C3"/>
                </a:solidFill>
                <a:latin typeface="Trebuchet MS"/>
                <a:ea typeface="DejaVu Sans"/>
              </a:rPr>
              <a:t>v</a:t>
            </a:r>
            <a:r>
              <a:rPr lang="en-US" sz="1100" b="1" strike="noStrike" spc="-35">
                <a:solidFill>
                  <a:srgbClr val="2D83C3"/>
                </a:solidFill>
                <a:latin typeface="Trebuchet MS"/>
                <a:ea typeface="DejaVu Sans"/>
              </a:rPr>
              <a:t>i</a:t>
            </a:r>
            <a:r>
              <a:rPr lang="en-US" sz="1100" b="1" strike="noStrike" spc="29">
                <a:solidFill>
                  <a:srgbClr val="2D83C3"/>
                </a:solidFill>
                <a:latin typeface="Trebuchet MS"/>
                <a:ea typeface="DejaVu Sans"/>
              </a:rPr>
              <a:t>e</a:t>
            </a:r>
            <a:r>
              <a:rPr lang="en-US" sz="1100" b="1" strike="noStrike" spc="9">
                <a:solidFill>
                  <a:srgbClr val="2D83C3"/>
                </a:solidFill>
                <a:latin typeface="Trebuchet MS"/>
                <a:ea typeface="DejaVu Sans"/>
              </a:rPr>
              <a:t>w</a:t>
            </a:r>
            <a:endParaRPr lang="en-IN" sz="1100" b="0" strike="noStrike" spc="-1">
              <a:latin typeface="Arial"/>
            </a:endParaRPr>
          </a:p>
        </p:txBody>
      </p:sp>
      <p:sp>
        <p:nvSpPr>
          <p:cNvPr id="407" name="object 3"/>
          <p:cNvSpPr/>
          <p:nvPr/>
        </p:nvSpPr>
        <p:spPr>
          <a:xfrm>
            <a:off x="9353520" y="5362560"/>
            <a:ext cx="456480" cy="456480"/>
          </a:xfrm>
          <a:custGeom>
            <a:avLst/>
            <a:gdLst>
              <a:gd name="textAreaLeft" fmla="*/ 0 w 456480"/>
              <a:gd name="textAreaRight" fmla="*/ 457200 w 456480"/>
              <a:gd name="textAreaTop" fmla="*/ 0 h 456480"/>
              <a:gd name="textAreaBottom" fmla="*/ 457200 h 456480"/>
            </a:gdLst>
            <a:ahLst/>
            <a:cxn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scrgbClr r="0" g="0" b="0"/>
          </a:lnRef>
          <a:fillRef idx="0">
            <a:scrgbClr r="0" g="0" b="0"/>
          </a:fillRef>
          <a:effectRef idx="0">
            <a:scrgbClr r="0" g="0" b="0"/>
          </a:effectRef>
          <a:fontRef idx="minor"/>
        </p:style>
      </p:sp>
      <p:sp>
        <p:nvSpPr>
          <p:cNvPr id="408" name="object 4"/>
          <p:cNvSpPr/>
          <p:nvPr/>
        </p:nvSpPr>
        <p:spPr>
          <a:xfrm>
            <a:off x="6696000" y="1695600"/>
            <a:ext cx="313560" cy="323280"/>
          </a:xfrm>
          <a:custGeom>
            <a:avLst/>
            <a:gdLst>
              <a:gd name="textAreaLeft" fmla="*/ 0 w 313560"/>
              <a:gd name="textAreaRight" fmla="*/ 314280 w 313560"/>
              <a:gd name="textAreaTop" fmla="*/ 0 h 323280"/>
              <a:gd name="textAreaBottom" fmla="*/ 324000 h 323280"/>
            </a:gdLst>
            <a:ahLst/>
            <a:cxn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scrgbClr r="0" g="0" b="0"/>
          </a:lnRef>
          <a:fillRef idx="0">
            <a:scrgbClr r="0" g="0" b="0"/>
          </a:fillRef>
          <a:effectRef idx="0">
            <a:scrgbClr r="0" g="0" b="0"/>
          </a:effectRef>
          <a:fontRef idx="minor"/>
        </p:style>
      </p:sp>
      <p:sp>
        <p:nvSpPr>
          <p:cNvPr id="409" name="object 5"/>
          <p:cNvSpPr/>
          <p:nvPr/>
        </p:nvSpPr>
        <p:spPr>
          <a:xfrm>
            <a:off x="9353520" y="5896080"/>
            <a:ext cx="180360" cy="180360"/>
          </a:xfrm>
          <a:custGeom>
            <a:avLst/>
            <a:gdLst>
              <a:gd name="textAreaLeft" fmla="*/ 0 w 180360"/>
              <a:gd name="textAreaRight" fmla="*/ 181080 w 180360"/>
              <a:gd name="textAreaTop" fmla="*/ 0 h 180360"/>
              <a:gd name="textAreaBottom" fmla="*/ 181080 h 180360"/>
            </a:gdLst>
            <a:ahLst/>
            <a:cxn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scrgbClr r="0" g="0" b="0"/>
          </a:lnRef>
          <a:fillRef idx="0">
            <a:scrgbClr r="0" g="0" b="0"/>
          </a:fillRef>
          <a:effectRef idx="0">
            <a:scrgbClr r="0" g="0" b="0"/>
          </a:effectRef>
          <a:fontRef idx="minor"/>
        </p:style>
      </p:sp>
      <p:pic>
        <p:nvPicPr>
          <p:cNvPr id="410" name="object 6"/>
          <p:cNvPicPr/>
          <p:nvPr/>
        </p:nvPicPr>
        <p:blipFill>
          <a:blip r:embed="rId2"/>
          <a:stretch/>
        </p:blipFill>
        <p:spPr>
          <a:xfrm>
            <a:off x="1666800" y="6467400"/>
            <a:ext cx="75600" cy="177120"/>
          </a:xfrm>
          <a:prstGeom prst="rect">
            <a:avLst/>
          </a:prstGeom>
          <a:ln w="0">
            <a:noFill/>
          </a:ln>
        </p:spPr>
      </p:pic>
      <p:sp>
        <p:nvSpPr>
          <p:cNvPr id="411" name="object 9"/>
          <p:cNvSpPr/>
          <p:nvPr/>
        </p:nvSpPr>
        <p:spPr>
          <a:xfrm>
            <a:off x="11277360" y="6473160"/>
            <a:ext cx="227880" cy="173880"/>
          </a:xfrm>
          <a:prstGeom prst="rect">
            <a:avLst/>
          </a:prstGeom>
          <a:noFill/>
          <a:ln w="0">
            <a:noFill/>
          </a:ln>
        </p:spPr>
        <p:style>
          <a:lnRef idx="0">
            <a:scrgbClr r="0" g="0" b="0"/>
          </a:lnRef>
          <a:fillRef idx="0">
            <a:scrgbClr r="0" g="0" b="0"/>
          </a:fillRef>
          <a:effectRef idx="0">
            <a:scrgbClr r="0" g="0" b="0"/>
          </a:effectRef>
          <a:fontRef idx="minor"/>
        </p:style>
        <p:txBody>
          <a:bodyPr lIns="0" tIns="6840" rIns="0" bIns="0" anchor="t">
            <a:spAutoFit/>
          </a:bodyPr>
          <a:lstStyle/>
          <a:p>
            <a:pPr marL="38160">
              <a:lnSpc>
                <a:spcPct val="100000"/>
              </a:lnSpc>
              <a:spcBef>
                <a:spcPts val="54"/>
              </a:spcBef>
            </a:pPr>
            <a:fld id="{CD7D4028-F594-4755-8BE0-078B71E7A0A9}" type="slidenum">
              <a:rPr lang="en-US" sz="1100" b="0" strike="noStrike" spc="7">
                <a:solidFill>
                  <a:srgbClr val="2D936B"/>
                </a:solidFill>
                <a:latin typeface="Trebuchet MS"/>
                <a:ea typeface="DejaVu Sans"/>
              </a:rPr>
              <a:t>9</a:t>
            </a:fld>
            <a:endParaRPr lang="en-IN" sz="1100" b="0" strike="noStrike" spc="-1">
              <a:latin typeface="Arial"/>
            </a:endParaRPr>
          </a:p>
        </p:txBody>
      </p:sp>
      <p:sp>
        <p:nvSpPr>
          <p:cNvPr id="412" name="object 8"/>
          <p:cNvSpPr/>
          <p:nvPr/>
        </p:nvSpPr>
        <p:spPr>
          <a:xfrm>
            <a:off x="720000" y="540000"/>
            <a:ext cx="3303360" cy="561600"/>
          </a:xfrm>
          <a:prstGeom prst="rect">
            <a:avLst/>
          </a:prstGeom>
          <a:noFill/>
          <a:ln w="0">
            <a:noFill/>
          </a:ln>
        </p:spPr>
        <p:style>
          <a:lnRef idx="0">
            <a:scrgbClr r="0" g="0" b="0"/>
          </a:lnRef>
          <a:fillRef idx="0">
            <a:scrgbClr r="0" g="0" b="0"/>
          </a:fillRef>
          <a:effectRef idx="0">
            <a:scrgbClr r="0" g="0" b="0"/>
          </a:effectRef>
          <a:fontRef idx="minor"/>
        </p:style>
        <p:txBody>
          <a:bodyPr lIns="0" tIns="13320" rIns="0" bIns="0" anchor="t">
            <a:spAutoFit/>
          </a:bodyPr>
          <a:lstStyle/>
          <a:p>
            <a:pPr marL="12600">
              <a:lnSpc>
                <a:spcPct val="100000"/>
              </a:lnSpc>
              <a:spcBef>
                <a:spcPts val="105"/>
              </a:spcBef>
            </a:pPr>
            <a:r>
              <a:rPr lang="en-US" sz="3600" b="1" strike="noStrike" spc="9">
                <a:solidFill>
                  <a:srgbClr val="000000"/>
                </a:solidFill>
                <a:latin typeface="Bahnschrift SemiBold"/>
                <a:ea typeface="DejaVu Sans"/>
              </a:rPr>
              <a:t>M</a:t>
            </a:r>
            <a:r>
              <a:rPr lang="en-US" sz="3600" b="1" strike="noStrike" spc="-1">
                <a:solidFill>
                  <a:srgbClr val="000000"/>
                </a:solidFill>
                <a:latin typeface="Bahnschrift SemiBold"/>
                <a:ea typeface="DejaVu Sans"/>
              </a:rPr>
              <a:t>O</a:t>
            </a:r>
            <a:r>
              <a:rPr lang="en-US" sz="3600" b="1" strike="noStrike" spc="-15">
                <a:solidFill>
                  <a:srgbClr val="000000"/>
                </a:solidFill>
                <a:latin typeface="Bahnschrift SemiBold"/>
                <a:ea typeface="DejaVu Sans"/>
              </a:rPr>
              <a:t>D</a:t>
            </a:r>
            <a:r>
              <a:rPr lang="en-US" sz="3600" b="1" strike="noStrike" spc="-35">
                <a:solidFill>
                  <a:srgbClr val="000000"/>
                </a:solidFill>
                <a:latin typeface="Bahnschrift SemiBold"/>
                <a:ea typeface="DejaVu Sans"/>
              </a:rPr>
              <a:t>E</a:t>
            </a:r>
            <a:r>
              <a:rPr lang="en-US" sz="3600" b="1" strike="noStrike" spc="-32">
                <a:solidFill>
                  <a:srgbClr val="000000"/>
                </a:solidFill>
                <a:latin typeface="Bahnschrift SemiBold"/>
                <a:ea typeface="DejaVu Sans"/>
              </a:rPr>
              <a:t>LL</a:t>
            </a:r>
            <a:r>
              <a:rPr lang="en-US" sz="3600" b="1" strike="noStrike" spc="-7">
                <a:solidFill>
                  <a:srgbClr val="000000"/>
                </a:solidFill>
                <a:latin typeface="Bahnschrift SemiBold"/>
                <a:ea typeface="DejaVu Sans"/>
              </a:rPr>
              <a:t>I</a:t>
            </a:r>
            <a:r>
              <a:rPr lang="en-US" sz="3600" b="1" strike="noStrike" spc="26">
                <a:solidFill>
                  <a:srgbClr val="000000"/>
                </a:solidFill>
                <a:latin typeface="Bahnschrift SemiBold"/>
                <a:ea typeface="DejaVu Sans"/>
              </a:rPr>
              <a:t>N</a:t>
            </a:r>
            <a:r>
              <a:rPr lang="en-US" sz="3600" b="1" strike="noStrike" spc="1">
                <a:solidFill>
                  <a:srgbClr val="000000"/>
                </a:solidFill>
                <a:latin typeface="Bahnschrift SemiBold"/>
                <a:ea typeface="DejaVu Sans"/>
              </a:rPr>
              <a:t>G</a:t>
            </a:r>
            <a:endParaRPr lang="en-IN" sz="3600" b="0" strike="noStrike" spc="-1">
              <a:latin typeface="Arial"/>
            </a:endParaRPr>
          </a:p>
        </p:txBody>
      </p:sp>
      <p:sp>
        <p:nvSpPr>
          <p:cNvPr id="413" name="PlaceHolder 1"/>
          <p:cNvSpPr>
            <a:spLocks noGrp="1"/>
          </p:cNvSpPr>
          <p:nvPr>
            <p:ph/>
          </p:nvPr>
        </p:nvSpPr>
        <p:spPr>
          <a:xfrm>
            <a:off x="433080" y="2340000"/>
            <a:ext cx="11086560" cy="5446800"/>
          </a:xfrm>
          <a:prstGeom prst="rect">
            <a:avLst/>
          </a:prstGeom>
          <a:noFill/>
          <a:ln w="0">
            <a:noFill/>
          </a:ln>
        </p:spPr>
        <p:txBody>
          <a:bodyPr lIns="0" tIns="0" rIns="0" bIns="0" anchor="t">
            <a:noAutofit/>
          </a:bodyPr>
          <a:lstStyle/>
          <a:p>
            <a:pPr indent="0">
              <a:lnSpc>
                <a:spcPct val="100000"/>
              </a:lnSpc>
              <a:buNone/>
              <a:tabLst>
                <a:tab pos="0" algn="l"/>
              </a:tabLst>
            </a:pPr>
            <a:r>
              <a:rPr lang="en-US" sz="2400" b="0" strike="noStrike" spc="-1">
                <a:solidFill>
                  <a:srgbClr val="0D0D0D"/>
                </a:solidFill>
                <a:latin typeface="David CLM"/>
              </a:rPr>
              <a:t>We utilize MobileNetV2, a robust CNN architecture, trained extensively on a                    diverse dataset of fruits and vegetables.</a:t>
            </a:r>
            <a:endParaRPr lang="en-IN" sz="2400" b="0" strike="noStrike" spc="-1">
              <a:latin typeface="Arial"/>
            </a:endParaRPr>
          </a:p>
          <a:p>
            <a:pPr indent="0">
              <a:lnSpc>
                <a:spcPct val="100000"/>
              </a:lnSpc>
              <a:buNone/>
              <a:tabLst>
                <a:tab pos="0" algn="l"/>
              </a:tabLst>
            </a:pPr>
            <a:r>
              <a:rPr lang="en-US" sz="2400" b="1" strike="noStrike" spc="-1">
                <a:solidFill>
                  <a:srgbClr val="0D0D0D"/>
                </a:solidFill>
                <a:latin typeface="David CLM"/>
              </a:rPr>
              <a:t>Input Layer:</a:t>
            </a:r>
            <a:r>
              <a:rPr lang="en-US" sz="2400" b="0" strike="noStrike" spc="-1">
                <a:solidFill>
                  <a:srgbClr val="0D0D0D"/>
                </a:solidFill>
                <a:latin typeface="David CLM"/>
              </a:rPr>
              <a:t> Receives RGB image data, resized for uniformity across the dataset.</a:t>
            </a:r>
            <a:endParaRPr lang="en-IN" sz="2400" b="0" strike="noStrike" spc="-1">
              <a:latin typeface="Arial"/>
            </a:endParaRPr>
          </a:p>
          <a:p>
            <a:pPr indent="0">
              <a:lnSpc>
                <a:spcPct val="100000"/>
              </a:lnSpc>
              <a:buNone/>
              <a:tabLst>
                <a:tab pos="0" algn="l"/>
              </a:tabLst>
            </a:pPr>
            <a:r>
              <a:rPr lang="en-US" sz="2400" b="0" strike="noStrike" spc="-1">
                <a:solidFill>
                  <a:srgbClr val="0D0D0D"/>
                </a:solidFill>
                <a:latin typeface="David CLM"/>
              </a:rPr>
              <a:t>Convolutional Layers: Extract features like edges and textures using convolutional           filters.</a:t>
            </a:r>
            <a:endParaRPr lang="en-IN" sz="2400" b="0" strike="noStrike" spc="-1">
              <a:latin typeface="Arial"/>
            </a:endParaRPr>
          </a:p>
          <a:p>
            <a:pPr indent="0">
              <a:lnSpc>
                <a:spcPct val="100000"/>
              </a:lnSpc>
              <a:buNone/>
              <a:tabLst>
                <a:tab pos="0" algn="l"/>
              </a:tabLst>
            </a:pPr>
            <a:r>
              <a:rPr lang="en-US" sz="2400" b="1" strike="noStrike" spc="-1">
                <a:solidFill>
                  <a:srgbClr val="0D0D0D"/>
                </a:solidFill>
                <a:latin typeface="David CLM"/>
              </a:rPr>
              <a:t>Activation Function:</a:t>
            </a:r>
            <a:r>
              <a:rPr lang="en-US" sz="2400" b="0" strike="noStrike" spc="-1">
                <a:solidFill>
                  <a:srgbClr val="0D0D0D"/>
                </a:solidFill>
                <a:latin typeface="David CLM"/>
              </a:rPr>
              <a:t> Introduces non-linearity, aiding in learning complex patterns.</a:t>
            </a:r>
            <a:endParaRPr lang="en-IN" sz="2400" b="0" strike="noStrike" spc="-1">
              <a:latin typeface="Arial"/>
            </a:endParaRPr>
          </a:p>
          <a:p>
            <a:pPr indent="0">
              <a:lnSpc>
                <a:spcPct val="100000"/>
              </a:lnSpc>
              <a:buNone/>
              <a:tabLst>
                <a:tab pos="0" algn="l"/>
              </a:tabLst>
            </a:pPr>
            <a:r>
              <a:rPr lang="en-US" sz="2400" b="1" strike="noStrike" spc="-1">
                <a:solidFill>
                  <a:srgbClr val="0D0D0D"/>
                </a:solidFill>
                <a:latin typeface="David CLM"/>
              </a:rPr>
              <a:t>Pooling Layers:</a:t>
            </a:r>
            <a:r>
              <a:rPr lang="en-US" sz="2400" b="0" strike="noStrike" spc="-1">
                <a:solidFill>
                  <a:srgbClr val="0D0D0D"/>
                </a:solidFill>
                <a:latin typeface="David CLM"/>
              </a:rPr>
              <a:t> Reduce spatial dimensions while preserving essential features.</a:t>
            </a:r>
            <a:endParaRPr lang="en-IN" sz="2400" b="0" strike="noStrike" spc="-1">
              <a:latin typeface="Arial"/>
            </a:endParaRPr>
          </a:p>
          <a:p>
            <a:pPr indent="0">
              <a:lnSpc>
                <a:spcPct val="100000"/>
              </a:lnSpc>
              <a:buNone/>
              <a:tabLst>
                <a:tab pos="0" algn="l"/>
              </a:tabLst>
            </a:pPr>
            <a:r>
              <a:rPr lang="en-US" sz="2400" b="1" strike="noStrike" spc="-1">
                <a:solidFill>
                  <a:srgbClr val="0D0D0D"/>
                </a:solidFill>
                <a:latin typeface="David CLM"/>
              </a:rPr>
              <a:t>Flattening Layer:</a:t>
            </a:r>
            <a:r>
              <a:rPr lang="en-US" sz="2400" b="0" strike="noStrike" spc="-1">
                <a:solidFill>
                  <a:srgbClr val="0D0D0D"/>
                </a:solidFill>
                <a:latin typeface="David CLM"/>
              </a:rPr>
              <a:t> Converts 2D feature maps into a 1D vector for the fully               connected layers.</a:t>
            </a:r>
            <a:endParaRPr lang="en-IN" sz="24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302</TotalTime>
  <Words>1487</Words>
  <Application>Microsoft Office PowerPoint</Application>
  <PresentationFormat>Widescreen</PresentationFormat>
  <Paragraphs>86</Paragraphs>
  <Slides>15</Slides>
  <Notes>0</Notes>
  <HiddenSlides>0</HiddenSlides>
  <ScaleCrop>false</ScaleCrop>
  <HeadingPairs>
    <vt:vector size="4" baseType="variant">
      <vt:variant>
        <vt:lpstr>Theme</vt:lpstr>
      </vt:variant>
      <vt:variant>
        <vt:i4>6</vt:i4>
      </vt:variant>
      <vt:variant>
        <vt:lpstr>Slide Titles</vt:lpstr>
      </vt:variant>
      <vt:variant>
        <vt:i4>15</vt:i4>
      </vt:variant>
    </vt:vector>
  </HeadingPairs>
  <TitlesOfParts>
    <vt:vector size="21" baseType="lpstr">
      <vt:lpstr>Office Theme</vt:lpstr>
      <vt:lpstr>Office Theme</vt:lpstr>
      <vt:lpstr>Office Theme</vt:lpstr>
      <vt:lpstr>Office Theme</vt:lpstr>
      <vt:lpstr>Office Theme</vt:lpstr>
      <vt:lpstr>Office Theme</vt:lpstr>
      <vt:lpstr>Mohamed Mubeer</vt:lpstr>
      <vt:lpstr>Fruit and Vegetable Image Recognition using CNN </vt:lpstr>
      <vt:lpstr>AGENDA</vt:lpstr>
      <vt:lpstr>PROBLEM STATEMENT</vt:lpstr>
      <vt:lpstr>PROJECT OVERVIEW</vt:lpstr>
      <vt:lpstr>WHO ARE THE END USERS?</vt:lpstr>
      <vt:lpstr>YOUR SOLUTION AND ITS VALUE PROPOSITION</vt:lpstr>
      <vt:lpstr>THE WOW IN YOUR SOLUTION</vt:lpstr>
      <vt:lpstr>PowerPoint Presentation</vt:lpstr>
      <vt:lpstr>PowerPoint Presentation</vt:lpstr>
      <vt:lpstr>RESULTS</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KEERTHANA V</dc:title>
  <dc:subject/>
  <dc:creator>2021PITCS134</dc:creator>
  <dc:description/>
  <cp:lastModifiedBy>mohammedmubeer123@gmail.com</cp:lastModifiedBy>
  <cp:revision>11</cp:revision>
  <dcterms:created xsi:type="dcterms:W3CDTF">2024-04-02T07:46:32Z</dcterms:created>
  <dcterms:modified xsi:type="dcterms:W3CDTF">2024-04-14T12:48:09Z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y fmtid="{D5CDD505-2E9C-101B-9397-08002B2CF9AE}" pid="4" name="PresentationFormat">
    <vt:lpwstr>Widescreen</vt:lpwstr>
  </property>
  <property fmtid="{D5CDD505-2E9C-101B-9397-08002B2CF9AE}" pid="5" name="Slides">
    <vt:i4>16</vt:i4>
  </property>
</Properties>
</file>