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68"/>
  </p:notesMasterIdLst>
  <p:sldIdLst>
    <p:sldId id="590" r:id="rId2"/>
    <p:sldId id="331" r:id="rId3"/>
    <p:sldId id="286" r:id="rId4"/>
    <p:sldId id="591" r:id="rId5"/>
    <p:sldId id="288" r:id="rId6"/>
    <p:sldId id="592" r:id="rId7"/>
    <p:sldId id="568" r:id="rId8"/>
    <p:sldId id="627" r:id="rId9"/>
    <p:sldId id="418" r:id="rId10"/>
    <p:sldId id="516" r:id="rId11"/>
    <p:sldId id="517" r:id="rId12"/>
    <p:sldId id="518" r:id="rId13"/>
    <p:sldId id="632" r:id="rId14"/>
    <p:sldId id="624" r:id="rId15"/>
    <p:sldId id="625" r:id="rId16"/>
    <p:sldId id="646" r:id="rId17"/>
    <p:sldId id="633" r:id="rId18"/>
    <p:sldId id="634" r:id="rId19"/>
    <p:sldId id="636" r:id="rId20"/>
    <p:sldId id="430" r:id="rId21"/>
    <p:sldId id="637" r:id="rId22"/>
    <p:sldId id="658" r:id="rId23"/>
    <p:sldId id="639" r:id="rId24"/>
    <p:sldId id="640" r:id="rId25"/>
    <p:sldId id="641" r:id="rId26"/>
    <p:sldId id="657" r:id="rId27"/>
    <p:sldId id="642" r:id="rId28"/>
    <p:sldId id="643" r:id="rId29"/>
    <p:sldId id="644" r:id="rId30"/>
    <p:sldId id="645" r:id="rId31"/>
    <p:sldId id="628" r:id="rId32"/>
    <p:sldId id="606" r:id="rId33"/>
    <p:sldId id="607" r:id="rId34"/>
    <p:sldId id="608" r:id="rId35"/>
    <p:sldId id="609" r:id="rId36"/>
    <p:sldId id="629" r:id="rId37"/>
    <p:sldId id="595" r:id="rId38"/>
    <p:sldId id="630" r:id="rId39"/>
    <p:sldId id="610" r:id="rId40"/>
    <p:sldId id="596" r:id="rId41"/>
    <p:sldId id="631" r:id="rId42"/>
    <p:sldId id="594" r:id="rId43"/>
    <p:sldId id="597" r:id="rId44"/>
    <p:sldId id="598" r:id="rId45"/>
    <p:sldId id="599" r:id="rId46"/>
    <p:sldId id="600" r:id="rId47"/>
    <p:sldId id="601" r:id="rId48"/>
    <p:sldId id="602" r:id="rId49"/>
    <p:sldId id="603" r:id="rId50"/>
    <p:sldId id="604" r:id="rId51"/>
    <p:sldId id="653" r:id="rId52"/>
    <p:sldId id="328" r:id="rId53"/>
    <p:sldId id="612" r:id="rId54"/>
    <p:sldId id="614" r:id="rId55"/>
    <p:sldId id="615" r:id="rId56"/>
    <p:sldId id="616" r:id="rId57"/>
    <p:sldId id="617" r:id="rId58"/>
    <p:sldId id="618" r:id="rId59"/>
    <p:sldId id="619" r:id="rId60"/>
    <p:sldId id="620" r:id="rId61"/>
    <p:sldId id="611" r:id="rId62"/>
    <p:sldId id="621" r:id="rId63"/>
    <p:sldId id="613" r:id="rId64"/>
    <p:sldId id="622" r:id="rId65"/>
    <p:sldId id="623" r:id="rId66"/>
    <p:sldId id="329" r:id="rId67"/>
  </p:sldIdLst>
  <p:sldSz cx="12192000" cy="6858000"/>
  <p:notesSz cx="6858000" cy="9144000"/>
  <p:embeddedFontLst>
    <p:embeddedFont>
      <p:font typeface="Calibri" panose="020F0502020204030204" pitchFamily="34" charset="0"/>
      <p:regular r:id="rId69"/>
      <p:bold r:id="rId70"/>
      <p:italic r:id="rId71"/>
      <p:boldItalic r:id="rId72"/>
    </p:embeddedFont>
    <p:embeddedFont>
      <p:font typeface="Roboto Condensed" panose="02000000000000000000" pitchFamily="2" charset="0"/>
      <p:regular r:id="rId73"/>
      <p:bold r:id="rId74"/>
      <p:italic r:id="rId75"/>
      <p:boldItalic r:id="rId76"/>
    </p:embeddedFont>
    <p:embeddedFont>
      <p:font typeface="Roboto Condensed Light" panose="02000000000000000000" pitchFamily="2" charset="0"/>
      <p:regular r:id="rId77"/>
      <p:italic r:id="rId78"/>
    </p:embeddedFont>
    <p:embeddedFont>
      <p:font typeface="Wingdings 3" panose="05040102010807070707" pitchFamily="18" charset="2"/>
      <p:regular r:id="rId7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UmXsHTD6ojHuxPs4g+Anw==" hashData="9mAvjljnUkOToV70THxWOaGjByXRYCvJHwXw13DeW954MpAewNc7cI3IwHmyBloqrHX7oZmtt8lfOREzeLZCNw=="/>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11246-8721-46A8-A6F1-10F3B89A169D}" type="doc">
      <dgm:prSet loTypeId="urn:microsoft.com/office/officeart/2009/3/layout/HorizontalOrganizationChart" loCatId="hierarchy" qsTypeId="urn:microsoft.com/office/officeart/2005/8/quickstyle/simple1" qsCatId="simple" csTypeId="urn:microsoft.com/office/officeart/2005/8/colors/colorful5" csCatId="colorful" phldr="1"/>
      <dgm:spPr/>
      <dgm:t>
        <a:bodyPr/>
        <a:lstStyle/>
        <a:p>
          <a:endParaRPr lang="en-IN"/>
        </a:p>
      </dgm:t>
    </dgm:pt>
    <dgm:pt modelId="{D0FEADA5-F5E1-4408-B49D-DDCEB099B533}">
      <dgm:prSet/>
      <dgm:spPr/>
      <dgm:t>
        <a:bodyPr/>
        <a:lstStyle/>
        <a:p>
          <a:r>
            <a:rPr lang="en-IN" dirty="0"/>
            <a:t>Users</a:t>
          </a:r>
        </a:p>
      </dgm:t>
    </dgm:pt>
    <dgm:pt modelId="{612C6354-8623-461C-AFF4-CD544EC36556}" type="parTrans" cxnId="{FEF1C264-3A1D-4D05-BFF0-B49FF443804E}">
      <dgm:prSet/>
      <dgm:spPr/>
      <dgm:t>
        <a:bodyPr/>
        <a:lstStyle/>
        <a:p>
          <a:endParaRPr lang="en-IN"/>
        </a:p>
      </dgm:t>
    </dgm:pt>
    <dgm:pt modelId="{0F41E914-75E6-48AF-AAE0-60A1BB82EEE8}" type="sibTrans" cxnId="{FEF1C264-3A1D-4D05-BFF0-B49FF443804E}">
      <dgm:prSet/>
      <dgm:spPr/>
      <dgm:t>
        <a:bodyPr/>
        <a:lstStyle/>
        <a:p>
          <a:endParaRPr lang="en-IN"/>
        </a:p>
      </dgm:t>
    </dgm:pt>
    <dgm:pt modelId="{491C681A-75B8-4428-BAA0-8D1FC03A48F7}">
      <dgm:prSet/>
      <dgm:spPr/>
      <dgm:t>
        <a:bodyPr/>
        <a:lstStyle/>
        <a:p>
          <a:r>
            <a:rPr lang="en-IN" dirty="0"/>
            <a:t>Internal Users </a:t>
          </a:r>
        </a:p>
      </dgm:t>
    </dgm:pt>
    <dgm:pt modelId="{DBDF3233-8AD8-4DD2-AE05-4E3B9708F137}" type="parTrans" cxnId="{717894CA-0C8C-41BC-9131-2301F5F031CB}">
      <dgm:prSet/>
      <dgm:spPr/>
      <dgm:t>
        <a:bodyPr/>
        <a:lstStyle/>
        <a:p>
          <a:endParaRPr lang="en-IN"/>
        </a:p>
      </dgm:t>
    </dgm:pt>
    <dgm:pt modelId="{86F665AF-6E73-4852-A030-502DA544D912}" type="sibTrans" cxnId="{717894CA-0C8C-41BC-9131-2301F5F031CB}">
      <dgm:prSet/>
      <dgm:spPr/>
      <dgm:t>
        <a:bodyPr/>
        <a:lstStyle/>
        <a:p>
          <a:endParaRPr lang="en-IN"/>
        </a:p>
      </dgm:t>
    </dgm:pt>
    <dgm:pt modelId="{639D6072-D150-48F3-83D1-607D3E0AB86F}">
      <dgm:prSet/>
      <dgm:spPr/>
      <dgm:t>
        <a:bodyPr/>
        <a:lstStyle/>
        <a:p>
          <a:r>
            <a:rPr lang="en-IN" dirty="0"/>
            <a:t>Owners </a:t>
          </a:r>
        </a:p>
      </dgm:t>
    </dgm:pt>
    <dgm:pt modelId="{A22536B5-38AD-4C87-B0E9-16A72EB1857C}" type="parTrans" cxnId="{FB64D425-924F-4F41-927D-73585E35FB89}">
      <dgm:prSet/>
      <dgm:spPr/>
      <dgm:t>
        <a:bodyPr/>
        <a:lstStyle/>
        <a:p>
          <a:endParaRPr lang="en-IN"/>
        </a:p>
      </dgm:t>
    </dgm:pt>
    <dgm:pt modelId="{AAD917FE-6300-4157-92DF-3FDF29ED027D}" type="sibTrans" cxnId="{FB64D425-924F-4F41-927D-73585E35FB89}">
      <dgm:prSet/>
      <dgm:spPr/>
      <dgm:t>
        <a:bodyPr/>
        <a:lstStyle/>
        <a:p>
          <a:endParaRPr lang="en-IN"/>
        </a:p>
      </dgm:t>
    </dgm:pt>
    <dgm:pt modelId="{F610F925-03A8-4141-A152-9383F3682853}">
      <dgm:prSet/>
      <dgm:spPr/>
      <dgm:t>
        <a:bodyPr/>
        <a:lstStyle/>
        <a:p>
          <a:r>
            <a:rPr lang="en-IN" dirty="0"/>
            <a:t>Management</a:t>
          </a:r>
        </a:p>
      </dgm:t>
    </dgm:pt>
    <dgm:pt modelId="{EB1C9E3C-C666-44BE-8F39-11BBB89CC192}" type="parTrans" cxnId="{49F69264-ED4B-425D-A0A1-A4E788136766}">
      <dgm:prSet/>
      <dgm:spPr/>
      <dgm:t>
        <a:bodyPr/>
        <a:lstStyle/>
        <a:p>
          <a:endParaRPr lang="en-IN"/>
        </a:p>
      </dgm:t>
    </dgm:pt>
    <dgm:pt modelId="{4480C4FB-2EF8-4EF5-B630-5673D5E21391}" type="sibTrans" cxnId="{49F69264-ED4B-425D-A0A1-A4E788136766}">
      <dgm:prSet/>
      <dgm:spPr/>
      <dgm:t>
        <a:bodyPr/>
        <a:lstStyle/>
        <a:p>
          <a:endParaRPr lang="en-IN"/>
        </a:p>
      </dgm:t>
    </dgm:pt>
    <dgm:pt modelId="{DEB25E6E-BE19-4B0B-BB97-AE7F31669703}">
      <dgm:prSet/>
      <dgm:spPr/>
      <dgm:t>
        <a:bodyPr/>
        <a:lstStyle/>
        <a:p>
          <a:r>
            <a:rPr lang="en-US" dirty="0"/>
            <a:t>Employees</a:t>
          </a:r>
          <a:endParaRPr lang="en-IN" dirty="0"/>
        </a:p>
      </dgm:t>
    </dgm:pt>
    <dgm:pt modelId="{7A39F9A0-3579-4988-9263-1B877B32D8CD}" type="parTrans" cxnId="{6B9C0D6C-8DFC-40D8-8C17-016E29D57A44}">
      <dgm:prSet/>
      <dgm:spPr/>
      <dgm:t>
        <a:bodyPr/>
        <a:lstStyle/>
        <a:p>
          <a:endParaRPr lang="en-IN"/>
        </a:p>
      </dgm:t>
    </dgm:pt>
    <dgm:pt modelId="{4216AFA8-1E25-4BEC-949D-4AB0F5E86C97}" type="sibTrans" cxnId="{6B9C0D6C-8DFC-40D8-8C17-016E29D57A44}">
      <dgm:prSet/>
      <dgm:spPr/>
      <dgm:t>
        <a:bodyPr/>
        <a:lstStyle/>
        <a:p>
          <a:endParaRPr lang="en-IN"/>
        </a:p>
      </dgm:t>
    </dgm:pt>
    <dgm:pt modelId="{C6BAA809-8175-4E28-8D69-6E04CC98E54D}">
      <dgm:prSet/>
      <dgm:spPr/>
      <dgm:t>
        <a:bodyPr/>
        <a:lstStyle/>
        <a:p>
          <a:r>
            <a:rPr lang="en-US" dirty="0"/>
            <a:t>External Users </a:t>
          </a:r>
          <a:endParaRPr lang="en-IN" dirty="0"/>
        </a:p>
      </dgm:t>
    </dgm:pt>
    <dgm:pt modelId="{7944F8B5-CEC2-4996-989E-7F6C419D56F4}" type="parTrans" cxnId="{07CBE53D-FE29-4234-9A4F-FB03D56CFEF9}">
      <dgm:prSet/>
      <dgm:spPr/>
      <dgm:t>
        <a:bodyPr/>
        <a:lstStyle/>
        <a:p>
          <a:endParaRPr lang="en-IN"/>
        </a:p>
      </dgm:t>
    </dgm:pt>
    <dgm:pt modelId="{9FB1CD11-9679-433D-A763-6E97900158F4}" type="sibTrans" cxnId="{07CBE53D-FE29-4234-9A4F-FB03D56CFEF9}">
      <dgm:prSet/>
      <dgm:spPr/>
      <dgm:t>
        <a:bodyPr/>
        <a:lstStyle/>
        <a:p>
          <a:endParaRPr lang="en-IN"/>
        </a:p>
      </dgm:t>
    </dgm:pt>
    <dgm:pt modelId="{A307F30B-8D2F-4274-A3BF-1D7C6C23261C}">
      <dgm:prSet/>
      <dgm:spPr/>
      <dgm:t>
        <a:bodyPr/>
        <a:lstStyle/>
        <a:p>
          <a:r>
            <a:rPr lang="en-US" dirty="0"/>
            <a:t>Investors</a:t>
          </a:r>
          <a:endParaRPr lang="en-IN" dirty="0"/>
        </a:p>
      </dgm:t>
    </dgm:pt>
    <dgm:pt modelId="{BB6B2597-197D-446A-9E9B-33E6EBEE3E50}" type="parTrans" cxnId="{10B3ED57-F6F0-47D0-9B2E-89AFFBBB6D03}">
      <dgm:prSet/>
      <dgm:spPr/>
      <dgm:t>
        <a:bodyPr/>
        <a:lstStyle/>
        <a:p>
          <a:endParaRPr lang="en-IN"/>
        </a:p>
      </dgm:t>
    </dgm:pt>
    <dgm:pt modelId="{2C122746-B23A-48E1-B174-EE63AF4008C2}" type="sibTrans" cxnId="{10B3ED57-F6F0-47D0-9B2E-89AFFBBB6D03}">
      <dgm:prSet/>
      <dgm:spPr/>
      <dgm:t>
        <a:bodyPr/>
        <a:lstStyle/>
        <a:p>
          <a:endParaRPr lang="en-IN"/>
        </a:p>
      </dgm:t>
    </dgm:pt>
    <dgm:pt modelId="{EFF8C883-90F3-486F-991D-E59BF87E937D}">
      <dgm:prSet/>
      <dgm:spPr/>
      <dgm:t>
        <a:bodyPr/>
        <a:lstStyle/>
        <a:p>
          <a:r>
            <a:rPr lang="en-US" dirty="0"/>
            <a:t>Lenders</a:t>
          </a:r>
          <a:endParaRPr lang="en-IN" dirty="0"/>
        </a:p>
      </dgm:t>
    </dgm:pt>
    <dgm:pt modelId="{CD39B96F-E7FC-47F8-8C34-F500B0C0A1DA}" type="parTrans" cxnId="{DBA33E72-E8E9-4CBB-B148-7056882A9C38}">
      <dgm:prSet/>
      <dgm:spPr/>
      <dgm:t>
        <a:bodyPr/>
        <a:lstStyle/>
        <a:p>
          <a:endParaRPr lang="en-IN"/>
        </a:p>
      </dgm:t>
    </dgm:pt>
    <dgm:pt modelId="{F76BD219-DEAB-4DE3-A4C8-8CE1748FB6C4}" type="sibTrans" cxnId="{DBA33E72-E8E9-4CBB-B148-7056882A9C38}">
      <dgm:prSet/>
      <dgm:spPr/>
      <dgm:t>
        <a:bodyPr/>
        <a:lstStyle/>
        <a:p>
          <a:endParaRPr lang="en-IN"/>
        </a:p>
      </dgm:t>
    </dgm:pt>
    <dgm:pt modelId="{4D6AFAFA-78B7-4C07-84B0-382729192DA8}">
      <dgm:prSet/>
      <dgm:spPr/>
      <dgm:t>
        <a:bodyPr/>
        <a:lstStyle/>
        <a:p>
          <a:r>
            <a:rPr lang="en-US" dirty="0"/>
            <a:t>Suppliers and other trade creditors</a:t>
          </a:r>
          <a:endParaRPr lang="en-IN" dirty="0"/>
        </a:p>
      </dgm:t>
    </dgm:pt>
    <dgm:pt modelId="{49FF4B80-E0C2-47C3-A4AF-4004CFBFEA22}" type="parTrans" cxnId="{EDCC95A2-4A39-4082-A3B6-328C68C34C37}">
      <dgm:prSet/>
      <dgm:spPr/>
      <dgm:t>
        <a:bodyPr/>
        <a:lstStyle/>
        <a:p>
          <a:endParaRPr lang="en-IN"/>
        </a:p>
      </dgm:t>
    </dgm:pt>
    <dgm:pt modelId="{688AE5B4-0872-4885-AD00-99DD9952F684}" type="sibTrans" cxnId="{EDCC95A2-4A39-4082-A3B6-328C68C34C37}">
      <dgm:prSet/>
      <dgm:spPr/>
      <dgm:t>
        <a:bodyPr/>
        <a:lstStyle/>
        <a:p>
          <a:endParaRPr lang="en-IN"/>
        </a:p>
      </dgm:t>
    </dgm:pt>
    <dgm:pt modelId="{752BA4E1-1846-479F-A312-0DFF57E489D3}">
      <dgm:prSet/>
      <dgm:spPr/>
      <dgm:t>
        <a:bodyPr/>
        <a:lstStyle/>
        <a:p>
          <a:r>
            <a:rPr lang="en-US" dirty="0"/>
            <a:t>Customers</a:t>
          </a:r>
          <a:endParaRPr lang="en-IN" dirty="0"/>
        </a:p>
      </dgm:t>
    </dgm:pt>
    <dgm:pt modelId="{6C422A60-C4CC-4166-B9B2-9AD146C8FB15}" type="parTrans" cxnId="{E1A2F67A-56F6-4AF8-9696-01C761226B66}">
      <dgm:prSet/>
      <dgm:spPr/>
      <dgm:t>
        <a:bodyPr/>
        <a:lstStyle/>
        <a:p>
          <a:endParaRPr lang="en-IN"/>
        </a:p>
      </dgm:t>
    </dgm:pt>
    <dgm:pt modelId="{EC01EBDF-54E3-4F96-A5B4-B6CF662A8325}" type="sibTrans" cxnId="{E1A2F67A-56F6-4AF8-9696-01C761226B66}">
      <dgm:prSet/>
      <dgm:spPr/>
      <dgm:t>
        <a:bodyPr/>
        <a:lstStyle/>
        <a:p>
          <a:endParaRPr lang="en-IN"/>
        </a:p>
      </dgm:t>
    </dgm:pt>
    <dgm:pt modelId="{B221F52F-21BB-4B62-8566-B1996872DC15}">
      <dgm:prSet/>
      <dgm:spPr/>
      <dgm:t>
        <a:bodyPr/>
        <a:lstStyle/>
        <a:p>
          <a:r>
            <a:rPr lang="en-US" dirty="0"/>
            <a:t>Governments and their agencies</a:t>
          </a:r>
          <a:endParaRPr lang="en-IN" dirty="0"/>
        </a:p>
      </dgm:t>
    </dgm:pt>
    <dgm:pt modelId="{D756E8C4-BBDF-4B42-A551-E72F538580B0}" type="parTrans" cxnId="{4CFF3494-F454-4D40-AAAA-B5274616258A}">
      <dgm:prSet/>
      <dgm:spPr/>
      <dgm:t>
        <a:bodyPr/>
        <a:lstStyle/>
        <a:p>
          <a:endParaRPr lang="en-IN"/>
        </a:p>
      </dgm:t>
    </dgm:pt>
    <dgm:pt modelId="{FBE7276B-AD2D-4607-8583-FD988D5BB294}" type="sibTrans" cxnId="{4CFF3494-F454-4D40-AAAA-B5274616258A}">
      <dgm:prSet/>
      <dgm:spPr/>
      <dgm:t>
        <a:bodyPr/>
        <a:lstStyle/>
        <a:p>
          <a:endParaRPr lang="en-IN"/>
        </a:p>
      </dgm:t>
    </dgm:pt>
    <dgm:pt modelId="{860C10C0-8DB8-4911-9EBE-79AC554F4AAF}">
      <dgm:prSet/>
      <dgm:spPr/>
      <dgm:t>
        <a:bodyPr/>
        <a:lstStyle/>
        <a:p>
          <a:r>
            <a:rPr lang="en-IN" dirty="0"/>
            <a:t>Public</a:t>
          </a:r>
        </a:p>
      </dgm:t>
    </dgm:pt>
    <dgm:pt modelId="{1431EF85-6468-4116-879E-26444DF138BB}" type="parTrans" cxnId="{B4EF6E1C-7ACA-436D-9C56-5EFFA94BA933}">
      <dgm:prSet/>
      <dgm:spPr/>
      <dgm:t>
        <a:bodyPr/>
        <a:lstStyle/>
        <a:p>
          <a:endParaRPr lang="en-IN"/>
        </a:p>
      </dgm:t>
    </dgm:pt>
    <dgm:pt modelId="{7A3FB281-A0D2-4F2F-A0F4-D60F4B90BF9A}" type="sibTrans" cxnId="{B4EF6E1C-7ACA-436D-9C56-5EFFA94BA933}">
      <dgm:prSet/>
      <dgm:spPr/>
      <dgm:t>
        <a:bodyPr/>
        <a:lstStyle/>
        <a:p>
          <a:endParaRPr lang="en-IN"/>
        </a:p>
      </dgm:t>
    </dgm:pt>
    <dgm:pt modelId="{96E1CD3D-53E1-40E2-B8C6-7F5B1989879B}" type="pres">
      <dgm:prSet presAssocID="{E4011246-8721-46A8-A6F1-10F3B89A169D}" presName="hierChild1" presStyleCnt="0">
        <dgm:presLayoutVars>
          <dgm:orgChart val="1"/>
          <dgm:chPref val="1"/>
          <dgm:dir/>
          <dgm:animOne val="branch"/>
          <dgm:animLvl val="lvl"/>
          <dgm:resizeHandles/>
        </dgm:presLayoutVars>
      </dgm:prSet>
      <dgm:spPr/>
    </dgm:pt>
    <dgm:pt modelId="{3D4A67C8-4374-45C7-9684-63A9BE39742C}" type="pres">
      <dgm:prSet presAssocID="{D0FEADA5-F5E1-4408-B49D-DDCEB099B533}" presName="hierRoot1" presStyleCnt="0">
        <dgm:presLayoutVars>
          <dgm:hierBranch val="init"/>
        </dgm:presLayoutVars>
      </dgm:prSet>
      <dgm:spPr/>
    </dgm:pt>
    <dgm:pt modelId="{CBBDEFAB-7CE8-417A-AC6D-7ECBE99416FC}" type="pres">
      <dgm:prSet presAssocID="{D0FEADA5-F5E1-4408-B49D-DDCEB099B533}" presName="rootComposite1" presStyleCnt="0"/>
      <dgm:spPr/>
    </dgm:pt>
    <dgm:pt modelId="{33E95C74-9265-441E-8F03-E47CBD7A2685}" type="pres">
      <dgm:prSet presAssocID="{D0FEADA5-F5E1-4408-B49D-DDCEB099B533}" presName="rootText1" presStyleLbl="node0" presStyleIdx="0" presStyleCnt="1" custScaleX="122524" custScaleY="469773">
        <dgm:presLayoutVars>
          <dgm:chPref val="3"/>
        </dgm:presLayoutVars>
      </dgm:prSet>
      <dgm:spPr/>
    </dgm:pt>
    <dgm:pt modelId="{58023381-AC33-49DB-8139-1125C54BC30D}" type="pres">
      <dgm:prSet presAssocID="{D0FEADA5-F5E1-4408-B49D-DDCEB099B533}" presName="rootConnector1" presStyleLbl="node1" presStyleIdx="0" presStyleCnt="0"/>
      <dgm:spPr/>
    </dgm:pt>
    <dgm:pt modelId="{B287DCEC-FBDB-452C-B52C-41D2215207F4}" type="pres">
      <dgm:prSet presAssocID="{D0FEADA5-F5E1-4408-B49D-DDCEB099B533}" presName="hierChild2" presStyleCnt="0"/>
      <dgm:spPr/>
    </dgm:pt>
    <dgm:pt modelId="{ABDBFBA3-6A5E-4273-8FCF-E70147627D6F}" type="pres">
      <dgm:prSet presAssocID="{DBDF3233-8AD8-4DD2-AE05-4E3B9708F137}" presName="Name64" presStyleLbl="parChTrans1D2" presStyleIdx="0" presStyleCnt="2"/>
      <dgm:spPr/>
    </dgm:pt>
    <dgm:pt modelId="{1B9809C5-6207-407C-B2AB-7921EB8B823F}" type="pres">
      <dgm:prSet presAssocID="{491C681A-75B8-4428-BAA0-8D1FC03A48F7}" presName="hierRoot2" presStyleCnt="0">
        <dgm:presLayoutVars>
          <dgm:hierBranch val="init"/>
        </dgm:presLayoutVars>
      </dgm:prSet>
      <dgm:spPr/>
    </dgm:pt>
    <dgm:pt modelId="{50D21811-4117-4BB7-93EF-A97AEA3A7967}" type="pres">
      <dgm:prSet presAssocID="{491C681A-75B8-4428-BAA0-8D1FC03A48F7}" presName="rootComposite" presStyleCnt="0"/>
      <dgm:spPr/>
    </dgm:pt>
    <dgm:pt modelId="{3114D2A8-6576-4DC8-95EB-FC7A2BEE5124}" type="pres">
      <dgm:prSet presAssocID="{491C681A-75B8-4428-BAA0-8D1FC03A48F7}" presName="rootText" presStyleLbl="node2" presStyleIdx="0" presStyleCnt="2" custScaleY="208122">
        <dgm:presLayoutVars>
          <dgm:chPref val="3"/>
        </dgm:presLayoutVars>
      </dgm:prSet>
      <dgm:spPr/>
    </dgm:pt>
    <dgm:pt modelId="{A5C2D33E-4460-4229-8AE0-2A16A68E0592}" type="pres">
      <dgm:prSet presAssocID="{491C681A-75B8-4428-BAA0-8D1FC03A48F7}" presName="rootConnector" presStyleLbl="node2" presStyleIdx="0" presStyleCnt="2"/>
      <dgm:spPr/>
    </dgm:pt>
    <dgm:pt modelId="{725FC587-DE88-4AC3-9509-580B5B42D188}" type="pres">
      <dgm:prSet presAssocID="{491C681A-75B8-4428-BAA0-8D1FC03A48F7}" presName="hierChild4" presStyleCnt="0"/>
      <dgm:spPr/>
    </dgm:pt>
    <dgm:pt modelId="{918C3667-0B27-4F5F-BF2B-4C3298834BC4}" type="pres">
      <dgm:prSet presAssocID="{A22536B5-38AD-4C87-B0E9-16A72EB1857C}" presName="Name64" presStyleLbl="parChTrans1D3" presStyleIdx="0" presStyleCnt="9"/>
      <dgm:spPr/>
    </dgm:pt>
    <dgm:pt modelId="{2865D945-A969-4764-9D86-FF04D6057F16}" type="pres">
      <dgm:prSet presAssocID="{639D6072-D150-48F3-83D1-607D3E0AB86F}" presName="hierRoot2" presStyleCnt="0">
        <dgm:presLayoutVars>
          <dgm:hierBranch val="init"/>
        </dgm:presLayoutVars>
      </dgm:prSet>
      <dgm:spPr/>
    </dgm:pt>
    <dgm:pt modelId="{879E0A12-D6B6-4BDF-BC69-17FE271BAB99}" type="pres">
      <dgm:prSet presAssocID="{639D6072-D150-48F3-83D1-607D3E0AB86F}" presName="rootComposite" presStyleCnt="0"/>
      <dgm:spPr/>
    </dgm:pt>
    <dgm:pt modelId="{4AA3FE52-47B1-486F-BD40-9ED82E28E2EE}" type="pres">
      <dgm:prSet presAssocID="{639D6072-D150-48F3-83D1-607D3E0AB86F}" presName="rootText" presStyleLbl="node3" presStyleIdx="0" presStyleCnt="9" custScaleX="297571">
        <dgm:presLayoutVars>
          <dgm:chPref val="3"/>
        </dgm:presLayoutVars>
      </dgm:prSet>
      <dgm:spPr/>
    </dgm:pt>
    <dgm:pt modelId="{DB08DEDE-4A4A-4F9D-B224-6DBFD69284D0}" type="pres">
      <dgm:prSet presAssocID="{639D6072-D150-48F3-83D1-607D3E0AB86F}" presName="rootConnector" presStyleLbl="node3" presStyleIdx="0" presStyleCnt="9"/>
      <dgm:spPr/>
    </dgm:pt>
    <dgm:pt modelId="{F968EAD9-1B4E-4774-9D8F-B88510836CE3}" type="pres">
      <dgm:prSet presAssocID="{639D6072-D150-48F3-83D1-607D3E0AB86F}" presName="hierChild4" presStyleCnt="0"/>
      <dgm:spPr/>
    </dgm:pt>
    <dgm:pt modelId="{6091E366-66E0-4D76-A6EB-59621B2E88B9}" type="pres">
      <dgm:prSet presAssocID="{639D6072-D150-48F3-83D1-607D3E0AB86F}" presName="hierChild5" presStyleCnt="0"/>
      <dgm:spPr/>
    </dgm:pt>
    <dgm:pt modelId="{F735233C-3181-4E5C-A22E-C39BC8F88A4B}" type="pres">
      <dgm:prSet presAssocID="{EB1C9E3C-C666-44BE-8F39-11BBB89CC192}" presName="Name64" presStyleLbl="parChTrans1D3" presStyleIdx="1" presStyleCnt="9"/>
      <dgm:spPr/>
    </dgm:pt>
    <dgm:pt modelId="{53A39C0D-5FB8-4149-B5B5-75FD7ED4236B}" type="pres">
      <dgm:prSet presAssocID="{F610F925-03A8-4141-A152-9383F3682853}" presName="hierRoot2" presStyleCnt="0">
        <dgm:presLayoutVars>
          <dgm:hierBranch val="init"/>
        </dgm:presLayoutVars>
      </dgm:prSet>
      <dgm:spPr/>
    </dgm:pt>
    <dgm:pt modelId="{DE8CBEFF-3BF1-4EED-BD51-B27E2A2881E4}" type="pres">
      <dgm:prSet presAssocID="{F610F925-03A8-4141-A152-9383F3682853}" presName="rootComposite" presStyleCnt="0"/>
      <dgm:spPr/>
    </dgm:pt>
    <dgm:pt modelId="{49588F9C-2172-4E9C-9D0D-C44E623E33CE}" type="pres">
      <dgm:prSet presAssocID="{F610F925-03A8-4141-A152-9383F3682853}" presName="rootText" presStyleLbl="node3" presStyleIdx="1" presStyleCnt="9" custScaleX="297571">
        <dgm:presLayoutVars>
          <dgm:chPref val="3"/>
        </dgm:presLayoutVars>
      </dgm:prSet>
      <dgm:spPr/>
    </dgm:pt>
    <dgm:pt modelId="{783F0F2A-617A-4EB5-ADF2-8B3EDE5BE465}" type="pres">
      <dgm:prSet presAssocID="{F610F925-03A8-4141-A152-9383F3682853}" presName="rootConnector" presStyleLbl="node3" presStyleIdx="1" presStyleCnt="9"/>
      <dgm:spPr/>
    </dgm:pt>
    <dgm:pt modelId="{EC90F04C-3E8F-4B91-83A5-067AD3D94F21}" type="pres">
      <dgm:prSet presAssocID="{F610F925-03A8-4141-A152-9383F3682853}" presName="hierChild4" presStyleCnt="0"/>
      <dgm:spPr/>
    </dgm:pt>
    <dgm:pt modelId="{FAAE8B5E-55EF-46CB-9568-790F83E912F3}" type="pres">
      <dgm:prSet presAssocID="{F610F925-03A8-4141-A152-9383F3682853}" presName="hierChild5" presStyleCnt="0"/>
      <dgm:spPr/>
    </dgm:pt>
    <dgm:pt modelId="{A79E7836-F955-4F46-83BB-A84A0EA8CA35}" type="pres">
      <dgm:prSet presAssocID="{7A39F9A0-3579-4988-9263-1B877B32D8CD}" presName="Name64" presStyleLbl="parChTrans1D3" presStyleIdx="2" presStyleCnt="9"/>
      <dgm:spPr/>
    </dgm:pt>
    <dgm:pt modelId="{52A6D4A3-5180-48B0-ACDC-C6DB7E664FAB}" type="pres">
      <dgm:prSet presAssocID="{DEB25E6E-BE19-4B0B-BB97-AE7F31669703}" presName="hierRoot2" presStyleCnt="0">
        <dgm:presLayoutVars>
          <dgm:hierBranch val="init"/>
        </dgm:presLayoutVars>
      </dgm:prSet>
      <dgm:spPr/>
    </dgm:pt>
    <dgm:pt modelId="{845846F6-9C6D-475F-899D-3C8E7018EA5D}" type="pres">
      <dgm:prSet presAssocID="{DEB25E6E-BE19-4B0B-BB97-AE7F31669703}" presName="rootComposite" presStyleCnt="0"/>
      <dgm:spPr/>
    </dgm:pt>
    <dgm:pt modelId="{8C75C24C-B066-4ECB-AC72-69A055BE462E}" type="pres">
      <dgm:prSet presAssocID="{DEB25E6E-BE19-4B0B-BB97-AE7F31669703}" presName="rootText" presStyleLbl="node3" presStyleIdx="2" presStyleCnt="9" custScaleX="297571">
        <dgm:presLayoutVars>
          <dgm:chPref val="3"/>
        </dgm:presLayoutVars>
      </dgm:prSet>
      <dgm:spPr/>
    </dgm:pt>
    <dgm:pt modelId="{B7474AC3-46ED-4184-8E92-9B946F9A226A}" type="pres">
      <dgm:prSet presAssocID="{DEB25E6E-BE19-4B0B-BB97-AE7F31669703}" presName="rootConnector" presStyleLbl="node3" presStyleIdx="2" presStyleCnt="9"/>
      <dgm:spPr/>
    </dgm:pt>
    <dgm:pt modelId="{F868AE46-B9CD-46CB-BAE9-188E4345F34D}" type="pres">
      <dgm:prSet presAssocID="{DEB25E6E-BE19-4B0B-BB97-AE7F31669703}" presName="hierChild4" presStyleCnt="0"/>
      <dgm:spPr/>
    </dgm:pt>
    <dgm:pt modelId="{B2F8BBC4-3D6E-44C9-B9BB-CAFECE9171FD}" type="pres">
      <dgm:prSet presAssocID="{DEB25E6E-BE19-4B0B-BB97-AE7F31669703}" presName="hierChild5" presStyleCnt="0"/>
      <dgm:spPr/>
    </dgm:pt>
    <dgm:pt modelId="{F7427FB6-1AE5-4DF3-91BE-78FBF4C9FDD3}" type="pres">
      <dgm:prSet presAssocID="{491C681A-75B8-4428-BAA0-8D1FC03A48F7}" presName="hierChild5" presStyleCnt="0"/>
      <dgm:spPr/>
    </dgm:pt>
    <dgm:pt modelId="{2F6D93B9-3773-4825-9DE8-4B65A03FFDAA}" type="pres">
      <dgm:prSet presAssocID="{7944F8B5-CEC2-4996-989E-7F6C419D56F4}" presName="Name64" presStyleLbl="parChTrans1D2" presStyleIdx="1" presStyleCnt="2"/>
      <dgm:spPr/>
    </dgm:pt>
    <dgm:pt modelId="{BE9AE3E7-E801-400D-994B-123E6208D0B9}" type="pres">
      <dgm:prSet presAssocID="{C6BAA809-8175-4E28-8D69-6E04CC98E54D}" presName="hierRoot2" presStyleCnt="0">
        <dgm:presLayoutVars>
          <dgm:hierBranch val="init"/>
        </dgm:presLayoutVars>
      </dgm:prSet>
      <dgm:spPr/>
    </dgm:pt>
    <dgm:pt modelId="{FA2F6CD1-0149-4D72-85C2-46572BC27D06}" type="pres">
      <dgm:prSet presAssocID="{C6BAA809-8175-4E28-8D69-6E04CC98E54D}" presName="rootComposite" presStyleCnt="0"/>
      <dgm:spPr/>
    </dgm:pt>
    <dgm:pt modelId="{2CC13B0B-003D-4561-85D3-A58131249F60}" type="pres">
      <dgm:prSet presAssocID="{C6BAA809-8175-4E28-8D69-6E04CC98E54D}" presName="rootText" presStyleLbl="node2" presStyleIdx="1" presStyleCnt="2" custScaleY="208122">
        <dgm:presLayoutVars>
          <dgm:chPref val="3"/>
        </dgm:presLayoutVars>
      </dgm:prSet>
      <dgm:spPr/>
    </dgm:pt>
    <dgm:pt modelId="{74F6AC23-97E7-4F84-A1E2-21EBA8CB46CF}" type="pres">
      <dgm:prSet presAssocID="{C6BAA809-8175-4E28-8D69-6E04CC98E54D}" presName="rootConnector" presStyleLbl="node2" presStyleIdx="1" presStyleCnt="2"/>
      <dgm:spPr/>
    </dgm:pt>
    <dgm:pt modelId="{B1C98EE6-A9F6-4069-B7A5-9A153BA1054E}" type="pres">
      <dgm:prSet presAssocID="{C6BAA809-8175-4E28-8D69-6E04CC98E54D}" presName="hierChild4" presStyleCnt="0"/>
      <dgm:spPr/>
    </dgm:pt>
    <dgm:pt modelId="{B0057DED-1099-40E3-8CE1-FA5D69C566B6}" type="pres">
      <dgm:prSet presAssocID="{BB6B2597-197D-446A-9E9B-33E6EBEE3E50}" presName="Name64" presStyleLbl="parChTrans1D3" presStyleIdx="3" presStyleCnt="9"/>
      <dgm:spPr/>
    </dgm:pt>
    <dgm:pt modelId="{A9CF3C12-CA18-484E-B73B-96CAE591F3DD}" type="pres">
      <dgm:prSet presAssocID="{A307F30B-8D2F-4274-A3BF-1D7C6C23261C}" presName="hierRoot2" presStyleCnt="0">
        <dgm:presLayoutVars>
          <dgm:hierBranch val="init"/>
        </dgm:presLayoutVars>
      </dgm:prSet>
      <dgm:spPr/>
    </dgm:pt>
    <dgm:pt modelId="{98E7FB8A-C0CE-4786-A263-0F2A1D63626E}" type="pres">
      <dgm:prSet presAssocID="{A307F30B-8D2F-4274-A3BF-1D7C6C23261C}" presName="rootComposite" presStyleCnt="0"/>
      <dgm:spPr/>
    </dgm:pt>
    <dgm:pt modelId="{714EAAF9-9F05-4748-A435-E2C13F57E530}" type="pres">
      <dgm:prSet presAssocID="{A307F30B-8D2F-4274-A3BF-1D7C6C23261C}" presName="rootText" presStyleLbl="node3" presStyleIdx="3" presStyleCnt="9" custScaleX="297571">
        <dgm:presLayoutVars>
          <dgm:chPref val="3"/>
        </dgm:presLayoutVars>
      </dgm:prSet>
      <dgm:spPr/>
    </dgm:pt>
    <dgm:pt modelId="{294CD7ED-3466-4A15-8652-9A2EA2F76229}" type="pres">
      <dgm:prSet presAssocID="{A307F30B-8D2F-4274-A3BF-1D7C6C23261C}" presName="rootConnector" presStyleLbl="node3" presStyleIdx="3" presStyleCnt="9"/>
      <dgm:spPr/>
    </dgm:pt>
    <dgm:pt modelId="{B36173B6-0A2B-4F7F-8801-010E867D390C}" type="pres">
      <dgm:prSet presAssocID="{A307F30B-8D2F-4274-A3BF-1D7C6C23261C}" presName="hierChild4" presStyleCnt="0"/>
      <dgm:spPr/>
    </dgm:pt>
    <dgm:pt modelId="{5DC839FD-95CB-4AF2-B3EE-9FEDFFDB7134}" type="pres">
      <dgm:prSet presAssocID="{A307F30B-8D2F-4274-A3BF-1D7C6C23261C}" presName="hierChild5" presStyleCnt="0"/>
      <dgm:spPr/>
    </dgm:pt>
    <dgm:pt modelId="{4C590153-37E9-4E45-BFA1-850F2F3C0C0A}" type="pres">
      <dgm:prSet presAssocID="{CD39B96F-E7FC-47F8-8C34-F500B0C0A1DA}" presName="Name64" presStyleLbl="parChTrans1D3" presStyleIdx="4" presStyleCnt="9"/>
      <dgm:spPr/>
    </dgm:pt>
    <dgm:pt modelId="{A84B98AB-37FD-4B93-BAD3-514B76081EAA}" type="pres">
      <dgm:prSet presAssocID="{EFF8C883-90F3-486F-991D-E59BF87E937D}" presName="hierRoot2" presStyleCnt="0">
        <dgm:presLayoutVars>
          <dgm:hierBranch val="init"/>
        </dgm:presLayoutVars>
      </dgm:prSet>
      <dgm:spPr/>
    </dgm:pt>
    <dgm:pt modelId="{8E0EC046-6C33-4EF7-BAC9-7839421090B9}" type="pres">
      <dgm:prSet presAssocID="{EFF8C883-90F3-486F-991D-E59BF87E937D}" presName="rootComposite" presStyleCnt="0"/>
      <dgm:spPr/>
    </dgm:pt>
    <dgm:pt modelId="{32DF9593-1C77-4C6E-A670-E9B538ABF073}" type="pres">
      <dgm:prSet presAssocID="{EFF8C883-90F3-486F-991D-E59BF87E937D}" presName="rootText" presStyleLbl="node3" presStyleIdx="4" presStyleCnt="9" custScaleX="297571">
        <dgm:presLayoutVars>
          <dgm:chPref val="3"/>
        </dgm:presLayoutVars>
      </dgm:prSet>
      <dgm:spPr/>
    </dgm:pt>
    <dgm:pt modelId="{69D9F15C-E4B1-4571-9636-4F66C61E7CD6}" type="pres">
      <dgm:prSet presAssocID="{EFF8C883-90F3-486F-991D-E59BF87E937D}" presName="rootConnector" presStyleLbl="node3" presStyleIdx="4" presStyleCnt="9"/>
      <dgm:spPr/>
    </dgm:pt>
    <dgm:pt modelId="{568AE990-1E12-4167-9709-5C0E316885F4}" type="pres">
      <dgm:prSet presAssocID="{EFF8C883-90F3-486F-991D-E59BF87E937D}" presName="hierChild4" presStyleCnt="0"/>
      <dgm:spPr/>
    </dgm:pt>
    <dgm:pt modelId="{DF1DAE25-067E-4BF9-8727-A0D0376BAA1F}" type="pres">
      <dgm:prSet presAssocID="{EFF8C883-90F3-486F-991D-E59BF87E937D}" presName="hierChild5" presStyleCnt="0"/>
      <dgm:spPr/>
    </dgm:pt>
    <dgm:pt modelId="{7A1225AC-BE4F-474C-AC4D-10C2DE25A5BC}" type="pres">
      <dgm:prSet presAssocID="{49FF4B80-E0C2-47C3-A4AF-4004CFBFEA22}" presName="Name64" presStyleLbl="parChTrans1D3" presStyleIdx="5" presStyleCnt="9"/>
      <dgm:spPr/>
    </dgm:pt>
    <dgm:pt modelId="{E1C18FFA-7115-448B-8BAF-DF33EE13B4EF}" type="pres">
      <dgm:prSet presAssocID="{4D6AFAFA-78B7-4C07-84B0-382729192DA8}" presName="hierRoot2" presStyleCnt="0">
        <dgm:presLayoutVars>
          <dgm:hierBranch val="init"/>
        </dgm:presLayoutVars>
      </dgm:prSet>
      <dgm:spPr/>
    </dgm:pt>
    <dgm:pt modelId="{722E3EC8-605C-49C0-BB4B-3BD3F91C8DB3}" type="pres">
      <dgm:prSet presAssocID="{4D6AFAFA-78B7-4C07-84B0-382729192DA8}" presName="rootComposite" presStyleCnt="0"/>
      <dgm:spPr/>
    </dgm:pt>
    <dgm:pt modelId="{B29E0035-E016-48D2-A5D8-19D4EA2EB667}" type="pres">
      <dgm:prSet presAssocID="{4D6AFAFA-78B7-4C07-84B0-382729192DA8}" presName="rootText" presStyleLbl="node3" presStyleIdx="5" presStyleCnt="9" custScaleX="297571">
        <dgm:presLayoutVars>
          <dgm:chPref val="3"/>
        </dgm:presLayoutVars>
      </dgm:prSet>
      <dgm:spPr/>
    </dgm:pt>
    <dgm:pt modelId="{DA3D64C4-16A8-4FCA-8CF9-3B56D51D37D4}" type="pres">
      <dgm:prSet presAssocID="{4D6AFAFA-78B7-4C07-84B0-382729192DA8}" presName="rootConnector" presStyleLbl="node3" presStyleIdx="5" presStyleCnt="9"/>
      <dgm:spPr/>
    </dgm:pt>
    <dgm:pt modelId="{754529A8-807C-4DC5-A041-FC2B10B4C057}" type="pres">
      <dgm:prSet presAssocID="{4D6AFAFA-78B7-4C07-84B0-382729192DA8}" presName="hierChild4" presStyleCnt="0"/>
      <dgm:spPr/>
    </dgm:pt>
    <dgm:pt modelId="{8D641908-C8F3-4B4F-91D3-22704348FFED}" type="pres">
      <dgm:prSet presAssocID="{4D6AFAFA-78B7-4C07-84B0-382729192DA8}" presName="hierChild5" presStyleCnt="0"/>
      <dgm:spPr/>
    </dgm:pt>
    <dgm:pt modelId="{FFC84A4E-AB1D-4E22-98E3-0637A0CEB352}" type="pres">
      <dgm:prSet presAssocID="{6C422A60-C4CC-4166-B9B2-9AD146C8FB15}" presName="Name64" presStyleLbl="parChTrans1D3" presStyleIdx="6" presStyleCnt="9"/>
      <dgm:spPr/>
    </dgm:pt>
    <dgm:pt modelId="{4C4784DD-4BC7-438A-9EF3-612BD5D902BB}" type="pres">
      <dgm:prSet presAssocID="{752BA4E1-1846-479F-A312-0DFF57E489D3}" presName="hierRoot2" presStyleCnt="0">
        <dgm:presLayoutVars>
          <dgm:hierBranch val="init"/>
        </dgm:presLayoutVars>
      </dgm:prSet>
      <dgm:spPr/>
    </dgm:pt>
    <dgm:pt modelId="{678F08BC-8DDA-42E4-956D-2CEE7A5FD4BB}" type="pres">
      <dgm:prSet presAssocID="{752BA4E1-1846-479F-A312-0DFF57E489D3}" presName="rootComposite" presStyleCnt="0"/>
      <dgm:spPr/>
    </dgm:pt>
    <dgm:pt modelId="{6BC2C9BE-2CDC-49C7-8245-AB0C02356249}" type="pres">
      <dgm:prSet presAssocID="{752BA4E1-1846-479F-A312-0DFF57E489D3}" presName="rootText" presStyleLbl="node3" presStyleIdx="6" presStyleCnt="9" custScaleX="297571">
        <dgm:presLayoutVars>
          <dgm:chPref val="3"/>
        </dgm:presLayoutVars>
      </dgm:prSet>
      <dgm:spPr/>
    </dgm:pt>
    <dgm:pt modelId="{AF655C1B-B9D2-44BC-ABFB-C25DBF20B771}" type="pres">
      <dgm:prSet presAssocID="{752BA4E1-1846-479F-A312-0DFF57E489D3}" presName="rootConnector" presStyleLbl="node3" presStyleIdx="6" presStyleCnt="9"/>
      <dgm:spPr/>
    </dgm:pt>
    <dgm:pt modelId="{D1AC7D28-B3C6-4B84-B556-B37B25F67F48}" type="pres">
      <dgm:prSet presAssocID="{752BA4E1-1846-479F-A312-0DFF57E489D3}" presName="hierChild4" presStyleCnt="0"/>
      <dgm:spPr/>
    </dgm:pt>
    <dgm:pt modelId="{3B8611C1-6C9B-4DFB-8690-1452D3F887DF}" type="pres">
      <dgm:prSet presAssocID="{752BA4E1-1846-479F-A312-0DFF57E489D3}" presName="hierChild5" presStyleCnt="0"/>
      <dgm:spPr/>
    </dgm:pt>
    <dgm:pt modelId="{9AA5EC70-BA4A-4713-A242-15868305157E}" type="pres">
      <dgm:prSet presAssocID="{D756E8C4-BBDF-4B42-A551-E72F538580B0}" presName="Name64" presStyleLbl="parChTrans1D3" presStyleIdx="7" presStyleCnt="9"/>
      <dgm:spPr/>
    </dgm:pt>
    <dgm:pt modelId="{7B652C71-7D2E-454C-B6D3-ED63B311333C}" type="pres">
      <dgm:prSet presAssocID="{B221F52F-21BB-4B62-8566-B1996872DC15}" presName="hierRoot2" presStyleCnt="0">
        <dgm:presLayoutVars>
          <dgm:hierBranch val="init"/>
        </dgm:presLayoutVars>
      </dgm:prSet>
      <dgm:spPr/>
    </dgm:pt>
    <dgm:pt modelId="{82844B2D-74B1-4DB1-A007-8E1C1A2E6534}" type="pres">
      <dgm:prSet presAssocID="{B221F52F-21BB-4B62-8566-B1996872DC15}" presName="rootComposite" presStyleCnt="0"/>
      <dgm:spPr/>
    </dgm:pt>
    <dgm:pt modelId="{26FF7E93-2834-4979-9080-1326EC096484}" type="pres">
      <dgm:prSet presAssocID="{B221F52F-21BB-4B62-8566-B1996872DC15}" presName="rootText" presStyleLbl="node3" presStyleIdx="7" presStyleCnt="9" custScaleX="297571">
        <dgm:presLayoutVars>
          <dgm:chPref val="3"/>
        </dgm:presLayoutVars>
      </dgm:prSet>
      <dgm:spPr/>
    </dgm:pt>
    <dgm:pt modelId="{5A3868C5-5548-44C1-BEFA-4C2F0B70E95E}" type="pres">
      <dgm:prSet presAssocID="{B221F52F-21BB-4B62-8566-B1996872DC15}" presName="rootConnector" presStyleLbl="node3" presStyleIdx="7" presStyleCnt="9"/>
      <dgm:spPr/>
    </dgm:pt>
    <dgm:pt modelId="{7F5CF3BB-A9A2-437F-BB62-6C291C01D7C6}" type="pres">
      <dgm:prSet presAssocID="{B221F52F-21BB-4B62-8566-B1996872DC15}" presName="hierChild4" presStyleCnt="0"/>
      <dgm:spPr/>
    </dgm:pt>
    <dgm:pt modelId="{CC86B0DE-95A7-41FD-A2E1-9F26E6D1E5F7}" type="pres">
      <dgm:prSet presAssocID="{B221F52F-21BB-4B62-8566-B1996872DC15}" presName="hierChild5" presStyleCnt="0"/>
      <dgm:spPr/>
    </dgm:pt>
    <dgm:pt modelId="{1DC055A2-DC34-45FC-BCFA-F85C4828CCE6}" type="pres">
      <dgm:prSet presAssocID="{1431EF85-6468-4116-879E-26444DF138BB}" presName="Name64" presStyleLbl="parChTrans1D3" presStyleIdx="8" presStyleCnt="9"/>
      <dgm:spPr/>
    </dgm:pt>
    <dgm:pt modelId="{20D5A437-2833-42FB-961B-0B0BFC319F48}" type="pres">
      <dgm:prSet presAssocID="{860C10C0-8DB8-4911-9EBE-79AC554F4AAF}" presName="hierRoot2" presStyleCnt="0">
        <dgm:presLayoutVars>
          <dgm:hierBranch val="init"/>
        </dgm:presLayoutVars>
      </dgm:prSet>
      <dgm:spPr/>
    </dgm:pt>
    <dgm:pt modelId="{0E7F0220-EB58-4E55-B76B-E3002B29C19C}" type="pres">
      <dgm:prSet presAssocID="{860C10C0-8DB8-4911-9EBE-79AC554F4AAF}" presName="rootComposite" presStyleCnt="0"/>
      <dgm:spPr/>
    </dgm:pt>
    <dgm:pt modelId="{5F75D6FB-D442-453B-9F8C-07F9576EA8FF}" type="pres">
      <dgm:prSet presAssocID="{860C10C0-8DB8-4911-9EBE-79AC554F4AAF}" presName="rootText" presStyleLbl="node3" presStyleIdx="8" presStyleCnt="9" custScaleX="297571">
        <dgm:presLayoutVars>
          <dgm:chPref val="3"/>
        </dgm:presLayoutVars>
      </dgm:prSet>
      <dgm:spPr/>
    </dgm:pt>
    <dgm:pt modelId="{0659FBFA-D4D0-4288-B090-70ACD013BD7B}" type="pres">
      <dgm:prSet presAssocID="{860C10C0-8DB8-4911-9EBE-79AC554F4AAF}" presName="rootConnector" presStyleLbl="node3" presStyleIdx="8" presStyleCnt="9"/>
      <dgm:spPr/>
    </dgm:pt>
    <dgm:pt modelId="{A3D4331A-0B1C-4980-8955-51751D6AEF8B}" type="pres">
      <dgm:prSet presAssocID="{860C10C0-8DB8-4911-9EBE-79AC554F4AAF}" presName="hierChild4" presStyleCnt="0"/>
      <dgm:spPr/>
    </dgm:pt>
    <dgm:pt modelId="{677EA3EF-D3BF-4D96-A2BD-FA3B5E61D17D}" type="pres">
      <dgm:prSet presAssocID="{860C10C0-8DB8-4911-9EBE-79AC554F4AAF}" presName="hierChild5" presStyleCnt="0"/>
      <dgm:spPr/>
    </dgm:pt>
    <dgm:pt modelId="{32838052-8507-41ED-A082-76D774E204E5}" type="pres">
      <dgm:prSet presAssocID="{C6BAA809-8175-4E28-8D69-6E04CC98E54D}" presName="hierChild5" presStyleCnt="0"/>
      <dgm:spPr/>
    </dgm:pt>
    <dgm:pt modelId="{FD5E9BD1-1C1B-4274-82B0-F4B2E263A8D3}" type="pres">
      <dgm:prSet presAssocID="{D0FEADA5-F5E1-4408-B49D-DDCEB099B533}" presName="hierChild3" presStyleCnt="0"/>
      <dgm:spPr/>
    </dgm:pt>
  </dgm:ptLst>
  <dgm:cxnLst>
    <dgm:cxn modelId="{AFC3A204-790A-4F55-A764-5AEAD0EB0CBF}" type="presOf" srcId="{B221F52F-21BB-4B62-8566-B1996872DC15}" destId="{5A3868C5-5548-44C1-BEFA-4C2F0B70E95E}" srcOrd="1" destOrd="0" presId="urn:microsoft.com/office/officeart/2009/3/layout/HorizontalOrganizationChart"/>
    <dgm:cxn modelId="{FAA3CE0B-B942-43CB-ABAA-88946045F9F4}" type="presOf" srcId="{752BA4E1-1846-479F-A312-0DFF57E489D3}" destId="{AF655C1B-B9D2-44BC-ABFB-C25DBF20B771}" srcOrd="1" destOrd="0" presId="urn:microsoft.com/office/officeart/2009/3/layout/HorizontalOrganizationChart"/>
    <dgm:cxn modelId="{52C8F719-8788-4A46-BC40-9CDF5C0DF3AD}" type="presOf" srcId="{491C681A-75B8-4428-BAA0-8D1FC03A48F7}" destId="{A5C2D33E-4460-4229-8AE0-2A16A68E0592}" srcOrd="1" destOrd="0" presId="urn:microsoft.com/office/officeart/2009/3/layout/HorizontalOrganizationChart"/>
    <dgm:cxn modelId="{B4EF6E1C-7ACA-436D-9C56-5EFFA94BA933}" srcId="{C6BAA809-8175-4E28-8D69-6E04CC98E54D}" destId="{860C10C0-8DB8-4911-9EBE-79AC554F4AAF}" srcOrd="5" destOrd="0" parTransId="{1431EF85-6468-4116-879E-26444DF138BB}" sibTransId="{7A3FB281-A0D2-4F2F-A0F4-D60F4B90BF9A}"/>
    <dgm:cxn modelId="{CDD3451F-F21B-44D3-B0D9-AD5D1D559141}" type="presOf" srcId="{752BA4E1-1846-479F-A312-0DFF57E489D3}" destId="{6BC2C9BE-2CDC-49C7-8245-AB0C02356249}" srcOrd="0" destOrd="0" presId="urn:microsoft.com/office/officeart/2009/3/layout/HorizontalOrganizationChart"/>
    <dgm:cxn modelId="{DEDA7A20-171B-4EEF-8779-96FC016A4CFE}" type="presOf" srcId="{49FF4B80-E0C2-47C3-A4AF-4004CFBFEA22}" destId="{7A1225AC-BE4F-474C-AC4D-10C2DE25A5BC}" srcOrd="0" destOrd="0" presId="urn:microsoft.com/office/officeart/2009/3/layout/HorizontalOrganizationChart"/>
    <dgm:cxn modelId="{D2739720-334F-43EE-B933-BCB8FFDC1776}" type="presOf" srcId="{C6BAA809-8175-4E28-8D69-6E04CC98E54D}" destId="{2CC13B0B-003D-4561-85D3-A58131249F60}" srcOrd="0" destOrd="0" presId="urn:microsoft.com/office/officeart/2009/3/layout/HorizontalOrganizationChart"/>
    <dgm:cxn modelId="{FB64D425-924F-4F41-927D-73585E35FB89}" srcId="{491C681A-75B8-4428-BAA0-8D1FC03A48F7}" destId="{639D6072-D150-48F3-83D1-607D3E0AB86F}" srcOrd="0" destOrd="0" parTransId="{A22536B5-38AD-4C87-B0E9-16A72EB1857C}" sibTransId="{AAD917FE-6300-4157-92DF-3FDF29ED027D}"/>
    <dgm:cxn modelId="{DE96BA26-72AA-421C-8605-024C067260E3}" type="presOf" srcId="{C6BAA809-8175-4E28-8D69-6E04CC98E54D}" destId="{74F6AC23-97E7-4F84-A1E2-21EBA8CB46CF}" srcOrd="1" destOrd="0" presId="urn:microsoft.com/office/officeart/2009/3/layout/HorizontalOrganizationChart"/>
    <dgm:cxn modelId="{91F57831-E976-492F-B513-182507BAE3E7}" type="presOf" srcId="{DBDF3233-8AD8-4DD2-AE05-4E3B9708F137}" destId="{ABDBFBA3-6A5E-4273-8FCF-E70147627D6F}" srcOrd="0" destOrd="0" presId="urn:microsoft.com/office/officeart/2009/3/layout/HorizontalOrganizationChart"/>
    <dgm:cxn modelId="{C85B6E3D-7B7D-4115-8DA7-5FC21910C6DD}" type="presOf" srcId="{BB6B2597-197D-446A-9E9B-33E6EBEE3E50}" destId="{B0057DED-1099-40E3-8CE1-FA5D69C566B6}" srcOrd="0" destOrd="0" presId="urn:microsoft.com/office/officeart/2009/3/layout/HorizontalOrganizationChart"/>
    <dgm:cxn modelId="{07CBE53D-FE29-4234-9A4F-FB03D56CFEF9}" srcId="{D0FEADA5-F5E1-4408-B49D-DDCEB099B533}" destId="{C6BAA809-8175-4E28-8D69-6E04CC98E54D}" srcOrd="1" destOrd="0" parTransId="{7944F8B5-CEC2-4996-989E-7F6C419D56F4}" sibTransId="{9FB1CD11-9679-433D-A763-6E97900158F4}"/>
    <dgm:cxn modelId="{C1B6585D-4C57-425B-99F5-A876F9D69645}" type="presOf" srcId="{4D6AFAFA-78B7-4C07-84B0-382729192DA8}" destId="{B29E0035-E016-48D2-A5D8-19D4EA2EB667}" srcOrd="0" destOrd="0" presId="urn:microsoft.com/office/officeart/2009/3/layout/HorizontalOrganizationChart"/>
    <dgm:cxn modelId="{F6AB5F5E-285B-4BA8-8748-A34A4EE659E0}" type="presOf" srcId="{7944F8B5-CEC2-4996-989E-7F6C419D56F4}" destId="{2F6D93B9-3773-4825-9DE8-4B65A03FFDAA}" srcOrd="0" destOrd="0" presId="urn:microsoft.com/office/officeart/2009/3/layout/HorizontalOrganizationChart"/>
    <dgm:cxn modelId="{6C4B635F-92E2-4B3B-92F0-9A56F7EAB2F8}" type="presOf" srcId="{EFF8C883-90F3-486F-991D-E59BF87E937D}" destId="{32DF9593-1C77-4C6E-A670-E9B538ABF073}" srcOrd="0" destOrd="0" presId="urn:microsoft.com/office/officeart/2009/3/layout/HorizontalOrganizationChart"/>
    <dgm:cxn modelId="{B365AE60-CA77-481B-8FBE-70EE88592B34}" type="presOf" srcId="{6C422A60-C4CC-4166-B9B2-9AD146C8FB15}" destId="{FFC84A4E-AB1D-4E22-98E3-0637A0CEB352}" srcOrd="0" destOrd="0" presId="urn:microsoft.com/office/officeart/2009/3/layout/HorizontalOrganizationChart"/>
    <dgm:cxn modelId="{49F69264-ED4B-425D-A0A1-A4E788136766}" srcId="{491C681A-75B8-4428-BAA0-8D1FC03A48F7}" destId="{F610F925-03A8-4141-A152-9383F3682853}" srcOrd="1" destOrd="0" parTransId="{EB1C9E3C-C666-44BE-8F39-11BBB89CC192}" sibTransId="{4480C4FB-2EF8-4EF5-B630-5673D5E21391}"/>
    <dgm:cxn modelId="{FEF1C264-3A1D-4D05-BFF0-B49FF443804E}" srcId="{E4011246-8721-46A8-A6F1-10F3B89A169D}" destId="{D0FEADA5-F5E1-4408-B49D-DDCEB099B533}" srcOrd="0" destOrd="0" parTransId="{612C6354-8623-461C-AFF4-CD544EC36556}" sibTransId="{0F41E914-75E6-48AF-AAE0-60A1BB82EEE8}"/>
    <dgm:cxn modelId="{6B9C0D6C-8DFC-40D8-8C17-016E29D57A44}" srcId="{491C681A-75B8-4428-BAA0-8D1FC03A48F7}" destId="{DEB25E6E-BE19-4B0B-BB97-AE7F31669703}" srcOrd="2" destOrd="0" parTransId="{7A39F9A0-3579-4988-9263-1B877B32D8CD}" sibTransId="{4216AFA8-1E25-4BEC-949D-4AB0F5E86C97}"/>
    <dgm:cxn modelId="{DBA33E72-E8E9-4CBB-B148-7056882A9C38}" srcId="{C6BAA809-8175-4E28-8D69-6E04CC98E54D}" destId="{EFF8C883-90F3-486F-991D-E59BF87E937D}" srcOrd="1" destOrd="0" parTransId="{CD39B96F-E7FC-47F8-8C34-F500B0C0A1DA}" sibTransId="{F76BD219-DEAB-4DE3-A4C8-8CE1748FB6C4}"/>
    <dgm:cxn modelId="{31BCA456-7EB5-4988-884E-FCF778E6FF38}" type="presOf" srcId="{639D6072-D150-48F3-83D1-607D3E0AB86F}" destId="{DB08DEDE-4A4A-4F9D-B224-6DBFD69284D0}" srcOrd="1" destOrd="0" presId="urn:microsoft.com/office/officeart/2009/3/layout/HorizontalOrganizationChart"/>
    <dgm:cxn modelId="{10B3ED57-F6F0-47D0-9B2E-89AFFBBB6D03}" srcId="{C6BAA809-8175-4E28-8D69-6E04CC98E54D}" destId="{A307F30B-8D2F-4274-A3BF-1D7C6C23261C}" srcOrd="0" destOrd="0" parTransId="{BB6B2597-197D-446A-9E9B-33E6EBEE3E50}" sibTransId="{2C122746-B23A-48E1-B174-EE63AF4008C2}"/>
    <dgm:cxn modelId="{E1A2F67A-56F6-4AF8-9696-01C761226B66}" srcId="{C6BAA809-8175-4E28-8D69-6E04CC98E54D}" destId="{752BA4E1-1846-479F-A312-0DFF57E489D3}" srcOrd="3" destOrd="0" parTransId="{6C422A60-C4CC-4166-B9B2-9AD146C8FB15}" sibTransId="{EC01EBDF-54E3-4F96-A5B4-B6CF662A8325}"/>
    <dgm:cxn modelId="{7ADD2E80-924B-4A86-9AAA-083893278788}" type="presOf" srcId="{B221F52F-21BB-4B62-8566-B1996872DC15}" destId="{26FF7E93-2834-4979-9080-1326EC096484}" srcOrd="0" destOrd="0" presId="urn:microsoft.com/office/officeart/2009/3/layout/HorizontalOrganizationChart"/>
    <dgm:cxn modelId="{7A70C788-F44B-475E-8B2F-0EDFE10DD48B}" type="presOf" srcId="{E4011246-8721-46A8-A6F1-10F3B89A169D}" destId="{96E1CD3D-53E1-40E2-B8C6-7F5B1989879B}" srcOrd="0" destOrd="0" presId="urn:microsoft.com/office/officeart/2009/3/layout/HorizontalOrganizationChart"/>
    <dgm:cxn modelId="{8FBCE689-E4AC-4319-93CE-F0098247D8E0}" type="presOf" srcId="{A307F30B-8D2F-4274-A3BF-1D7C6C23261C}" destId="{714EAAF9-9F05-4748-A435-E2C13F57E530}" srcOrd="0" destOrd="0" presId="urn:microsoft.com/office/officeart/2009/3/layout/HorizontalOrganizationChart"/>
    <dgm:cxn modelId="{5BA0218E-C73C-4C9C-A8F6-3350B616C225}" type="presOf" srcId="{4D6AFAFA-78B7-4C07-84B0-382729192DA8}" destId="{DA3D64C4-16A8-4FCA-8CF9-3B56D51D37D4}" srcOrd="1" destOrd="0" presId="urn:microsoft.com/office/officeart/2009/3/layout/HorizontalOrganizationChart"/>
    <dgm:cxn modelId="{4CFF3494-F454-4D40-AAAA-B5274616258A}" srcId="{C6BAA809-8175-4E28-8D69-6E04CC98E54D}" destId="{B221F52F-21BB-4B62-8566-B1996872DC15}" srcOrd="4" destOrd="0" parTransId="{D756E8C4-BBDF-4B42-A551-E72F538580B0}" sibTransId="{FBE7276B-AD2D-4607-8583-FD988D5BB294}"/>
    <dgm:cxn modelId="{A6C46E98-ED56-4525-8898-33ED3F8C915F}" type="presOf" srcId="{EB1C9E3C-C666-44BE-8F39-11BBB89CC192}" destId="{F735233C-3181-4E5C-A22E-C39BC8F88A4B}" srcOrd="0" destOrd="0" presId="urn:microsoft.com/office/officeart/2009/3/layout/HorizontalOrganizationChart"/>
    <dgm:cxn modelId="{DB1DED9C-CD4D-42F0-A260-A444BE4A0241}" type="presOf" srcId="{639D6072-D150-48F3-83D1-607D3E0AB86F}" destId="{4AA3FE52-47B1-486F-BD40-9ED82E28E2EE}" srcOrd="0" destOrd="0" presId="urn:microsoft.com/office/officeart/2009/3/layout/HorizontalOrganizationChart"/>
    <dgm:cxn modelId="{A81F0D9F-F4C4-4612-8930-3D4CE76E2797}" type="presOf" srcId="{D0FEADA5-F5E1-4408-B49D-DDCEB099B533}" destId="{58023381-AC33-49DB-8139-1125C54BC30D}" srcOrd="1" destOrd="0" presId="urn:microsoft.com/office/officeart/2009/3/layout/HorizontalOrganizationChart"/>
    <dgm:cxn modelId="{BC937BA0-22F1-406F-B2F0-8587D40ABFB7}" type="presOf" srcId="{F610F925-03A8-4141-A152-9383F3682853}" destId="{49588F9C-2172-4E9C-9D0D-C44E623E33CE}" srcOrd="0" destOrd="0" presId="urn:microsoft.com/office/officeart/2009/3/layout/HorizontalOrganizationChart"/>
    <dgm:cxn modelId="{50455CA1-3D17-4169-86A8-46845547F985}" type="presOf" srcId="{D756E8C4-BBDF-4B42-A551-E72F538580B0}" destId="{9AA5EC70-BA4A-4713-A242-15868305157E}" srcOrd="0" destOrd="0" presId="urn:microsoft.com/office/officeart/2009/3/layout/HorizontalOrganizationChart"/>
    <dgm:cxn modelId="{EDCC95A2-4A39-4082-A3B6-328C68C34C37}" srcId="{C6BAA809-8175-4E28-8D69-6E04CC98E54D}" destId="{4D6AFAFA-78B7-4C07-84B0-382729192DA8}" srcOrd="2" destOrd="0" parTransId="{49FF4B80-E0C2-47C3-A4AF-4004CFBFEA22}" sibTransId="{688AE5B4-0872-4885-AD00-99DD9952F684}"/>
    <dgm:cxn modelId="{D4E2E9A6-9BEB-41A3-9798-8BCD75EB463F}" type="presOf" srcId="{A307F30B-8D2F-4274-A3BF-1D7C6C23261C}" destId="{294CD7ED-3466-4A15-8652-9A2EA2F76229}" srcOrd="1" destOrd="0" presId="urn:microsoft.com/office/officeart/2009/3/layout/HorizontalOrganizationChart"/>
    <dgm:cxn modelId="{DD8427B6-18F0-4952-A150-36D0F9BB1EE5}" type="presOf" srcId="{DEB25E6E-BE19-4B0B-BB97-AE7F31669703}" destId="{8C75C24C-B066-4ECB-AC72-69A055BE462E}" srcOrd="0" destOrd="0" presId="urn:microsoft.com/office/officeart/2009/3/layout/HorizontalOrganizationChart"/>
    <dgm:cxn modelId="{9CD2BDC4-57B3-4DF4-B86F-7C48B5B62976}" type="presOf" srcId="{860C10C0-8DB8-4911-9EBE-79AC554F4AAF}" destId="{5F75D6FB-D442-453B-9F8C-07F9576EA8FF}" srcOrd="0" destOrd="0" presId="urn:microsoft.com/office/officeart/2009/3/layout/HorizontalOrganizationChart"/>
    <dgm:cxn modelId="{FC3DDCC4-3AB7-4CDB-B336-5523149C7575}" type="presOf" srcId="{1431EF85-6468-4116-879E-26444DF138BB}" destId="{1DC055A2-DC34-45FC-BCFA-F85C4828CCE6}" srcOrd="0" destOrd="0" presId="urn:microsoft.com/office/officeart/2009/3/layout/HorizontalOrganizationChart"/>
    <dgm:cxn modelId="{717894CA-0C8C-41BC-9131-2301F5F031CB}" srcId="{D0FEADA5-F5E1-4408-B49D-DDCEB099B533}" destId="{491C681A-75B8-4428-BAA0-8D1FC03A48F7}" srcOrd="0" destOrd="0" parTransId="{DBDF3233-8AD8-4DD2-AE05-4E3B9708F137}" sibTransId="{86F665AF-6E73-4852-A030-502DA544D912}"/>
    <dgm:cxn modelId="{07F2D9D4-29C5-4A53-AA89-90795FEBD0E2}" type="presOf" srcId="{F610F925-03A8-4141-A152-9383F3682853}" destId="{783F0F2A-617A-4EB5-ADF2-8B3EDE5BE465}" srcOrd="1" destOrd="0" presId="urn:microsoft.com/office/officeart/2009/3/layout/HorizontalOrganizationChart"/>
    <dgm:cxn modelId="{2AC0FCD7-DD68-40B5-AE89-F6919CCABADE}" type="presOf" srcId="{A22536B5-38AD-4C87-B0E9-16A72EB1857C}" destId="{918C3667-0B27-4F5F-BF2B-4C3298834BC4}" srcOrd="0" destOrd="0" presId="urn:microsoft.com/office/officeart/2009/3/layout/HorizontalOrganizationChart"/>
    <dgm:cxn modelId="{0FB382DA-4429-46D3-9FDA-ED7FA75C7D5C}" type="presOf" srcId="{CD39B96F-E7FC-47F8-8C34-F500B0C0A1DA}" destId="{4C590153-37E9-4E45-BFA1-850F2F3C0C0A}" srcOrd="0" destOrd="0" presId="urn:microsoft.com/office/officeart/2009/3/layout/HorizontalOrganizationChart"/>
    <dgm:cxn modelId="{3E08E9DB-8D2B-4A82-BC1E-BC028E329B9C}" type="presOf" srcId="{860C10C0-8DB8-4911-9EBE-79AC554F4AAF}" destId="{0659FBFA-D4D0-4288-B090-70ACD013BD7B}" srcOrd="1" destOrd="0" presId="urn:microsoft.com/office/officeart/2009/3/layout/HorizontalOrganizationChart"/>
    <dgm:cxn modelId="{68A092E5-4931-4F4A-95EC-58149A2F609A}" type="presOf" srcId="{D0FEADA5-F5E1-4408-B49D-DDCEB099B533}" destId="{33E95C74-9265-441E-8F03-E47CBD7A2685}" srcOrd="0" destOrd="0" presId="urn:microsoft.com/office/officeart/2009/3/layout/HorizontalOrganizationChart"/>
    <dgm:cxn modelId="{D3E140EA-B840-46E6-8C8D-45EC3447B9ED}" type="presOf" srcId="{491C681A-75B8-4428-BAA0-8D1FC03A48F7}" destId="{3114D2A8-6576-4DC8-95EB-FC7A2BEE5124}" srcOrd="0" destOrd="0" presId="urn:microsoft.com/office/officeart/2009/3/layout/HorizontalOrganizationChart"/>
    <dgm:cxn modelId="{6D844FF0-0E72-48AB-B9B7-A88AA4222591}" type="presOf" srcId="{DEB25E6E-BE19-4B0B-BB97-AE7F31669703}" destId="{B7474AC3-46ED-4184-8E92-9B946F9A226A}" srcOrd="1" destOrd="0" presId="urn:microsoft.com/office/officeart/2009/3/layout/HorizontalOrganizationChart"/>
    <dgm:cxn modelId="{FEDAA5FC-C2CD-4A40-88E3-59FA1992B655}" type="presOf" srcId="{7A39F9A0-3579-4988-9263-1B877B32D8CD}" destId="{A79E7836-F955-4F46-83BB-A84A0EA8CA35}" srcOrd="0" destOrd="0" presId="urn:microsoft.com/office/officeart/2009/3/layout/HorizontalOrganizationChart"/>
    <dgm:cxn modelId="{5F9260FD-F9C4-4DBD-B4CA-691B7DA532AA}" type="presOf" srcId="{EFF8C883-90F3-486F-991D-E59BF87E937D}" destId="{69D9F15C-E4B1-4571-9636-4F66C61E7CD6}" srcOrd="1" destOrd="0" presId="urn:microsoft.com/office/officeart/2009/3/layout/HorizontalOrganizationChart"/>
    <dgm:cxn modelId="{C8D740F9-8615-4997-89D0-8A97E92BBFBD}" type="presParOf" srcId="{96E1CD3D-53E1-40E2-B8C6-7F5B1989879B}" destId="{3D4A67C8-4374-45C7-9684-63A9BE39742C}" srcOrd="0" destOrd="0" presId="urn:microsoft.com/office/officeart/2009/3/layout/HorizontalOrganizationChart"/>
    <dgm:cxn modelId="{6E1A3A84-FA3A-4BA1-A6E9-28DCB5C7A1CA}" type="presParOf" srcId="{3D4A67C8-4374-45C7-9684-63A9BE39742C}" destId="{CBBDEFAB-7CE8-417A-AC6D-7ECBE99416FC}" srcOrd="0" destOrd="0" presId="urn:microsoft.com/office/officeart/2009/3/layout/HorizontalOrganizationChart"/>
    <dgm:cxn modelId="{DBD47F21-0A8C-4F7B-9E04-A3F87C7FF826}" type="presParOf" srcId="{CBBDEFAB-7CE8-417A-AC6D-7ECBE99416FC}" destId="{33E95C74-9265-441E-8F03-E47CBD7A2685}" srcOrd="0" destOrd="0" presId="urn:microsoft.com/office/officeart/2009/3/layout/HorizontalOrganizationChart"/>
    <dgm:cxn modelId="{C4A9AFB8-ECEE-44FD-8838-EF6E2A4B1F84}" type="presParOf" srcId="{CBBDEFAB-7CE8-417A-AC6D-7ECBE99416FC}" destId="{58023381-AC33-49DB-8139-1125C54BC30D}" srcOrd="1" destOrd="0" presId="urn:microsoft.com/office/officeart/2009/3/layout/HorizontalOrganizationChart"/>
    <dgm:cxn modelId="{A2CD25EE-03A8-410B-85B4-595BC4490EAC}" type="presParOf" srcId="{3D4A67C8-4374-45C7-9684-63A9BE39742C}" destId="{B287DCEC-FBDB-452C-B52C-41D2215207F4}" srcOrd="1" destOrd="0" presId="urn:microsoft.com/office/officeart/2009/3/layout/HorizontalOrganizationChart"/>
    <dgm:cxn modelId="{EF1BA6C1-F8B0-4D9A-8E03-95C6D4737614}" type="presParOf" srcId="{B287DCEC-FBDB-452C-B52C-41D2215207F4}" destId="{ABDBFBA3-6A5E-4273-8FCF-E70147627D6F}" srcOrd="0" destOrd="0" presId="urn:microsoft.com/office/officeart/2009/3/layout/HorizontalOrganizationChart"/>
    <dgm:cxn modelId="{3F09B3D2-D6F4-4DCE-9158-92FE0EA66FF3}" type="presParOf" srcId="{B287DCEC-FBDB-452C-B52C-41D2215207F4}" destId="{1B9809C5-6207-407C-B2AB-7921EB8B823F}" srcOrd="1" destOrd="0" presId="urn:microsoft.com/office/officeart/2009/3/layout/HorizontalOrganizationChart"/>
    <dgm:cxn modelId="{912CF6E2-A236-4890-984D-3D1B7F77924D}" type="presParOf" srcId="{1B9809C5-6207-407C-B2AB-7921EB8B823F}" destId="{50D21811-4117-4BB7-93EF-A97AEA3A7967}" srcOrd="0" destOrd="0" presId="urn:microsoft.com/office/officeart/2009/3/layout/HorizontalOrganizationChart"/>
    <dgm:cxn modelId="{44AF62CF-D03D-4765-86D2-1D54BCDA43CB}" type="presParOf" srcId="{50D21811-4117-4BB7-93EF-A97AEA3A7967}" destId="{3114D2A8-6576-4DC8-95EB-FC7A2BEE5124}" srcOrd="0" destOrd="0" presId="urn:microsoft.com/office/officeart/2009/3/layout/HorizontalOrganizationChart"/>
    <dgm:cxn modelId="{13B50AB8-58F3-4B3E-B90E-C50AD41B5BAD}" type="presParOf" srcId="{50D21811-4117-4BB7-93EF-A97AEA3A7967}" destId="{A5C2D33E-4460-4229-8AE0-2A16A68E0592}" srcOrd="1" destOrd="0" presId="urn:microsoft.com/office/officeart/2009/3/layout/HorizontalOrganizationChart"/>
    <dgm:cxn modelId="{D4BE93DA-0F51-4ABA-82AE-7EB898437848}" type="presParOf" srcId="{1B9809C5-6207-407C-B2AB-7921EB8B823F}" destId="{725FC587-DE88-4AC3-9509-580B5B42D188}" srcOrd="1" destOrd="0" presId="urn:microsoft.com/office/officeart/2009/3/layout/HorizontalOrganizationChart"/>
    <dgm:cxn modelId="{43E983DA-5FED-45CD-BB53-A90DAED973D2}" type="presParOf" srcId="{725FC587-DE88-4AC3-9509-580B5B42D188}" destId="{918C3667-0B27-4F5F-BF2B-4C3298834BC4}" srcOrd="0" destOrd="0" presId="urn:microsoft.com/office/officeart/2009/3/layout/HorizontalOrganizationChart"/>
    <dgm:cxn modelId="{9C2A7A26-0D91-4A19-8292-04D406CCADDB}" type="presParOf" srcId="{725FC587-DE88-4AC3-9509-580B5B42D188}" destId="{2865D945-A969-4764-9D86-FF04D6057F16}" srcOrd="1" destOrd="0" presId="urn:microsoft.com/office/officeart/2009/3/layout/HorizontalOrganizationChart"/>
    <dgm:cxn modelId="{442B566B-6954-4962-8330-3D5C6C6CC518}" type="presParOf" srcId="{2865D945-A969-4764-9D86-FF04D6057F16}" destId="{879E0A12-D6B6-4BDF-BC69-17FE271BAB99}" srcOrd="0" destOrd="0" presId="urn:microsoft.com/office/officeart/2009/3/layout/HorizontalOrganizationChart"/>
    <dgm:cxn modelId="{FBCB7ECB-7F2E-4BD5-9788-63DA732C6A41}" type="presParOf" srcId="{879E0A12-D6B6-4BDF-BC69-17FE271BAB99}" destId="{4AA3FE52-47B1-486F-BD40-9ED82E28E2EE}" srcOrd="0" destOrd="0" presId="urn:microsoft.com/office/officeart/2009/3/layout/HorizontalOrganizationChart"/>
    <dgm:cxn modelId="{1DEF2E6B-F316-451E-9133-3BA29924F9F8}" type="presParOf" srcId="{879E0A12-D6B6-4BDF-BC69-17FE271BAB99}" destId="{DB08DEDE-4A4A-4F9D-B224-6DBFD69284D0}" srcOrd="1" destOrd="0" presId="urn:microsoft.com/office/officeart/2009/3/layout/HorizontalOrganizationChart"/>
    <dgm:cxn modelId="{BE11D0B3-30A5-40F5-A7AC-630A46A82EFC}" type="presParOf" srcId="{2865D945-A969-4764-9D86-FF04D6057F16}" destId="{F968EAD9-1B4E-4774-9D8F-B88510836CE3}" srcOrd="1" destOrd="0" presId="urn:microsoft.com/office/officeart/2009/3/layout/HorizontalOrganizationChart"/>
    <dgm:cxn modelId="{3A6FD878-D58D-4B99-A56B-CFDAFD1CE5C9}" type="presParOf" srcId="{2865D945-A969-4764-9D86-FF04D6057F16}" destId="{6091E366-66E0-4D76-A6EB-59621B2E88B9}" srcOrd="2" destOrd="0" presId="urn:microsoft.com/office/officeart/2009/3/layout/HorizontalOrganizationChart"/>
    <dgm:cxn modelId="{FD187D4B-3799-4952-A7E2-62E7A3547924}" type="presParOf" srcId="{725FC587-DE88-4AC3-9509-580B5B42D188}" destId="{F735233C-3181-4E5C-A22E-C39BC8F88A4B}" srcOrd="2" destOrd="0" presId="urn:microsoft.com/office/officeart/2009/3/layout/HorizontalOrganizationChart"/>
    <dgm:cxn modelId="{DBC0B7B0-22F7-436F-A7D8-7C08A40F19D1}" type="presParOf" srcId="{725FC587-DE88-4AC3-9509-580B5B42D188}" destId="{53A39C0D-5FB8-4149-B5B5-75FD7ED4236B}" srcOrd="3" destOrd="0" presId="urn:microsoft.com/office/officeart/2009/3/layout/HorizontalOrganizationChart"/>
    <dgm:cxn modelId="{277D8663-83A4-4A69-8DF3-925E320203C6}" type="presParOf" srcId="{53A39C0D-5FB8-4149-B5B5-75FD7ED4236B}" destId="{DE8CBEFF-3BF1-4EED-BD51-B27E2A2881E4}" srcOrd="0" destOrd="0" presId="urn:microsoft.com/office/officeart/2009/3/layout/HorizontalOrganizationChart"/>
    <dgm:cxn modelId="{A9054019-9F27-47E2-9FD5-4D89FF803F84}" type="presParOf" srcId="{DE8CBEFF-3BF1-4EED-BD51-B27E2A2881E4}" destId="{49588F9C-2172-4E9C-9D0D-C44E623E33CE}" srcOrd="0" destOrd="0" presId="urn:microsoft.com/office/officeart/2009/3/layout/HorizontalOrganizationChart"/>
    <dgm:cxn modelId="{9A4A0691-BA79-479F-B3C4-30F7F33C07ED}" type="presParOf" srcId="{DE8CBEFF-3BF1-4EED-BD51-B27E2A2881E4}" destId="{783F0F2A-617A-4EB5-ADF2-8B3EDE5BE465}" srcOrd="1" destOrd="0" presId="urn:microsoft.com/office/officeart/2009/3/layout/HorizontalOrganizationChart"/>
    <dgm:cxn modelId="{BC201940-59A4-4ADB-8FDB-4277E8E06823}" type="presParOf" srcId="{53A39C0D-5FB8-4149-B5B5-75FD7ED4236B}" destId="{EC90F04C-3E8F-4B91-83A5-067AD3D94F21}" srcOrd="1" destOrd="0" presId="urn:microsoft.com/office/officeart/2009/3/layout/HorizontalOrganizationChart"/>
    <dgm:cxn modelId="{616C1D09-77B0-4650-BF25-56C2768E2EF4}" type="presParOf" srcId="{53A39C0D-5FB8-4149-B5B5-75FD7ED4236B}" destId="{FAAE8B5E-55EF-46CB-9568-790F83E912F3}" srcOrd="2" destOrd="0" presId="urn:microsoft.com/office/officeart/2009/3/layout/HorizontalOrganizationChart"/>
    <dgm:cxn modelId="{2FE00C38-9821-4CE4-9399-41C1E146CC83}" type="presParOf" srcId="{725FC587-DE88-4AC3-9509-580B5B42D188}" destId="{A79E7836-F955-4F46-83BB-A84A0EA8CA35}" srcOrd="4" destOrd="0" presId="urn:microsoft.com/office/officeart/2009/3/layout/HorizontalOrganizationChart"/>
    <dgm:cxn modelId="{667F7D98-093E-4E17-B7EC-C36BEF1012FC}" type="presParOf" srcId="{725FC587-DE88-4AC3-9509-580B5B42D188}" destId="{52A6D4A3-5180-48B0-ACDC-C6DB7E664FAB}" srcOrd="5" destOrd="0" presId="urn:microsoft.com/office/officeart/2009/3/layout/HorizontalOrganizationChart"/>
    <dgm:cxn modelId="{DC23D0AC-FD3C-4642-A907-4E4C5BC2B59B}" type="presParOf" srcId="{52A6D4A3-5180-48B0-ACDC-C6DB7E664FAB}" destId="{845846F6-9C6D-475F-899D-3C8E7018EA5D}" srcOrd="0" destOrd="0" presId="urn:microsoft.com/office/officeart/2009/3/layout/HorizontalOrganizationChart"/>
    <dgm:cxn modelId="{5C4DF649-4CCC-47B7-A359-6F45B84D060B}" type="presParOf" srcId="{845846F6-9C6D-475F-899D-3C8E7018EA5D}" destId="{8C75C24C-B066-4ECB-AC72-69A055BE462E}" srcOrd="0" destOrd="0" presId="urn:microsoft.com/office/officeart/2009/3/layout/HorizontalOrganizationChart"/>
    <dgm:cxn modelId="{0609C950-77DD-4CF2-B63A-FF3581DDA3CA}" type="presParOf" srcId="{845846F6-9C6D-475F-899D-3C8E7018EA5D}" destId="{B7474AC3-46ED-4184-8E92-9B946F9A226A}" srcOrd="1" destOrd="0" presId="urn:microsoft.com/office/officeart/2009/3/layout/HorizontalOrganizationChart"/>
    <dgm:cxn modelId="{AF97F494-EAB9-48D2-BDBB-AD7CFF73D828}" type="presParOf" srcId="{52A6D4A3-5180-48B0-ACDC-C6DB7E664FAB}" destId="{F868AE46-B9CD-46CB-BAE9-188E4345F34D}" srcOrd="1" destOrd="0" presId="urn:microsoft.com/office/officeart/2009/3/layout/HorizontalOrganizationChart"/>
    <dgm:cxn modelId="{65090674-1AD1-4D24-9DB2-4357A2887D82}" type="presParOf" srcId="{52A6D4A3-5180-48B0-ACDC-C6DB7E664FAB}" destId="{B2F8BBC4-3D6E-44C9-B9BB-CAFECE9171FD}" srcOrd="2" destOrd="0" presId="urn:microsoft.com/office/officeart/2009/3/layout/HorizontalOrganizationChart"/>
    <dgm:cxn modelId="{EA66CE42-CA76-4F02-8BDB-F70BCC3EC191}" type="presParOf" srcId="{1B9809C5-6207-407C-B2AB-7921EB8B823F}" destId="{F7427FB6-1AE5-4DF3-91BE-78FBF4C9FDD3}" srcOrd="2" destOrd="0" presId="urn:microsoft.com/office/officeart/2009/3/layout/HorizontalOrganizationChart"/>
    <dgm:cxn modelId="{A6E76386-BE3F-4629-BFD0-4C7D86C1D386}" type="presParOf" srcId="{B287DCEC-FBDB-452C-B52C-41D2215207F4}" destId="{2F6D93B9-3773-4825-9DE8-4B65A03FFDAA}" srcOrd="2" destOrd="0" presId="urn:microsoft.com/office/officeart/2009/3/layout/HorizontalOrganizationChart"/>
    <dgm:cxn modelId="{2CE1BFA9-533F-4E25-8BBC-108A7A911288}" type="presParOf" srcId="{B287DCEC-FBDB-452C-B52C-41D2215207F4}" destId="{BE9AE3E7-E801-400D-994B-123E6208D0B9}" srcOrd="3" destOrd="0" presId="urn:microsoft.com/office/officeart/2009/3/layout/HorizontalOrganizationChart"/>
    <dgm:cxn modelId="{CCD24F04-5A4D-4317-84FF-FFAD22C20470}" type="presParOf" srcId="{BE9AE3E7-E801-400D-994B-123E6208D0B9}" destId="{FA2F6CD1-0149-4D72-85C2-46572BC27D06}" srcOrd="0" destOrd="0" presId="urn:microsoft.com/office/officeart/2009/3/layout/HorizontalOrganizationChart"/>
    <dgm:cxn modelId="{97A11D80-E1AB-440B-9753-38CA4F2537EB}" type="presParOf" srcId="{FA2F6CD1-0149-4D72-85C2-46572BC27D06}" destId="{2CC13B0B-003D-4561-85D3-A58131249F60}" srcOrd="0" destOrd="0" presId="urn:microsoft.com/office/officeart/2009/3/layout/HorizontalOrganizationChart"/>
    <dgm:cxn modelId="{23A41023-511D-42E1-A56A-C030FBFE5C18}" type="presParOf" srcId="{FA2F6CD1-0149-4D72-85C2-46572BC27D06}" destId="{74F6AC23-97E7-4F84-A1E2-21EBA8CB46CF}" srcOrd="1" destOrd="0" presId="urn:microsoft.com/office/officeart/2009/3/layout/HorizontalOrganizationChart"/>
    <dgm:cxn modelId="{DE89A89F-8E89-42B3-8F4A-394C77DCA352}" type="presParOf" srcId="{BE9AE3E7-E801-400D-994B-123E6208D0B9}" destId="{B1C98EE6-A9F6-4069-B7A5-9A153BA1054E}" srcOrd="1" destOrd="0" presId="urn:microsoft.com/office/officeart/2009/3/layout/HorizontalOrganizationChart"/>
    <dgm:cxn modelId="{69C4B414-247D-4222-8F3F-F8A00026CBC6}" type="presParOf" srcId="{B1C98EE6-A9F6-4069-B7A5-9A153BA1054E}" destId="{B0057DED-1099-40E3-8CE1-FA5D69C566B6}" srcOrd="0" destOrd="0" presId="urn:microsoft.com/office/officeart/2009/3/layout/HorizontalOrganizationChart"/>
    <dgm:cxn modelId="{6F7F303C-74F9-4AB8-ABCE-3DE8F8816902}" type="presParOf" srcId="{B1C98EE6-A9F6-4069-B7A5-9A153BA1054E}" destId="{A9CF3C12-CA18-484E-B73B-96CAE591F3DD}" srcOrd="1" destOrd="0" presId="urn:microsoft.com/office/officeart/2009/3/layout/HorizontalOrganizationChart"/>
    <dgm:cxn modelId="{D55A22E2-8B3B-4776-82E8-D07A74F405A7}" type="presParOf" srcId="{A9CF3C12-CA18-484E-B73B-96CAE591F3DD}" destId="{98E7FB8A-C0CE-4786-A263-0F2A1D63626E}" srcOrd="0" destOrd="0" presId="urn:microsoft.com/office/officeart/2009/3/layout/HorizontalOrganizationChart"/>
    <dgm:cxn modelId="{49223EBE-1D08-4798-A0D9-AC15749F7C0E}" type="presParOf" srcId="{98E7FB8A-C0CE-4786-A263-0F2A1D63626E}" destId="{714EAAF9-9F05-4748-A435-E2C13F57E530}" srcOrd="0" destOrd="0" presId="urn:microsoft.com/office/officeart/2009/3/layout/HorizontalOrganizationChart"/>
    <dgm:cxn modelId="{47196731-1FE8-4884-AC8E-C229FC7561C5}" type="presParOf" srcId="{98E7FB8A-C0CE-4786-A263-0F2A1D63626E}" destId="{294CD7ED-3466-4A15-8652-9A2EA2F76229}" srcOrd="1" destOrd="0" presId="urn:microsoft.com/office/officeart/2009/3/layout/HorizontalOrganizationChart"/>
    <dgm:cxn modelId="{FB1B1238-30CC-4FCA-A839-19EAA0F310BB}" type="presParOf" srcId="{A9CF3C12-CA18-484E-B73B-96CAE591F3DD}" destId="{B36173B6-0A2B-4F7F-8801-010E867D390C}" srcOrd="1" destOrd="0" presId="urn:microsoft.com/office/officeart/2009/3/layout/HorizontalOrganizationChart"/>
    <dgm:cxn modelId="{0F7AF2E5-7B41-4012-B100-CD45FE356E9C}" type="presParOf" srcId="{A9CF3C12-CA18-484E-B73B-96CAE591F3DD}" destId="{5DC839FD-95CB-4AF2-B3EE-9FEDFFDB7134}" srcOrd="2" destOrd="0" presId="urn:microsoft.com/office/officeart/2009/3/layout/HorizontalOrganizationChart"/>
    <dgm:cxn modelId="{8184E0F6-B0CE-42EE-9313-25A9EB8B020A}" type="presParOf" srcId="{B1C98EE6-A9F6-4069-B7A5-9A153BA1054E}" destId="{4C590153-37E9-4E45-BFA1-850F2F3C0C0A}" srcOrd="2" destOrd="0" presId="urn:microsoft.com/office/officeart/2009/3/layout/HorizontalOrganizationChart"/>
    <dgm:cxn modelId="{034D79DE-619A-4DA9-821C-5A827403FF96}" type="presParOf" srcId="{B1C98EE6-A9F6-4069-B7A5-9A153BA1054E}" destId="{A84B98AB-37FD-4B93-BAD3-514B76081EAA}" srcOrd="3" destOrd="0" presId="urn:microsoft.com/office/officeart/2009/3/layout/HorizontalOrganizationChart"/>
    <dgm:cxn modelId="{2FF2D3C5-19BC-4D3C-AC03-B23A39A7605B}" type="presParOf" srcId="{A84B98AB-37FD-4B93-BAD3-514B76081EAA}" destId="{8E0EC046-6C33-4EF7-BAC9-7839421090B9}" srcOrd="0" destOrd="0" presId="urn:microsoft.com/office/officeart/2009/3/layout/HorizontalOrganizationChart"/>
    <dgm:cxn modelId="{E0E0CB83-D0F5-443D-A9A4-2A05CF99A926}" type="presParOf" srcId="{8E0EC046-6C33-4EF7-BAC9-7839421090B9}" destId="{32DF9593-1C77-4C6E-A670-E9B538ABF073}" srcOrd="0" destOrd="0" presId="urn:microsoft.com/office/officeart/2009/3/layout/HorizontalOrganizationChart"/>
    <dgm:cxn modelId="{690D124B-C4AD-4A39-9BF7-ACD721AD07C7}" type="presParOf" srcId="{8E0EC046-6C33-4EF7-BAC9-7839421090B9}" destId="{69D9F15C-E4B1-4571-9636-4F66C61E7CD6}" srcOrd="1" destOrd="0" presId="urn:microsoft.com/office/officeart/2009/3/layout/HorizontalOrganizationChart"/>
    <dgm:cxn modelId="{860D3710-0DD0-4565-9FA7-9F85BEE36A98}" type="presParOf" srcId="{A84B98AB-37FD-4B93-BAD3-514B76081EAA}" destId="{568AE990-1E12-4167-9709-5C0E316885F4}" srcOrd="1" destOrd="0" presId="urn:microsoft.com/office/officeart/2009/3/layout/HorizontalOrganizationChart"/>
    <dgm:cxn modelId="{6B7A3FD9-A7E3-4D3F-8725-471F53B3BF95}" type="presParOf" srcId="{A84B98AB-37FD-4B93-BAD3-514B76081EAA}" destId="{DF1DAE25-067E-4BF9-8727-A0D0376BAA1F}" srcOrd="2" destOrd="0" presId="urn:microsoft.com/office/officeart/2009/3/layout/HorizontalOrganizationChart"/>
    <dgm:cxn modelId="{770222B0-DD2A-4A10-8140-8A86ED570AB5}" type="presParOf" srcId="{B1C98EE6-A9F6-4069-B7A5-9A153BA1054E}" destId="{7A1225AC-BE4F-474C-AC4D-10C2DE25A5BC}" srcOrd="4" destOrd="0" presId="urn:microsoft.com/office/officeart/2009/3/layout/HorizontalOrganizationChart"/>
    <dgm:cxn modelId="{9014F25D-8FF3-4AAA-919B-E6A94F4EAEE0}" type="presParOf" srcId="{B1C98EE6-A9F6-4069-B7A5-9A153BA1054E}" destId="{E1C18FFA-7115-448B-8BAF-DF33EE13B4EF}" srcOrd="5" destOrd="0" presId="urn:microsoft.com/office/officeart/2009/3/layout/HorizontalOrganizationChart"/>
    <dgm:cxn modelId="{35FA7B2F-73DD-4EB0-AB49-A5D44DEA6ADD}" type="presParOf" srcId="{E1C18FFA-7115-448B-8BAF-DF33EE13B4EF}" destId="{722E3EC8-605C-49C0-BB4B-3BD3F91C8DB3}" srcOrd="0" destOrd="0" presId="urn:microsoft.com/office/officeart/2009/3/layout/HorizontalOrganizationChart"/>
    <dgm:cxn modelId="{B1EDA6B7-B378-4E68-AECD-42C8EC72B6FB}" type="presParOf" srcId="{722E3EC8-605C-49C0-BB4B-3BD3F91C8DB3}" destId="{B29E0035-E016-48D2-A5D8-19D4EA2EB667}" srcOrd="0" destOrd="0" presId="urn:microsoft.com/office/officeart/2009/3/layout/HorizontalOrganizationChart"/>
    <dgm:cxn modelId="{1503BCD5-BD4C-47E2-B273-C569E6095E6D}" type="presParOf" srcId="{722E3EC8-605C-49C0-BB4B-3BD3F91C8DB3}" destId="{DA3D64C4-16A8-4FCA-8CF9-3B56D51D37D4}" srcOrd="1" destOrd="0" presId="urn:microsoft.com/office/officeart/2009/3/layout/HorizontalOrganizationChart"/>
    <dgm:cxn modelId="{8DCEBE6C-6164-44A5-8D26-6126C67F2D94}" type="presParOf" srcId="{E1C18FFA-7115-448B-8BAF-DF33EE13B4EF}" destId="{754529A8-807C-4DC5-A041-FC2B10B4C057}" srcOrd="1" destOrd="0" presId="urn:microsoft.com/office/officeart/2009/3/layout/HorizontalOrganizationChart"/>
    <dgm:cxn modelId="{0CB78298-F118-4F0D-8341-29314E374C54}" type="presParOf" srcId="{E1C18FFA-7115-448B-8BAF-DF33EE13B4EF}" destId="{8D641908-C8F3-4B4F-91D3-22704348FFED}" srcOrd="2" destOrd="0" presId="urn:microsoft.com/office/officeart/2009/3/layout/HorizontalOrganizationChart"/>
    <dgm:cxn modelId="{067B982C-38C0-4ACB-B1E0-254D71E340A5}" type="presParOf" srcId="{B1C98EE6-A9F6-4069-B7A5-9A153BA1054E}" destId="{FFC84A4E-AB1D-4E22-98E3-0637A0CEB352}" srcOrd="6" destOrd="0" presId="urn:microsoft.com/office/officeart/2009/3/layout/HorizontalOrganizationChart"/>
    <dgm:cxn modelId="{C3000201-649F-48D0-9E01-79F842D2D0E3}" type="presParOf" srcId="{B1C98EE6-A9F6-4069-B7A5-9A153BA1054E}" destId="{4C4784DD-4BC7-438A-9EF3-612BD5D902BB}" srcOrd="7" destOrd="0" presId="urn:microsoft.com/office/officeart/2009/3/layout/HorizontalOrganizationChart"/>
    <dgm:cxn modelId="{436A6215-1596-4E41-A777-FA9EE5978BC3}" type="presParOf" srcId="{4C4784DD-4BC7-438A-9EF3-612BD5D902BB}" destId="{678F08BC-8DDA-42E4-956D-2CEE7A5FD4BB}" srcOrd="0" destOrd="0" presId="urn:microsoft.com/office/officeart/2009/3/layout/HorizontalOrganizationChart"/>
    <dgm:cxn modelId="{22B98CBD-5581-482D-BDD0-28A9F64BBBC8}" type="presParOf" srcId="{678F08BC-8DDA-42E4-956D-2CEE7A5FD4BB}" destId="{6BC2C9BE-2CDC-49C7-8245-AB0C02356249}" srcOrd="0" destOrd="0" presId="urn:microsoft.com/office/officeart/2009/3/layout/HorizontalOrganizationChart"/>
    <dgm:cxn modelId="{1C323A6A-134B-42FD-8EBC-A245C7841EE1}" type="presParOf" srcId="{678F08BC-8DDA-42E4-956D-2CEE7A5FD4BB}" destId="{AF655C1B-B9D2-44BC-ABFB-C25DBF20B771}" srcOrd="1" destOrd="0" presId="urn:microsoft.com/office/officeart/2009/3/layout/HorizontalOrganizationChart"/>
    <dgm:cxn modelId="{E9448C6E-9825-474D-8FB1-944FC6BF9A29}" type="presParOf" srcId="{4C4784DD-4BC7-438A-9EF3-612BD5D902BB}" destId="{D1AC7D28-B3C6-4B84-B556-B37B25F67F48}" srcOrd="1" destOrd="0" presId="urn:microsoft.com/office/officeart/2009/3/layout/HorizontalOrganizationChart"/>
    <dgm:cxn modelId="{36A428BA-4116-4C35-B102-9EF4915A1687}" type="presParOf" srcId="{4C4784DD-4BC7-438A-9EF3-612BD5D902BB}" destId="{3B8611C1-6C9B-4DFB-8690-1452D3F887DF}" srcOrd="2" destOrd="0" presId="urn:microsoft.com/office/officeart/2009/3/layout/HorizontalOrganizationChart"/>
    <dgm:cxn modelId="{2EED23AB-3E11-40D1-96DE-ECD40207599B}" type="presParOf" srcId="{B1C98EE6-A9F6-4069-B7A5-9A153BA1054E}" destId="{9AA5EC70-BA4A-4713-A242-15868305157E}" srcOrd="8" destOrd="0" presId="urn:microsoft.com/office/officeart/2009/3/layout/HorizontalOrganizationChart"/>
    <dgm:cxn modelId="{E4D934C7-21CD-4C44-8272-8802F6A2DC97}" type="presParOf" srcId="{B1C98EE6-A9F6-4069-B7A5-9A153BA1054E}" destId="{7B652C71-7D2E-454C-B6D3-ED63B311333C}" srcOrd="9" destOrd="0" presId="urn:microsoft.com/office/officeart/2009/3/layout/HorizontalOrganizationChart"/>
    <dgm:cxn modelId="{9A03A0FB-14BA-4FA8-B719-639F9E0EDD30}" type="presParOf" srcId="{7B652C71-7D2E-454C-B6D3-ED63B311333C}" destId="{82844B2D-74B1-4DB1-A007-8E1C1A2E6534}" srcOrd="0" destOrd="0" presId="urn:microsoft.com/office/officeart/2009/3/layout/HorizontalOrganizationChart"/>
    <dgm:cxn modelId="{58E7B99B-0A3F-4A8E-9826-5A0190FDBDE5}" type="presParOf" srcId="{82844B2D-74B1-4DB1-A007-8E1C1A2E6534}" destId="{26FF7E93-2834-4979-9080-1326EC096484}" srcOrd="0" destOrd="0" presId="urn:microsoft.com/office/officeart/2009/3/layout/HorizontalOrganizationChart"/>
    <dgm:cxn modelId="{D0E6DEA6-E07A-4061-9597-D3A407479A3E}" type="presParOf" srcId="{82844B2D-74B1-4DB1-A007-8E1C1A2E6534}" destId="{5A3868C5-5548-44C1-BEFA-4C2F0B70E95E}" srcOrd="1" destOrd="0" presId="urn:microsoft.com/office/officeart/2009/3/layout/HorizontalOrganizationChart"/>
    <dgm:cxn modelId="{B462E949-4DBF-4771-A9C9-E01F11BBC9EB}" type="presParOf" srcId="{7B652C71-7D2E-454C-B6D3-ED63B311333C}" destId="{7F5CF3BB-A9A2-437F-BB62-6C291C01D7C6}" srcOrd="1" destOrd="0" presId="urn:microsoft.com/office/officeart/2009/3/layout/HorizontalOrganizationChart"/>
    <dgm:cxn modelId="{5EC2824E-CBE2-438B-9B65-BFD1E288EBC2}" type="presParOf" srcId="{7B652C71-7D2E-454C-B6D3-ED63B311333C}" destId="{CC86B0DE-95A7-41FD-A2E1-9F26E6D1E5F7}" srcOrd="2" destOrd="0" presId="urn:microsoft.com/office/officeart/2009/3/layout/HorizontalOrganizationChart"/>
    <dgm:cxn modelId="{5DF00C3D-6874-4524-A02E-2E965D349057}" type="presParOf" srcId="{B1C98EE6-A9F6-4069-B7A5-9A153BA1054E}" destId="{1DC055A2-DC34-45FC-BCFA-F85C4828CCE6}" srcOrd="10" destOrd="0" presId="urn:microsoft.com/office/officeart/2009/3/layout/HorizontalOrganizationChart"/>
    <dgm:cxn modelId="{9CC9536C-2EAB-4ECF-977F-747291984BC1}" type="presParOf" srcId="{B1C98EE6-A9F6-4069-B7A5-9A153BA1054E}" destId="{20D5A437-2833-42FB-961B-0B0BFC319F48}" srcOrd="11" destOrd="0" presId="urn:microsoft.com/office/officeart/2009/3/layout/HorizontalOrganizationChart"/>
    <dgm:cxn modelId="{B4176E49-D2F3-43EC-A2B8-DA0CA93FA07C}" type="presParOf" srcId="{20D5A437-2833-42FB-961B-0B0BFC319F48}" destId="{0E7F0220-EB58-4E55-B76B-E3002B29C19C}" srcOrd="0" destOrd="0" presId="urn:microsoft.com/office/officeart/2009/3/layout/HorizontalOrganizationChart"/>
    <dgm:cxn modelId="{25478C9E-0164-4F82-AF02-5EF6AFB7428C}" type="presParOf" srcId="{0E7F0220-EB58-4E55-B76B-E3002B29C19C}" destId="{5F75D6FB-D442-453B-9F8C-07F9576EA8FF}" srcOrd="0" destOrd="0" presId="urn:microsoft.com/office/officeart/2009/3/layout/HorizontalOrganizationChart"/>
    <dgm:cxn modelId="{C0333BA2-C8FA-4DA6-BCC3-71F21E1C0F91}" type="presParOf" srcId="{0E7F0220-EB58-4E55-B76B-E3002B29C19C}" destId="{0659FBFA-D4D0-4288-B090-70ACD013BD7B}" srcOrd="1" destOrd="0" presId="urn:microsoft.com/office/officeart/2009/3/layout/HorizontalOrganizationChart"/>
    <dgm:cxn modelId="{F673F8B6-6389-4520-9676-439168623761}" type="presParOf" srcId="{20D5A437-2833-42FB-961B-0B0BFC319F48}" destId="{A3D4331A-0B1C-4980-8955-51751D6AEF8B}" srcOrd="1" destOrd="0" presId="urn:microsoft.com/office/officeart/2009/3/layout/HorizontalOrganizationChart"/>
    <dgm:cxn modelId="{6F1AA2AF-C1C0-4D22-B214-609737D67757}" type="presParOf" srcId="{20D5A437-2833-42FB-961B-0B0BFC319F48}" destId="{677EA3EF-D3BF-4D96-A2BD-FA3B5E61D17D}" srcOrd="2" destOrd="0" presId="urn:microsoft.com/office/officeart/2009/3/layout/HorizontalOrganizationChart"/>
    <dgm:cxn modelId="{145D1F81-93D7-46CB-B9B2-AF6A4EAC989A}" type="presParOf" srcId="{BE9AE3E7-E801-400D-994B-123E6208D0B9}" destId="{32838052-8507-41ED-A082-76D774E204E5}" srcOrd="2" destOrd="0" presId="urn:microsoft.com/office/officeart/2009/3/layout/HorizontalOrganizationChart"/>
    <dgm:cxn modelId="{4A1CFD86-47F4-48BD-8226-F89A993438D8}" type="presParOf" srcId="{3D4A67C8-4374-45C7-9684-63A9BE39742C}" destId="{FD5E9BD1-1C1B-4274-82B0-F4B2E263A8D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D12015-6620-4BEA-9E59-AB51C94CA146}" type="doc">
      <dgm:prSet loTypeId="urn:microsoft.com/office/officeart/2005/8/layout/cycle2" loCatId="cycle" qsTypeId="urn:microsoft.com/office/officeart/2005/8/quickstyle/3d1" qsCatId="3D" csTypeId="urn:microsoft.com/office/officeart/2005/8/colors/accent6_2" csCatId="accent6" phldr="1"/>
      <dgm:spPr/>
      <dgm:t>
        <a:bodyPr/>
        <a:lstStyle/>
        <a:p>
          <a:endParaRPr lang="en-IN"/>
        </a:p>
      </dgm:t>
    </dgm:pt>
    <dgm:pt modelId="{6848682A-E50D-4C4E-91B4-EF53A8D96078}">
      <dgm:prSet phldrT="[Text]"/>
      <dgm:spPr/>
      <dgm:t>
        <a:bodyPr/>
        <a:lstStyle/>
        <a:p>
          <a:r>
            <a:rPr lang="en-IN" dirty="0"/>
            <a:t>1.I</a:t>
          </a:r>
          <a:r>
            <a:rPr lang="en-IN" b="0" i="0" dirty="0"/>
            <a:t>dentifying</a:t>
          </a:r>
          <a:r>
            <a:rPr lang="en-IN" dirty="0"/>
            <a:t> the transaction</a:t>
          </a:r>
        </a:p>
      </dgm:t>
    </dgm:pt>
    <dgm:pt modelId="{D5D4E858-7E66-43E1-B797-596C0AD807AB}" type="parTrans" cxnId="{80694BA1-23CF-4518-8886-C26BDE5AE574}">
      <dgm:prSet/>
      <dgm:spPr/>
      <dgm:t>
        <a:bodyPr/>
        <a:lstStyle/>
        <a:p>
          <a:endParaRPr lang="en-IN"/>
        </a:p>
      </dgm:t>
    </dgm:pt>
    <dgm:pt modelId="{5DDFD0CB-FC83-4F8A-AE7F-5B53C6DD1584}" type="sibTrans" cxnId="{80694BA1-23CF-4518-8886-C26BDE5AE574}">
      <dgm:prSet/>
      <dgm:spPr/>
      <dgm:t>
        <a:bodyPr/>
        <a:lstStyle/>
        <a:p>
          <a:endParaRPr lang="en-IN"/>
        </a:p>
      </dgm:t>
    </dgm:pt>
    <dgm:pt modelId="{00002068-E187-4D0B-BF92-1D2C8D2C345D}">
      <dgm:prSet phldrT="[Text]"/>
      <dgm:spPr/>
      <dgm:t>
        <a:bodyPr/>
        <a:lstStyle/>
        <a:p>
          <a:r>
            <a:rPr lang="en-IN" dirty="0"/>
            <a:t>2.Recording in Journal  </a:t>
          </a:r>
        </a:p>
      </dgm:t>
    </dgm:pt>
    <dgm:pt modelId="{2E4B3EB3-1A38-45C7-AF61-A7060D6EFB04}" type="parTrans" cxnId="{D110D842-E608-44B7-8ABD-1B17AD7C4AE2}">
      <dgm:prSet/>
      <dgm:spPr/>
      <dgm:t>
        <a:bodyPr/>
        <a:lstStyle/>
        <a:p>
          <a:endParaRPr lang="en-IN"/>
        </a:p>
      </dgm:t>
    </dgm:pt>
    <dgm:pt modelId="{564C1586-200E-4212-A28C-1591BFEAB9C3}" type="sibTrans" cxnId="{D110D842-E608-44B7-8ABD-1B17AD7C4AE2}">
      <dgm:prSet/>
      <dgm:spPr/>
      <dgm:t>
        <a:bodyPr/>
        <a:lstStyle/>
        <a:p>
          <a:endParaRPr lang="en-IN"/>
        </a:p>
      </dgm:t>
    </dgm:pt>
    <dgm:pt modelId="{9AEA448C-BD06-4727-AB10-89A1E1BEDD26}">
      <dgm:prSet phldrT="[Text]"/>
      <dgm:spPr/>
      <dgm:t>
        <a:bodyPr/>
        <a:lstStyle/>
        <a:p>
          <a:r>
            <a:rPr lang="en-IN" dirty="0"/>
            <a:t>3.Posting in ledger</a:t>
          </a:r>
        </a:p>
      </dgm:t>
    </dgm:pt>
    <dgm:pt modelId="{548D2EEA-A048-47C2-B3B7-AEB4513F9BA4}" type="parTrans" cxnId="{096494D3-7A30-4B84-B563-4F37ACFAFF18}">
      <dgm:prSet/>
      <dgm:spPr/>
      <dgm:t>
        <a:bodyPr/>
        <a:lstStyle/>
        <a:p>
          <a:endParaRPr lang="en-IN"/>
        </a:p>
      </dgm:t>
    </dgm:pt>
    <dgm:pt modelId="{75AA6D5E-D268-4FAE-8C6C-BE0F051F8ED2}" type="sibTrans" cxnId="{096494D3-7A30-4B84-B563-4F37ACFAFF18}">
      <dgm:prSet/>
      <dgm:spPr/>
      <dgm:t>
        <a:bodyPr/>
        <a:lstStyle/>
        <a:p>
          <a:endParaRPr lang="en-IN"/>
        </a:p>
      </dgm:t>
    </dgm:pt>
    <dgm:pt modelId="{B6159974-91AF-4E30-A98B-75F5533A105B}">
      <dgm:prSet phldrT="[Text]"/>
      <dgm:spPr/>
      <dgm:t>
        <a:bodyPr/>
        <a:lstStyle/>
        <a:p>
          <a:r>
            <a:rPr lang="en-IN" dirty="0"/>
            <a:t>4.Preparing Trial balance</a:t>
          </a:r>
        </a:p>
      </dgm:t>
    </dgm:pt>
    <dgm:pt modelId="{EA730933-680D-464F-9B19-E76864F911BC}" type="parTrans" cxnId="{3BFF9ECC-7C8C-46CA-855A-FCF6E1DFF933}">
      <dgm:prSet/>
      <dgm:spPr/>
      <dgm:t>
        <a:bodyPr/>
        <a:lstStyle/>
        <a:p>
          <a:endParaRPr lang="en-IN"/>
        </a:p>
      </dgm:t>
    </dgm:pt>
    <dgm:pt modelId="{667B6B12-2E78-4551-9FB0-945F1E2806F2}" type="sibTrans" cxnId="{3BFF9ECC-7C8C-46CA-855A-FCF6E1DFF933}">
      <dgm:prSet/>
      <dgm:spPr/>
      <dgm:t>
        <a:bodyPr/>
        <a:lstStyle/>
        <a:p>
          <a:endParaRPr lang="en-IN"/>
        </a:p>
      </dgm:t>
    </dgm:pt>
    <dgm:pt modelId="{7BCB196E-BB09-4A3E-A299-0469F9F1B213}">
      <dgm:prSet phldrT="[Text]"/>
      <dgm:spPr/>
      <dgm:t>
        <a:bodyPr/>
        <a:lstStyle/>
        <a:p>
          <a:r>
            <a:rPr lang="en-IN" dirty="0"/>
            <a:t>6.Financial Statements</a:t>
          </a:r>
        </a:p>
      </dgm:t>
    </dgm:pt>
    <dgm:pt modelId="{EABC8864-650B-4514-8964-F1DC6FB77A92}" type="parTrans" cxnId="{D1CD371C-45D4-413B-8AA3-419ED0FAAC5D}">
      <dgm:prSet/>
      <dgm:spPr/>
      <dgm:t>
        <a:bodyPr/>
        <a:lstStyle/>
        <a:p>
          <a:endParaRPr lang="en-IN"/>
        </a:p>
      </dgm:t>
    </dgm:pt>
    <dgm:pt modelId="{C7C256D5-32F1-443E-8166-DAD3E98AFFD3}" type="sibTrans" cxnId="{D1CD371C-45D4-413B-8AA3-419ED0FAAC5D}">
      <dgm:prSet/>
      <dgm:spPr/>
      <dgm:t>
        <a:bodyPr/>
        <a:lstStyle/>
        <a:p>
          <a:endParaRPr lang="en-IN"/>
        </a:p>
      </dgm:t>
    </dgm:pt>
    <dgm:pt modelId="{9900F89D-CEDA-4574-B162-4C3A96B66847}">
      <dgm:prSet/>
      <dgm:spPr/>
      <dgm:t>
        <a:bodyPr/>
        <a:lstStyle/>
        <a:p>
          <a:r>
            <a:rPr lang="en-IN" dirty="0"/>
            <a:t>5.Adjusting entries</a:t>
          </a:r>
        </a:p>
      </dgm:t>
    </dgm:pt>
    <dgm:pt modelId="{7F4E1825-67C1-4C6C-90BB-4CA87B78CB4B}" type="parTrans" cxnId="{F121CE40-ADB0-4FD3-91D1-9D43B4129CB3}">
      <dgm:prSet/>
      <dgm:spPr/>
      <dgm:t>
        <a:bodyPr/>
        <a:lstStyle/>
        <a:p>
          <a:endParaRPr lang="en-IN"/>
        </a:p>
      </dgm:t>
    </dgm:pt>
    <dgm:pt modelId="{2C4901FD-CCED-4A67-BC01-4C742DF3434E}" type="sibTrans" cxnId="{F121CE40-ADB0-4FD3-91D1-9D43B4129CB3}">
      <dgm:prSet/>
      <dgm:spPr/>
      <dgm:t>
        <a:bodyPr/>
        <a:lstStyle/>
        <a:p>
          <a:endParaRPr lang="en-IN"/>
        </a:p>
      </dgm:t>
    </dgm:pt>
    <dgm:pt modelId="{67D358A1-4518-4000-AE09-33F601B8D428}">
      <dgm:prSet/>
      <dgm:spPr/>
      <dgm:t>
        <a:bodyPr/>
        <a:lstStyle/>
        <a:p>
          <a:r>
            <a:rPr lang="en-IN" dirty="0"/>
            <a:t>7.Closing the books</a:t>
          </a:r>
        </a:p>
      </dgm:t>
    </dgm:pt>
    <dgm:pt modelId="{E433B97D-17D7-49AF-AA2C-D90D67D7379D}" type="parTrans" cxnId="{2283F943-EF14-48B1-A6A4-7F87E74F0856}">
      <dgm:prSet/>
      <dgm:spPr/>
      <dgm:t>
        <a:bodyPr/>
        <a:lstStyle/>
        <a:p>
          <a:endParaRPr lang="en-IN"/>
        </a:p>
      </dgm:t>
    </dgm:pt>
    <dgm:pt modelId="{248EBBF1-CE7F-4BEB-B9B6-F34101BB6A20}" type="sibTrans" cxnId="{2283F943-EF14-48B1-A6A4-7F87E74F0856}">
      <dgm:prSet/>
      <dgm:spPr/>
      <dgm:t>
        <a:bodyPr/>
        <a:lstStyle/>
        <a:p>
          <a:endParaRPr lang="en-IN"/>
        </a:p>
      </dgm:t>
    </dgm:pt>
    <dgm:pt modelId="{8A0288BD-28C5-418D-84DB-BBA6C88142B4}" type="pres">
      <dgm:prSet presAssocID="{DED12015-6620-4BEA-9E59-AB51C94CA146}" presName="cycle" presStyleCnt="0">
        <dgm:presLayoutVars>
          <dgm:dir/>
          <dgm:resizeHandles val="exact"/>
        </dgm:presLayoutVars>
      </dgm:prSet>
      <dgm:spPr/>
    </dgm:pt>
    <dgm:pt modelId="{5688CDD7-1489-4DDC-A341-DB8C9575AE9A}" type="pres">
      <dgm:prSet presAssocID="{6848682A-E50D-4C4E-91B4-EF53A8D96078}" presName="node" presStyleLbl="node1" presStyleIdx="0" presStyleCnt="7">
        <dgm:presLayoutVars>
          <dgm:bulletEnabled val="1"/>
        </dgm:presLayoutVars>
      </dgm:prSet>
      <dgm:spPr/>
    </dgm:pt>
    <dgm:pt modelId="{2AFE4685-F7FA-406F-B370-2D99179AD591}" type="pres">
      <dgm:prSet presAssocID="{5DDFD0CB-FC83-4F8A-AE7F-5B53C6DD1584}" presName="sibTrans" presStyleLbl="sibTrans2D1" presStyleIdx="0" presStyleCnt="7"/>
      <dgm:spPr/>
    </dgm:pt>
    <dgm:pt modelId="{032177A1-7ACE-4DD6-A261-AEEA9C3B9BFD}" type="pres">
      <dgm:prSet presAssocID="{5DDFD0CB-FC83-4F8A-AE7F-5B53C6DD1584}" presName="connectorText" presStyleLbl="sibTrans2D1" presStyleIdx="0" presStyleCnt="7"/>
      <dgm:spPr/>
    </dgm:pt>
    <dgm:pt modelId="{FA14E653-C185-4295-915B-57A17E98FEC3}" type="pres">
      <dgm:prSet presAssocID="{00002068-E187-4D0B-BF92-1D2C8D2C345D}" presName="node" presStyleLbl="node1" presStyleIdx="1" presStyleCnt="7">
        <dgm:presLayoutVars>
          <dgm:bulletEnabled val="1"/>
        </dgm:presLayoutVars>
      </dgm:prSet>
      <dgm:spPr/>
    </dgm:pt>
    <dgm:pt modelId="{01D3182E-9255-4F50-A9B4-6AFC03C8C4F1}" type="pres">
      <dgm:prSet presAssocID="{564C1586-200E-4212-A28C-1591BFEAB9C3}" presName="sibTrans" presStyleLbl="sibTrans2D1" presStyleIdx="1" presStyleCnt="7"/>
      <dgm:spPr/>
    </dgm:pt>
    <dgm:pt modelId="{7A569A58-79F0-45A7-B3E3-579FA120B46A}" type="pres">
      <dgm:prSet presAssocID="{564C1586-200E-4212-A28C-1591BFEAB9C3}" presName="connectorText" presStyleLbl="sibTrans2D1" presStyleIdx="1" presStyleCnt="7"/>
      <dgm:spPr/>
    </dgm:pt>
    <dgm:pt modelId="{1C7DE035-5B25-4D7D-909A-E8424431B0B0}" type="pres">
      <dgm:prSet presAssocID="{9AEA448C-BD06-4727-AB10-89A1E1BEDD26}" presName="node" presStyleLbl="node1" presStyleIdx="2" presStyleCnt="7">
        <dgm:presLayoutVars>
          <dgm:bulletEnabled val="1"/>
        </dgm:presLayoutVars>
      </dgm:prSet>
      <dgm:spPr/>
    </dgm:pt>
    <dgm:pt modelId="{5BFE0C79-9E27-4145-8618-04101FB29DA6}" type="pres">
      <dgm:prSet presAssocID="{75AA6D5E-D268-4FAE-8C6C-BE0F051F8ED2}" presName="sibTrans" presStyleLbl="sibTrans2D1" presStyleIdx="2" presStyleCnt="7"/>
      <dgm:spPr/>
    </dgm:pt>
    <dgm:pt modelId="{33278808-361D-4D08-9E7D-898536B3CAF4}" type="pres">
      <dgm:prSet presAssocID="{75AA6D5E-D268-4FAE-8C6C-BE0F051F8ED2}" presName="connectorText" presStyleLbl="sibTrans2D1" presStyleIdx="2" presStyleCnt="7"/>
      <dgm:spPr/>
    </dgm:pt>
    <dgm:pt modelId="{5A237004-FADB-42B8-A785-9ED922BA549C}" type="pres">
      <dgm:prSet presAssocID="{B6159974-91AF-4E30-A98B-75F5533A105B}" presName="node" presStyleLbl="node1" presStyleIdx="3" presStyleCnt="7">
        <dgm:presLayoutVars>
          <dgm:bulletEnabled val="1"/>
        </dgm:presLayoutVars>
      </dgm:prSet>
      <dgm:spPr/>
    </dgm:pt>
    <dgm:pt modelId="{8892E3AB-E8E0-4F56-AA61-4224B546014A}" type="pres">
      <dgm:prSet presAssocID="{667B6B12-2E78-4551-9FB0-945F1E2806F2}" presName="sibTrans" presStyleLbl="sibTrans2D1" presStyleIdx="3" presStyleCnt="7"/>
      <dgm:spPr/>
    </dgm:pt>
    <dgm:pt modelId="{0F7515AC-7DCF-4F29-A8AF-89A1182F3A1D}" type="pres">
      <dgm:prSet presAssocID="{667B6B12-2E78-4551-9FB0-945F1E2806F2}" presName="connectorText" presStyleLbl="sibTrans2D1" presStyleIdx="3" presStyleCnt="7"/>
      <dgm:spPr/>
    </dgm:pt>
    <dgm:pt modelId="{E83D9339-0FE2-46C5-86F0-6142BB9FA341}" type="pres">
      <dgm:prSet presAssocID="{9900F89D-CEDA-4574-B162-4C3A96B66847}" presName="node" presStyleLbl="node1" presStyleIdx="4" presStyleCnt="7">
        <dgm:presLayoutVars>
          <dgm:bulletEnabled val="1"/>
        </dgm:presLayoutVars>
      </dgm:prSet>
      <dgm:spPr/>
    </dgm:pt>
    <dgm:pt modelId="{F66FD87D-4E11-4F47-95F6-2C5DE4B6D19C}" type="pres">
      <dgm:prSet presAssocID="{2C4901FD-CCED-4A67-BC01-4C742DF3434E}" presName="sibTrans" presStyleLbl="sibTrans2D1" presStyleIdx="4" presStyleCnt="7"/>
      <dgm:spPr/>
    </dgm:pt>
    <dgm:pt modelId="{5CDA5EEE-6CE4-45F2-9038-178ACD56E821}" type="pres">
      <dgm:prSet presAssocID="{2C4901FD-CCED-4A67-BC01-4C742DF3434E}" presName="connectorText" presStyleLbl="sibTrans2D1" presStyleIdx="4" presStyleCnt="7"/>
      <dgm:spPr/>
    </dgm:pt>
    <dgm:pt modelId="{91924A0C-ED0B-47EB-8E25-40F19F630D74}" type="pres">
      <dgm:prSet presAssocID="{7BCB196E-BB09-4A3E-A299-0469F9F1B213}" presName="node" presStyleLbl="node1" presStyleIdx="5" presStyleCnt="7">
        <dgm:presLayoutVars>
          <dgm:bulletEnabled val="1"/>
        </dgm:presLayoutVars>
      </dgm:prSet>
      <dgm:spPr/>
    </dgm:pt>
    <dgm:pt modelId="{CAB1FB80-02E0-4C19-B320-0DA5DA6E923B}" type="pres">
      <dgm:prSet presAssocID="{C7C256D5-32F1-443E-8166-DAD3E98AFFD3}" presName="sibTrans" presStyleLbl="sibTrans2D1" presStyleIdx="5" presStyleCnt="7"/>
      <dgm:spPr/>
    </dgm:pt>
    <dgm:pt modelId="{7935A3C2-8EA2-4918-BE59-EAD221F0BA11}" type="pres">
      <dgm:prSet presAssocID="{C7C256D5-32F1-443E-8166-DAD3E98AFFD3}" presName="connectorText" presStyleLbl="sibTrans2D1" presStyleIdx="5" presStyleCnt="7"/>
      <dgm:spPr/>
    </dgm:pt>
    <dgm:pt modelId="{D1D5F2C8-BD78-4DE9-8BBF-9DF96DC238CD}" type="pres">
      <dgm:prSet presAssocID="{67D358A1-4518-4000-AE09-33F601B8D428}" presName="node" presStyleLbl="node1" presStyleIdx="6" presStyleCnt="7">
        <dgm:presLayoutVars>
          <dgm:bulletEnabled val="1"/>
        </dgm:presLayoutVars>
      </dgm:prSet>
      <dgm:spPr/>
    </dgm:pt>
    <dgm:pt modelId="{677E2247-1A54-4D75-AC58-19E283FDFD6D}" type="pres">
      <dgm:prSet presAssocID="{248EBBF1-CE7F-4BEB-B9B6-F34101BB6A20}" presName="sibTrans" presStyleLbl="sibTrans2D1" presStyleIdx="6" presStyleCnt="7"/>
      <dgm:spPr/>
    </dgm:pt>
    <dgm:pt modelId="{86CBECD8-27C7-474A-B9A0-CC967DB2DE47}" type="pres">
      <dgm:prSet presAssocID="{248EBBF1-CE7F-4BEB-B9B6-F34101BB6A20}" presName="connectorText" presStyleLbl="sibTrans2D1" presStyleIdx="6" presStyleCnt="7"/>
      <dgm:spPr/>
    </dgm:pt>
  </dgm:ptLst>
  <dgm:cxnLst>
    <dgm:cxn modelId="{95110109-6B32-467B-A9D6-C1C4721F18C8}" type="presOf" srcId="{67D358A1-4518-4000-AE09-33F601B8D428}" destId="{D1D5F2C8-BD78-4DE9-8BBF-9DF96DC238CD}" srcOrd="0" destOrd="0" presId="urn:microsoft.com/office/officeart/2005/8/layout/cycle2"/>
    <dgm:cxn modelId="{D1CD371C-45D4-413B-8AA3-419ED0FAAC5D}" srcId="{DED12015-6620-4BEA-9E59-AB51C94CA146}" destId="{7BCB196E-BB09-4A3E-A299-0469F9F1B213}" srcOrd="5" destOrd="0" parTransId="{EABC8864-650B-4514-8964-F1DC6FB77A92}" sibTransId="{C7C256D5-32F1-443E-8166-DAD3E98AFFD3}"/>
    <dgm:cxn modelId="{E5045C27-805D-4C9B-8155-C00FBB661B94}" type="presOf" srcId="{7BCB196E-BB09-4A3E-A299-0469F9F1B213}" destId="{91924A0C-ED0B-47EB-8E25-40F19F630D74}" srcOrd="0" destOrd="0" presId="urn:microsoft.com/office/officeart/2005/8/layout/cycle2"/>
    <dgm:cxn modelId="{F121CE40-ADB0-4FD3-91D1-9D43B4129CB3}" srcId="{DED12015-6620-4BEA-9E59-AB51C94CA146}" destId="{9900F89D-CEDA-4574-B162-4C3A96B66847}" srcOrd="4" destOrd="0" parTransId="{7F4E1825-67C1-4C6C-90BB-4CA87B78CB4B}" sibTransId="{2C4901FD-CCED-4A67-BC01-4C742DF3434E}"/>
    <dgm:cxn modelId="{D110D842-E608-44B7-8ABD-1B17AD7C4AE2}" srcId="{DED12015-6620-4BEA-9E59-AB51C94CA146}" destId="{00002068-E187-4D0B-BF92-1D2C8D2C345D}" srcOrd="1" destOrd="0" parTransId="{2E4B3EB3-1A38-45C7-AF61-A7060D6EFB04}" sibTransId="{564C1586-200E-4212-A28C-1591BFEAB9C3}"/>
    <dgm:cxn modelId="{2283F943-EF14-48B1-A6A4-7F87E74F0856}" srcId="{DED12015-6620-4BEA-9E59-AB51C94CA146}" destId="{67D358A1-4518-4000-AE09-33F601B8D428}" srcOrd="6" destOrd="0" parTransId="{E433B97D-17D7-49AF-AA2C-D90D67D7379D}" sibTransId="{248EBBF1-CE7F-4BEB-B9B6-F34101BB6A20}"/>
    <dgm:cxn modelId="{D909AA49-8219-4F4A-BF2D-43D989CA97D4}" type="presOf" srcId="{9900F89D-CEDA-4574-B162-4C3A96B66847}" destId="{E83D9339-0FE2-46C5-86F0-6142BB9FA341}" srcOrd="0" destOrd="0" presId="urn:microsoft.com/office/officeart/2005/8/layout/cycle2"/>
    <dgm:cxn modelId="{F6F8E96B-121C-4BEA-AE30-9E836F5812EA}" type="presOf" srcId="{564C1586-200E-4212-A28C-1591BFEAB9C3}" destId="{01D3182E-9255-4F50-A9B4-6AFC03C8C4F1}" srcOrd="0" destOrd="0" presId="urn:microsoft.com/office/officeart/2005/8/layout/cycle2"/>
    <dgm:cxn modelId="{0D17226F-2DEF-484D-AF24-D61D353F186E}" type="presOf" srcId="{C7C256D5-32F1-443E-8166-DAD3E98AFFD3}" destId="{CAB1FB80-02E0-4C19-B320-0DA5DA6E923B}" srcOrd="0" destOrd="0" presId="urn:microsoft.com/office/officeart/2005/8/layout/cycle2"/>
    <dgm:cxn modelId="{DE91BE56-1B22-4774-8550-66555E7CF5A2}" type="presOf" srcId="{564C1586-200E-4212-A28C-1591BFEAB9C3}" destId="{7A569A58-79F0-45A7-B3E3-579FA120B46A}" srcOrd="1" destOrd="0" presId="urn:microsoft.com/office/officeart/2005/8/layout/cycle2"/>
    <dgm:cxn modelId="{4256BB8E-F0E2-415A-B6E1-92BCF2B367B3}" type="presOf" srcId="{DED12015-6620-4BEA-9E59-AB51C94CA146}" destId="{8A0288BD-28C5-418D-84DB-BBA6C88142B4}" srcOrd="0" destOrd="0" presId="urn:microsoft.com/office/officeart/2005/8/layout/cycle2"/>
    <dgm:cxn modelId="{90714192-0FD1-49BC-96AD-E202514CFA41}" type="presOf" srcId="{667B6B12-2E78-4551-9FB0-945F1E2806F2}" destId="{0F7515AC-7DCF-4F29-A8AF-89A1182F3A1D}" srcOrd="1" destOrd="0" presId="urn:microsoft.com/office/officeart/2005/8/layout/cycle2"/>
    <dgm:cxn modelId="{1D9FE492-1F00-4CFA-89D6-AC3078BB3FCC}" type="presOf" srcId="{248EBBF1-CE7F-4BEB-B9B6-F34101BB6A20}" destId="{86CBECD8-27C7-474A-B9A0-CC967DB2DE47}" srcOrd="1" destOrd="0" presId="urn:microsoft.com/office/officeart/2005/8/layout/cycle2"/>
    <dgm:cxn modelId="{27FCE994-326D-413B-8F67-1DE3257D9F26}" type="presOf" srcId="{75AA6D5E-D268-4FAE-8C6C-BE0F051F8ED2}" destId="{5BFE0C79-9E27-4145-8618-04101FB29DA6}" srcOrd="0" destOrd="0" presId="urn:microsoft.com/office/officeart/2005/8/layout/cycle2"/>
    <dgm:cxn modelId="{DA5E3397-C884-4F27-BDCF-82F04AC3497B}" type="presOf" srcId="{248EBBF1-CE7F-4BEB-B9B6-F34101BB6A20}" destId="{677E2247-1A54-4D75-AC58-19E283FDFD6D}" srcOrd="0" destOrd="0" presId="urn:microsoft.com/office/officeart/2005/8/layout/cycle2"/>
    <dgm:cxn modelId="{80694BA1-23CF-4518-8886-C26BDE5AE574}" srcId="{DED12015-6620-4BEA-9E59-AB51C94CA146}" destId="{6848682A-E50D-4C4E-91B4-EF53A8D96078}" srcOrd="0" destOrd="0" parTransId="{D5D4E858-7E66-43E1-B797-596C0AD807AB}" sibTransId="{5DDFD0CB-FC83-4F8A-AE7F-5B53C6DD1584}"/>
    <dgm:cxn modelId="{517D42A6-8A47-4425-8E81-86A57D830932}" type="presOf" srcId="{5DDFD0CB-FC83-4F8A-AE7F-5B53C6DD1584}" destId="{032177A1-7ACE-4DD6-A261-AEEA9C3B9BFD}" srcOrd="1" destOrd="0" presId="urn:microsoft.com/office/officeart/2005/8/layout/cycle2"/>
    <dgm:cxn modelId="{D1CD5AA9-2860-45B0-A0B5-9B5E198E0477}" type="presOf" srcId="{667B6B12-2E78-4551-9FB0-945F1E2806F2}" destId="{8892E3AB-E8E0-4F56-AA61-4224B546014A}" srcOrd="0" destOrd="0" presId="urn:microsoft.com/office/officeart/2005/8/layout/cycle2"/>
    <dgm:cxn modelId="{34CE5DC8-038D-4C7C-A0CB-8A12732CEC14}" type="presOf" srcId="{C7C256D5-32F1-443E-8166-DAD3E98AFFD3}" destId="{7935A3C2-8EA2-4918-BE59-EAD221F0BA11}" srcOrd="1" destOrd="0" presId="urn:microsoft.com/office/officeart/2005/8/layout/cycle2"/>
    <dgm:cxn modelId="{FEBB2AC9-21BC-4095-95A2-B43783D570AB}" type="presOf" srcId="{2C4901FD-CCED-4A67-BC01-4C742DF3434E}" destId="{F66FD87D-4E11-4F47-95F6-2C5DE4B6D19C}" srcOrd="0" destOrd="0" presId="urn:microsoft.com/office/officeart/2005/8/layout/cycle2"/>
    <dgm:cxn modelId="{B8A698CC-FF88-45C9-BD4E-07E6BB184FF7}" type="presOf" srcId="{5DDFD0CB-FC83-4F8A-AE7F-5B53C6DD1584}" destId="{2AFE4685-F7FA-406F-B370-2D99179AD591}" srcOrd="0" destOrd="0" presId="urn:microsoft.com/office/officeart/2005/8/layout/cycle2"/>
    <dgm:cxn modelId="{3BFF9ECC-7C8C-46CA-855A-FCF6E1DFF933}" srcId="{DED12015-6620-4BEA-9E59-AB51C94CA146}" destId="{B6159974-91AF-4E30-A98B-75F5533A105B}" srcOrd="3" destOrd="0" parTransId="{EA730933-680D-464F-9B19-E76864F911BC}" sibTransId="{667B6B12-2E78-4551-9FB0-945F1E2806F2}"/>
    <dgm:cxn modelId="{5A5363CF-89E5-450E-870B-93DE4B252CBB}" type="presOf" srcId="{75AA6D5E-D268-4FAE-8C6C-BE0F051F8ED2}" destId="{33278808-361D-4D08-9E7D-898536B3CAF4}" srcOrd="1" destOrd="0" presId="urn:microsoft.com/office/officeart/2005/8/layout/cycle2"/>
    <dgm:cxn modelId="{096494D3-7A30-4B84-B563-4F37ACFAFF18}" srcId="{DED12015-6620-4BEA-9E59-AB51C94CA146}" destId="{9AEA448C-BD06-4727-AB10-89A1E1BEDD26}" srcOrd="2" destOrd="0" parTransId="{548D2EEA-A048-47C2-B3B7-AEB4513F9BA4}" sibTransId="{75AA6D5E-D268-4FAE-8C6C-BE0F051F8ED2}"/>
    <dgm:cxn modelId="{E03562D4-BC1C-4239-8724-673ECC8A7D5D}" type="presOf" srcId="{B6159974-91AF-4E30-A98B-75F5533A105B}" destId="{5A237004-FADB-42B8-A785-9ED922BA549C}" srcOrd="0" destOrd="0" presId="urn:microsoft.com/office/officeart/2005/8/layout/cycle2"/>
    <dgm:cxn modelId="{351C80D5-6E69-4C91-989E-629DB4B4121A}" type="presOf" srcId="{2C4901FD-CCED-4A67-BC01-4C742DF3434E}" destId="{5CDA5EEE-6CE4-45F2-9038-178ACD56E821}" srcOrd="1" destOrd="0" presId="urn:microsoft.com/office/officeart/2005/8/layout/cycle2"/>
    <dgm:cxn modelId="{765334F0-7AF0-4BAE-B2C4-2D1E53A95528}" type="presOf" srcId="{00002068-E187-4D0B-BF92-1D2C8D2C345D}" destId="{FA14E653-C185-4295-915B-57A17E98FEC3}" srcOrd="0" destOrd="0" presId="urn:microsoft.com/office/officeart/2005/8/layout/cycle2"/>
    <dgm:cxn modelId="{4650FCFA-076F-4A12-8B24-1CF57DA7CD81}" type="presOf" srcId="{6848682A-E50D-4C4E-91B4-EF53A8D96078}" destId="{5688CDD7-1489-4DDC-A341-DB8C9575AE9A}" srcOrd="0" destOrd="0" presId="urn:microsoft.com/office/officeart/2005/8/layout/cycle2"/>
    <dgm:cxn modelId="{A19C08FB-B9C8-4005-984A-3EE51986F682}" type="presOf" srcId="{9AEA448C-BD06-4727-AB10-89A1E1BEDD26}" destId="{1C7DE035-5B25-4D7D-909A-E8424431B0B0}" srcOrd="0" destOrd="0" presId="urn:microsoft.com/office/officeart/2005/8/layout/cycle2"/>
    <dgm:cxn modelId="{E7998220-D931-4969-BCC5-C38D6E23A9B1}" type="presParOf" srcId="{8A0288BD-28C5-418D-84DB-BBA6C88142B4}" destId="{5688CDD7-1489-4DDC-A341-DB8C9575AE9A}" srcOrd="0" destOrd="0" presId="urn:microsoft.com/office/officeart/2005/8/layout/cycle2"/>
    <dgm:cxn modelId="{F4844766-CD92-4087-91F9-7C6F67E224CA}" type="presParOf" srcId="{8A0288BD-28C5-418D-84DB-BBA6C88142B4}" destId="{2AFE4685-F7FA-406F-B370-2D99179AD591}" srcOrd="1" destOrd="0" presId="urn:microsoft.com/office/officeart/2005/8/layout/cycle2"/>
    <dgm:cxn modelId="{9A3F2494-351E-41CE-91EC-6F3721714BCD}" type="presParOf" srcId="{2AFE4685-F7FA-406F-B370-2D99179AD591}" destId="{032177A1-7ACE-4DD6-A261-AEEA9C3B9BFD}" srcOrd="0" destOrd="0" presId="urn:microsoft.com/office/officeart/2005/8/layout/cycle2"/>
    <dgm:cxn modelId="{84279142-09B8-4DD1-A277-7979F18DD8F2}" type="presParOf" srcId="{8A0288BD-28C5-418D-84DB-BBA6C88142B4}" destId="{FA14E653-C185-4295-915B-57A17E98FEC3}" srcOrd="2" destOrd="0" presId="urn:microsoft.com/office/officeart/2005/8/layout/cycle2"/>
    <dgm:cxn modelId="{A408411E-AAE3-42D6-B113-044C745597FF}" type="presParOf" srcId="{8A0288BD-28C5-418D-84DB-BBA6C88142B4}" destId="{01D3182E-9255-4F50-A9B4-6AFC03C8C4F1}" srcOrd="3" destOrd="0" presId="urn:microsoft.com/office/officeart/2005/8/layout/cycle2"/>
    <dgm:cxn modelId="{79294575-BE23-4429-B30D-F494464209D3}" type="presParOf" srcId="{01D3182E-9255-4F50-A9B4-6AFC03C8C4F1}" destId="{7A569A58-79F0-45A7-B3E3-579FA120B46A}" srcOrd="0" destOrd="0" presId="urn:microsoft.com/office/officeart/2005/8/layout/cycle2"/>
    <dgm:cxn modelId="{9430477D-29B0-48BE-8747-008C7E05F0E9}" type="presParOf" srcId="{8A0288BD-28C5-418D-84DB-BBA6C88142B4}" destId="{1C7DE035-5B25-4D7D-909A-E8424431B0B0}" srcOrd="4" destOrd="0" presId="urn:microsoft.com/office/officeart/2005/8/layout/cycle2"/>
    <dgm:cxn modelId="{EF88AEAD-9BA0-45B4-9278-C223D9C9BEC2}" type="presParOf" srcId="{8A0288BD-28C5-418D-84DB-BBA6C88142B4}" destId="{5BFE0C79-9E27-4145-8618-04101FB29DA6}" srcOrd="5" destOrd="0" presId="urn:microsoft.com/office/officeart/2005/8/layout/cycle2"/>
    <dgm:cxn modelId="{92564414-C7BA-44F5-B7C1-85E2251563E5}" type="presParOf" srcId="{5BFE0C79-9E27-4145-8618-04101FB29DA6}" destId="{33278808-361D-4D08-9E7D-898536B3CAF4}" srcOrd="0" destOrd="0" presId="urn:microsoft.com/office/officeart/2005/8/layout/cycle2"/>
    <dgm:cxn modelId="{837E8DA2-36DC-4172-8E6C-E80DD1140F24}" type="presParOf" srcId="{8A0288BD-28C5-418D-84DB-BBA6C88142B4}" destId="{5A237004-FADB-42B8-A785-9ED922BA549C}" srcOrd="6" destOrd="0" presId="urn:microsoft.com/office/officeart/2005/8/layout/cycle2"/>
    <dgm:cxn modelId="{E45A4E8A-4CC5-4E3E-975E-F8999BD6E40A}" type="presParOf" srcId="{8A0288BD-28C5-418D-84DB-BBA6C88142B4}" destId="{8892E3AB-E8E0-4F56-AA61-4224B546014A}" srcOrd="7" destOrd="0" presId="urn:microsoft.com/office/officeart/2005/8/layout/cycle2"/>
    <dgm:cxn modelId="{49358937-FFE0-43E2-8054-3728D3BBC7E7}" type="presParOf" srcId="{8892E3AB-E8E0-4F56-AA61-4224B546014A}" destId="{0F7515AC-7DCF-4F29-A8AF-89A1182F3A1D}" srcOrd="0" destOrd="0" presId="urn:microsoft.com/office/officeart/2005/8/layout/cycle2"/>
    <dgm:cxn modelId="{4FD8BA6E-5D66-4B1D-B3B1-F6B9F0F119FA}" type="presParOf" srcId="{8A0288BD-28C5-418D-84DB-BBA6C88142B4}" destId="{E83D9339-0FE2-46C5-86F0-6142BB9FA341}" srcOrd="8" destOrd="0" presId="urn:microsoft.com/office/officeart/2005/8/layout/cycle2"/>
    <dgm:cxn modelId="{E8CDDB86-BAAD-4458-BF39-3396BCFBCE2F}" type="presParOf" srcId="{8A0288BD-28C5-418D-84DB-BBA6C88142B4}" destId="{F66FD87D-4E11-4F47-95F6-2C5DE4B6D19C}" srcOrd="9" destOrd="0" presId="urn:microsoft.com/office/officeart/2005/8/layout/cycle2"/>
    <dgm:cxn modelId="{A37F1292-460A-4599-984E-0168B92C8B23}" type="presParOf" srcId="{F66FD87D-4E11-4F47-95F6-2C5DE4B6D19C}" destId="{5CDA5EEE-6CE4-45F2-9038-178ACD56E821}" srcOrd="0" destOrd="0" presId="urn:microsoft.com/office/officeart/2005/8/layout/cycle2"/>
    <dgm:cxn modelId="{52EDDF8A-F70D-45ED-98FB-70C2459ED477}" type="presParOf" srcId="{8A0288BD-28C5-418D-84DB-BBA6C88142B4}" destId="{91924A0C-ED0B-47EB-8E25-40F19F630D74}" srcOrd="10" destOrd="0" presId="urn:microsoft.com/office/officeart/2005/8/layout/cycle2"/>
    <dgm:cxn modelId="{1834EFB4-AE2F-4A70-AA9E-34D42C244C8F}" type="presParOf" srcId="{8A0288BD-28C5-418D-84DB-BBA6C88142B4}" destId="{CAB1FB80-02E0-4C19-B320-0DA5DA6E923B}" srcOrd="11" destOrd="0" presId="urn:microsoft.com/office/officeart/2005/8/layout/cycle2"/>
    <dgm:cxn modelId="{1E253ACE-F71B-4F23-A24C-DF54D0D3478B}" type="presParOf" srcId="{CAB1FB80-02E0-4C19-B320-0DA5DA6E923B}" destId="{7935A3C2-8EA2-4918-BE59-EAD221F0BA11}" srcOrd="0" destOrd="0" presId="urn:microsoft.com/office/officeart/2005/8/layout/cycle2"/>
    <dgm:cxn modelId="{4383DA58-ECF9-4B21-8E58-6F1CB63A4F44}" type="presParOf" srcId="{8A0288BD-28C5-418D-84DB-BBA6C88142B4}" destId="{D1D5F2C8-BD78-4DE9-8BBF-9DF96DC238CD}" srcOrd="12" destOrd="0" presId="urn:microsoft.com/office/officeart/2005/8/layout/cycle2"/>
    <dgm:cxn modelId="{6A5AD530-0EB0-4410-AC09-23061CFC9ED9}" type="presParOf" srcId="{8A0288BD-28C5-418D-84DB-BBA6C88142B4}" destId="{677E2247-1A54-4D75-AC58-19E283FDFD6D}" srcOrd="13" destOrd="0" presId="urn:microsoft.com/office/officeart/2005/8/layout/cycle2"/>
    <dgm:cxn modelId="{DF06079C-4A48-4271-9A7B-E5F92B2B1F86}" type="presParOf" srcId="{677E2247-1A54-4D75-AC58-19E283FDFD6D}" destId="{86CBECD8-27C7-474A-B9A0-CC967DB2DE4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11246-8721-46A8-A6F1-10F3B89A169D}" type="doc">
      <dgm:prSet loTypeId="urn:microsoft.com/office/officeart/2009/3/layout/HorizontalOrganizationChart" loCatId="hierarchy" qsTypeId="urn:microsoft.com/office/officeart/2005/8/quickstyle/simple1" qsCatId="simple" csTypeId="urn:microsoft.com/office/officeart/2005/8/colors/colorful5" csCatId="colorful" phldr="1"/>
      <dgm:spPr/>
      <dgm:t>
        <a:bodyPr/>
        <a:lstStyle/>
        <a:p>
          <a:endParaRPr lang="en-IN"/>
        </a:p>
      </dgm:t>
    </dgm:pt>
    <dgm:pt modelId="{D0FEADA5-F5E1-4408-B49D-DDCEB099B533}">
      <dgm:prSet/>
      <dgm:spPr/>
      <dgm:t>
        <a:bodyPr/>
        <a:lstStyle/>
        <a:p>
          <a:r>
            <a:rPr lang="en-IN" dirty="0"/>
            <a:t>Types</a:t>
          </a:r>
        </a:p>
        <a:p>
          <a:r>
            <a:rPr lang="en-IN" dirty="0"/>
            <a:t>Of</a:t>
          </a:r>
        </a:p>
        <a:p>
          <a:r>
            <a:rPr lang="en-IN" dirty="0"/>
            <a:t>Transactions</a:t>
          </a:r>
        </a:p>
      </dgm:t>
    </dgm:pt>
    <dgm:pt modelId="{612C6354-8623-461C-AFF4-CD544EC36556}" type="parTrans" cxnId="{FEF1C264-3A1D-4D05-BFF0-B49FF443804E}">
      <dgm:prSet/>
      <dgm:spPr/>
      <dgm:t>
        <a:bodyPr/>
        <a:lstStyle/>
        <a:p>
          <a:endParaRPr lang="en-IN"/>
        </a:p>
      </dgm:t>
    </dgm:pt>
    <dgm:pt modelId="{0F41E914-75E6-48AF-AAE0-60A1BB82EEE8}" type="sibTrans" cxnId="{FEF1C264-3A1D-4D05-BFF0-B49FF443804E}">
      <dgm:prSet/>
      <dgm:spPr/>
      <dgm:t>
        <a:bodyPr/>
        <a:lstStyle/>
        <a:p>
          <a:endParaRPr lang="en-IN"/>
        </a:p>
      </dgm:t>
    </dgm:pt>
    <dgm:pt modelId="{491C681A-75B8-4428-BAA0-8D1FC03A48F7}">
      <dgm:prSet/>
      <dgm:spPr/>
      <dgm:t>
        <a:bodyPr/>
        <a:lstStyle/>
        <a:p>
          <a:r>
            <a:rPr lang="en-IN" dirty="0"/>
            <a:t>Economic</a:t>
          </a:r>
        </a:p>
        <a:p>
          <a:r>
            <a:rPr lang="en-IN" dirty="0"/>
            <a:t>Transactions </a:t>
          </a:r>
        </a:p>
      </dgm:t>
    </dgm:pt>
    <dgm:pt modelId="{DBDF3233-8AD8-4DD2-AE05-4E3B9708F137}" type="parTrans" cxnId="{717894CA-0C8C-41BC-9131-2301F5F031CB}">
      <dgm:prSet/>
      <dgm:spPr/>
      <dgm:t>
        <a:bodyPr/>
        <a:lstStyle/>
        <a:p>
          <a:endParaRPr lang="en-IN"/>
        </a:p>
      </dgm:t>
    </dgm:pt>
    <dgm:pt modelId="{86F665AF-6E73-4852-A030-502DA544D912}" type="sibTrans" cxnId="{717894CA-0C8C-41BC-9131-2301F5F031CB}">
      <dgm:prSet/>
      <dgm:spPr/>
      <dgm:t>
        <a:bodyPr/>
        <a:lstStyle/>
        <a:p>
          <a:endParaRPr lang="en-IN"/>
        </a:p>
      </dgm:t>
    </dgm:pt>
    <dgm:pt modelId="{639D6072-D150-48F3-83D1-607D3E0AB86F}">
      <dgm:prSet/>
      <dgm:spPr/>
      <dgm:t>
        <a:bodyPr/>
        <a:lstStyle/>
        <a:p>
          <a:r>
            <a:rPr lang="en-IN" dirty="0"/>
            <a:t>Cash Transactions </a:t>
          </a:r>
        </a:p>
      </dgm:t>
    </dgm:pt>
    <dgm:pt modelId="{A22536B5-38AD-4C87-B0E9-16A72EB1857C}" type="parTrans" cxnId="{FB64D425-924F-4F41-927D-73585E35FB89}">
      <dgm:prSet/>
      <dgm:spPr/>
      <dgm:t>
        <a:bodyPr/>
        <a:lstStyle/>
        <a:p>
          <a:endParaRPr lang="en-IN"/>
        </a:p>
      </dgm:t>
    </dgm:pt>
    <dgm:pt modelId="{AAD917FE-6300-4157-92DF-3FDF29ED027D}" type="sibTrans" cxnId="{FB64D425-924F-4F41-927D-73585E35FB89}">
      <dgm:prSet/>
      <dgm:spPr/>
      <dgm:t>
        <a:bodyPr/>
        <a:lstStyle/>
        <a:p>
          <a:endParaRPr lang="en-IN"/>
        </a:p>
      </dgm:t>
    </dgm:pt>
    <dgm:pt modelId="{F610F925-03A8-4141-A152-9383F3682853}">
      <dgm:prSet/>
      <dgm:spPr/>
      <dgm:t>
        <a:bodyPr/>
        <a:lstStyle/>
        <a:p>
          <a:r>
            <a:rPr lang="en-IN" dirty="0"/>
            <a:t>Credit Transactions </a:t>
          </a:r>
        </a:p>
      </dgm:t>
    </dgm:pt>
    <dgm:pt modelId="{EB1C9E3C-C666-44BE-8F39-11BBB89CC192}" type="parTrans" cxnId="{49F69264-ED4B-425D-A0A1-A4E788136766}">
      <dgm:prSet/>
      <dgm:spPr/>
      <dgm:t>
        <a:bodyPr/>
        <a:lstStyle/>
        <a:p>
          <a:endParaRPr lang="en-IN"/>
        </a:p>
      </dgm:t>
    </dgm:pt>
    <dgm:pt modelId="{4480C4FB-2EF8-4EF5-B630-5673D5E21391}" type="sibTrans" cxnId="{49F69264-ED4B-425D-A0A1-A4E788136766}">
      <dgm:prSet/>
      <dgm:spPr/>
      <dgm:t>
        <a:bodyPr/>
        <a:lstStyle/>
        <a:p>
          <a:endParaRPr lang="en-IN"/>
        </a:p>
      </dgm:t>
    </dgm:pt>
    <dgm:pt modelId="{C6BAA809-8175-4E28-8D69-6E04CC98E54D}">
      <dgm:prSet/>
      <dgm:spPr/>
      <dgm:t>
        <a:bodyPr/>
        <a:lstStyle/>
        <a:p>
          <a:r>
            <a:rPr lang="en-IN" dirty="0"/>
            <a:t>Non-economic</a:t>
          </a:r>
        </a:p>
        <a:p>
          <a:r>
            <a:rPr lang="en-IN" dirty="0"/>
            <a:t>Transactions </a:t>
          </a:r>
        </a:p>
      </dgm:t>
    </dgm:pt>
    <dgm:pt modelId="{7944F8B5-CEC2-4996-989E-7F6C419D56F4}" type="parTrans" cxnId="{07CBE53D-FE29-4234-9A4F-FB03D56CFEF9}">
      <dgm:prSet/>
      <dgm:spPr/>
      <dgm:t>
        <a:bodyPr/>
        <a:lstStyle/>
        <a:p>
          <a:endParaRPr lang="en-IN"/>
        </a:p>
      </dgm:t>
    </dgm:pt>
    <dgm:pt modelId="{9FB1CD11-9679-433D-A763-6E97900158F4}" type="sibTrans" cxnId="{07CBE53D-FE29-4234-9A4F-FB03D56CFEF9}">
      <dgm:prSet/>
      <dgm:spPr/>
      <dgm:t>
        <a:bodyPr/>
        <a:lstStyle/>
        <a:p>
          <a:endParaRPr lang="en-IN"/>
        </a:p>
      </dgm:t>
    </dgm:pt>
    <dgm:pt modelId="{96E1CD3D-53E1-40E2-B8C6-7F5B1989879B}" type="pres">
      <dgm:prSet presAssocID="{E4011246-8721-46A8-A6F1-10F3B89A169D}" presName="hierChild1" presStyleCnt="0">
        <dgm:presLayoutVars>
          <dgm:orgChart val="1"/>
          <dgm:chPref val="1"/>
          <dgm:dir/>
          <dgm:animOne val="branch"/>
          <dgm:animLvl val="lvl"/>
          <dgm:resizeHandles/>
        </dgm:presLayoutVars>
      </dgm:prSet>
      <dgm:spPr/>
    </dgm:pt>
    <dgm:pt modelId="{3D4A67C8-4374-45C7-9684-63A9BE39742C}" type="pres">
      <dgm:prSet presAssocID="{D0FEADA5-F5E1-4408-B49D-DDCEB099B533}" presName="hierRoot1" presStyleCnt="0">
        <dgm:presLayoutVars>
          <dgm:hierBranch val="init"/>
        </dgm:presLayoutVars>
      </dgm:prSet>
      <dgm:spPr/>
    </dgm:pt>
    <dgm:pt modelId="{CBBDEFAB-7CE8-417A-AC6D-7ECBE99416FC}" type="pres">
      <dgm:prSet presAssocID="{D0FEADA5-F5E1-4408-B49D-DDCEB099B533}" presName="rootComposite1" presStyleCnt="0"/>
      <dgm:spPr/>
    </dgm:pt>
    <dgm:pt modelId="{33E95C74-9265-441E-8F03-E47CBD7A2685}" type="pres">
      <dgm:prSet presAssocID="{D0FEADA5-F5E1-4408-B49D-DDCEB099B533}" presName="rootText1" presStyleLbl="node0" presStyleIdx="0" presStyleCnt="1" custScaleX="122524" custScaleY="469773">
        <dgm:presLayoutVars>
          <dgm:chPref val="3"/>
        </dgm:presLayoutVars>
      </dgm:prSet>
      <dgm:spPr/>
    </dgm:pt>
    <dgm:pt modelId="{58023381-AC33-49DB-8139-1125C54BC30D}" type="pres">
      <dgm:prSet presAssocID="{D0FEADA5-F5E1-4408-B49D-DDCEB099B533}" presName="rootConnector1" presStyleLbl="node1" presStyleIdx="0" presStyleCnt="0"/>
      <dgm:spPr/>
    </dgm:pt>
    <dgm:pt modelId="{B287DCEC-FBDB-452C-B52C-41D2215207F4}" type="pres">
      <dgm:prSet presAssocID="{D0FEADA5-F5E1-4408-B49D-DDCEB099B533}" presName="hierChild2" presStyleCnt="0"/>
      <dgm:spPr/>
    </dgm:pt>
    <dgm:pt modelId="{ABDBFBA3-6A5E-4273-8FCF-E70147627D6F}" type="pres">
      <dgm:prSet presAssocID="{DBDF3233-8AD8-4DD2-AE05-4E3B9708F137}" presName="Name64" presStyleLbl="parChTrans1D2" presStyleIdx="0" presStyleCnt="2"/>
      <dgm:spPr/>
    </dgm:pt>
    <dgm:pt modelId="{1B9809C5-6207-407C-B2AB-7921EB8B823F}" type="pres">
      <dgm:prSet presAssocID="{491C681A-75B8-4428-BAA0-8D1FC03A48F7}" presName="hierRoot2" presStyleCnt="0">
        <dgm:presLayoutVars>
          <dgm:hierBranch val="init"/>
        </dgm:presLayoutVars>
      </dgm:prSet>
      <dgm:spPr/>
    </dgm:pt>
    <dgm:pt modelId="{50D21811-4117-4BB7-93EF-A97AEA3A7967}" type="pres">
      <dgm:prSet presAssocID="{491C681A-75B8-4428-BAA0-8D1FC03A48F7}" presName="rootComposite" presStyleCnt="0"/>
      <dgm:spPr/>
    </dgm:pt>
    <dgm:pt modelId="{3114D2A8-6576-4DC8-95EB-FC7A2BEE5124}" type="pres">
      <dgm:prSet presAssocID="{491C681A-75B8-4428-BAA0-8D1FC03A48F7}" presName="rootText" presStyleLbl="node2" presStyleIdx="0" presStyleCnt="2" custScaleY="208122">
        <dgm:presLayoutVars>
          <dgm:chPref val="3"/>
        </dgm:presLayoutVars>
      </dgm:prSet>
      <dgm:spPr/>
    </dgm:pt>
    <dgm:pt modelId="{A5C2D33E-4460-4229-8AE0-2A16A68E0592}" type="pres">
      <dgm:prSet presAssocID="{491C681A-75B8-4428-BAA0-8D1FC03A48F7}" presName="rootConnector" presStyleLbl="node2" presStyleIdx="0" presStyleCnt="2"/>
      <dgm:spPr/>
    </dgm:pt>
    <dgm:pt modelId="{725FC587-DE88-4AC3-9509-580B5B42D188}" type="pres">
      <dgm:prSet presAssocID="{491C681A-75B8-4428-BAA0-8D1FC03A48F7}" presName="hierChild4" presStyleCnt="0"/>
      <dgm:spPr/>
    </dgm:pt>
    <dgm:pt modelId="{918C3667-0B27-4F5F-BF2B-4C3298834BC4}" type="pres">
      <dgm:prSet presAssocID="{A22536B5-38AD-4C87-B0E9-16A72EB1857C}" presName="Name64" presStyleLbl="parChTrans1D3" presStyleIdx="0" presStyleCnt="2"/>
      <dgm:spPr/>
    </dgm:pt>
    <dgm:pt modelId="{2865D945-A969-4764-9D86-FF04D6057F16}" type="pres">
      <dgm:prSet presAssocID="{639D6072-D150-48F3-83D1-607D3E0AB86F}" presName="hierRoot2" presStyleCnt="0">
        <dgm:presLayoutVars>
          <dgm:hierBranch val="init"/>
        </dgm:presLayoutVars>
      </dgm:prSet>
      <dgm:spPr/>
    </dgm:pt>
    <dgm:pt modelId="{879E0A12-D6B6-4BDF-BC69-17FE271BAB99}" type="pres">
      <dgm:prSet presAssocID="{639D6072-D150-48F3-83D1-607D3E0AB86F}" presName="rootComposite" presStyleCnt="0"/>
      <dgm:spPr/>
    </dgm:pt>
    <dgm:pt modelId="{4AA3FE52-47B1-486F-BD40-9ED82E28E2EE}" type="pres">
      <dgm:prSet presAssocID="{639D6072-D150-48F3-83D1-607D3E0AB86F}" presName="rootText" presStyleLbl="node3" presStyleIdx="0" presStyleCnt="2" custScaleX="297571">
        <dgm:presLayoutVars>
          <dgm:chPref val="3"/>
        </dgm:presLayoutVars>
      </dgm:prSet>
      <dgm:spPr/>
    </dgm:pt>
    <dgm:pt modelId="{DB08DEDE-4A4A-4F9D-B224-6DBFD69284D0}" type="pres">
      <dgm:prSet presAssocID="{639D6072-D150-48F3-83D1-607D3E0AB86F}" presName="rootConnector" presStyleLbl="node3" presStyleIdx="0" presStyleCnt="2"/>
      <dgm:spPr/>
    </dgm:pt>
    <dgm:pt modelId="{F968EAD9-1B4E-4774-9D8F-B88510836CE3}" type="pres">
      <dgm:prSet presAssocID="{639D6072-D150-48F3-83D1-607D3E0AB86F}" presName="hierChild4" presStyleCnt="0"/>
      <dgm:spPr/>
    </dgm:pt>
    <dgm:pt modelId="{6091E366-66E0-4D76-A6EB-59621B2E88B9}" type="pres">
      <dgm:prSet presAssocID="{639D6072-D150-48F3-83D1-607D3E0AB86F}" presName="hierChild5" presStyleCnt="0"/>
      <dgm:spPr/>
    </dgm:pt>
    <dgm:pt modelId="{F735233C-3181-4E5C-A22E-C39BC8F88A4B}" type="pres">
      <dgm:prSet presAssocID="{EB1C9E3C-C666-44BE-8F39-11BBB89CC192}" presName="Name64" presStyleLbl="parChTrans1D3" presStyleIdx="1" presStyleCnt="2"/>
      <dgm:spPr/>
    </dgm:pt>
    <dgm:pt modelId="{53A39C0D-5FB8-4149-B5B5-75FD7ED4236B}" type="pres">
      <dgm:prSet presAssocID="{F610F925-03A8-4141-A152-9383F3682853}" presName="hierRoot2" presStyleCnt="0">
        <dgm:presLayoutVars>
          <dgm:hierBranch val="init"/>
        </dgm:presLayoutVars>
      </dgm:prSet>
      <dgm:spPr/>
    </dgm:pt>
    <dgm:pt modelId="{DE8CBEFF-3BF1-4EED-BD51-B27E2A2881E4}" type="pres">
      <dgm:prSet presAssocID="{F610F925-03A8-4141-A152-9383F3682853}" presName="rootComposite" presStyleCnt="0"/>
      <dgm:spPr/>
    </dgm:pt>
    <dgm:pt modelId="{49588F9C-2172-4E9C-9D0D-C44E623E33CE}" type="pres">
      <dgm:prSet presAssocID="{F610F925-03A8-4141-A152-9383F3682853}" presName="rootText" presStyleLbl="node3" presStyleIdx="1" presStyleCnt="2" custScaleX="297571">
        <dgm:presLayoutVars>
          <dgm:chPref val="3"/>
        </dgm:presLayoutVars>
      </dgm:prSet>
      <dgm:spPr/>
    </dgm:pt>
    <dgm:pt modelId="{783F0F2A-617A-4EB5-ADF2-8B3EDE5BE465}" type="pres">
      <dgm:prSet presAssocID="{F610F925-03A8-4141-A152-9383F3682853}" presName="rootConnector" presStyleLbl="node3" presStyleIdx="1" presStyleCnt="2"/>
      <dgm:spPr/>
    </dgm:pt>
    <dgm:pt modelId="{EC90F04C-3E8F-4B91-83A5-067AD3D94F21}" type="pres">
      <dgm:prSet presAssocID="{F610F925-03A8-4141-A152-9383F3682853}" presName="hierChild4" presStyleCnt="0"/>
      <dgm:spPr/>
    </dgm:pt>
    <dgm:pt modelId="{FAAE8B5E-55EF-46CB-9568-790F83E912F3}" type="pres">
      <dgm:prSet presAssocID="{F610F925-03A8-4141-A152-9383F3682853}" presName="hierChild5" presStyleCnt="0"/>
      <dgm:spPr/>
    </dgm:pt>
    <dgm:pt modelId="{F7427FB6-1AE5-4DF3-91BE-78FBF4C9FDD3}" type="pres">
      <dgm:prSet presAssocID="{491C681A-75B8-4428-BAA0-8D1FC03A48F7}" presName="hierChild5" presStyleCnt="0"/>
      <dgm:spPr/>
    </dgm:pt>
    <dgm:pt modelId="{2F6D93B9-3773-4825-9DE8-4B65A03FFDAA}" type="pres">
      <dgm:prSet presAssocID="{7944F8B5-CEC2-4996-989E-7F6C419D56F4}" presName="Name64" presStyleLbl="parChTrans1D2" presStyleIdx="1" presStyleCnt="2"/>
      <dgm:spPr/>
    </dgm:pt>
    <dgm:pt modelId="{BE9AE3E7-E801-400D-994B-123E6208D0B9}" type="pres">
      <dgm:prSet presAssocID="{C6BAA809-8175-4E28-8D69-6E04CC98E54D}" presName="hierRoot2" presStyleCnt="0">
        <dgm:presLayoutVars>
          <dgm:hierBranch val="init"/>
        </dgm:presLayoutVars>
      </dgm:prSet>
      <dgm:spPr/>
    </dgm:pt>
    <dgm:pt modelId="{FA2F6CD1-0149-4D72-85C2-46572BC27D06}" type="pres">
      <dgm:prSet presAssocID="{C6BAA809-8175-4E28-8D69-6E04CC98E54D}" presName="rootComposite" presStyleCnt="0"/>
      <dgm:spPr/>
    </dgm:pt>
    <dgm:pt modelId="{2CC13B0B-003D-4561-85D3-A58131249F60}" type="pres">
      <dgm:prSet presAssocID="{C6BAA809-8175-4E28-8D69-6E04CC98E54D}" presName="rootText" presStyleLbl="node2" presStyleIdx="1" presStyleCnt="2" custScaleY="208122">
        <dgm:presLayoutVars>
          <dgm:chPref val="3"/>
        </dgm:presLayoutVars>
      </dgm:prSet>
      <dgm:spPr/>
    </dgm:pt>
    <dgm:pt modelId="{74F6AC23-97E7-4F84-A1E2-21EBA8CB46CF}" type="pres">
      <dgm:prSet presAssocID="{C6BAA809-8175-4E28-8D69-6E04CC98E54D}" presName="rootConnector" presStyleLbl="node2" presStyleIdx="1" presStyleCnt="2"/>
      <dgm:spPr/>
    </dgm:pt>
    <dgm:pt modelId="{B1C98EE6-A9F6-4069-B7A5-9A153BA1054E}" type="pres">
      <dgm:prSet presAssocID="{C6BAA809-8175-4E28-8D69-6E04CC98E54D}" presName="hierChild4" presStyleCnt="0"/>
      <dgm:spPr/>
    </dgm:pt>
    <dgm:pt modelId="{32838052-8507-41ED-A082-76D774E204E5}" type="pres">
      <dgm:prSet presAssocID="{C6BAA809-8175-4E28-8D69-6E04CC98E54D}" presName="hierChild5" presStyleCnt="0"/>
      <dgm:spPr/>
    </dgm:pt>
    <dgm:pt modelId="{FD5E9BD1-1C1B-4274-82B0-F4B2E263A8D3}" type="pres">
      <dgm:prSet presAssocID="{D0FEADA5-F5E1-4408-B49D-DDCEB099B533}" presName="hierChild3" presStyleCnt="0"/>
      <dgm:spPr/>
    </dgm:pt>
  </dgm:ptLst>
  <dgm:cxnLst>
    <dgm:cxn modelId="{52C8F719-8788-4A46-BC40-9CDF5C0DF3AD}" type="presOf" srcId="{491C681A-75B8-4428-BAA0-8D1FC03A48F7}" destId="{A5C2D33E-4460-4229-8AE0-2A16A68E0592}" srcOrd="1" destOrd="0" presId="urn:microsoft.com/office/officeart/2009/3/layout/HorizontalOrganizationChart"/>
    <dgm:cxn modelId="{D2739720-334F-43EE-B933-BCB8FFDC1776}" type="presOf" srcId="{C6BAA809-8175-4E28-8D69-6E04CC98E54D}" destId="{2CC13B0B-003D-4561-85D3-A58131249F60}" srcOrd="0" destOrd="0" presId="urn:microsoft.com/office/officeart/2009/3/layout/HorizontalOrganizationChart"/>
    <dgm:cxn modelId="{FB64D425-924F-4F41-927D-73585E35FB89}" srcId="{491C681A-75B8-4428-BAA0-8D1FC03A48F7}" destId="{639D6072-D150-48F3-83D1-607D3E0AB86F}" srcOrd="0" destOrd="0" parTransId="{A22536B5-38AD-4C87-B0E9-16A72EB1857C}" sibTransId="{AAD917FE-6300-4157-92DF-3FDF29ED027D}"/>
    <dgm:cxn modelId="{DE96BA26-72AA-421C-8605-024C067260E3}" type="presOf" srcId="{C6BAA809-8175-4E28-8D69-6E04CC98E54D}" destId="{74F6AC23-97E7-4F84-A1E2-21EBA8CB46CF}" srcOrd="1" destOrd="0" presId="urn:microsoft.com/office/officeart/2009/3/layout/HorizontalOrganizationChart"/>
    <dgm:cxn modelId="{91F57831-E976-492F-B513-182507BAE3E7}" type="presOf" srcId="{DBDF3233-8AD8-4DD2-AE05-4E3B9708F137}" destId="{ABDBFBA3-6A5E-4273-8FCF-E70147627D6F}" srcOrd="0" destOrd="0" presId="urn:microsoft.com/office/officeart/2009/3/layout/HorizontalOrganizationChart"/>
    <dgm:cxn modelId="{07CBE53D-FE29-4234-9A4F-FB03D56CFEF9}" srcId="{D0FEADA5-F5E1-4408-B49D-DDCEB099B533}" destId="{C6BAA809-8175-4E28-8D69-6E04CC98E54D}" srcOrd="1" destOrd="0" parTransId="{7944F8B5-CEC2-4996-989E-7F6C419D56F4}" sibTransId="{9FB1CD11-9679-433D-A763-6E97900158F4}"/>
    <dgm:cxn modelId="{F6AB5F5E-285B-4BA8-8748-A34A4EE659E0}" type="presOf" srcId="{7944F8B5-CEC2-4996-989E-7F6C419D56F4}" destId="{2F6D93B9-3773-4825-9DE8-4B65A03FFDAA}" srcOrd="0" destOrd="0" presId="urn:microsoft.com/office/officeart/2009/3/layout/HorizontalOrganizationChart"/>
    <dgm:cxn modelId="{49F69264-ED4B-425D-A0A1-A4E788136766}" srcId="{491C681A-75B8-4428-BAA0-8D1FC03A48F7}" destId="{F610F925-03A8-4141-A152-9383F3682853}" srcOrd="1" destOrd="0" parTransId="{EB1C9E3C-C666-44BE-8F39-11BBB89CC192}" sibTransId="{4480C4FB-2EF8-4EF5-B630-5673D5E21391}"/>
    <dgm:cxn modelId="{FEF1C264-3A1D-4D05-BFF0-B49FF443804E}" srcId="{E4011246-8721-46A8-A6F1-10F3B89A169D}" destId="{D0FEADA5-F5E1-4408-B49D-DDCEB099B533}" srcOrd="0" destOrd="0" parTransId="{612C6354-8623-461C-AFF4-CD544EC36556}" sibTransId="{0F41E914-75E6-48AF-AAE0-60A1BB82EEE8}"/>
    <dgm:cxn modelId="{31BCA456-7EB5-4988-884E-FCF778E6FF38}" type="presOf" srcId="{639D6072-D150-48F3-83D1-607D3E0AB86F}" destId="{DB08DEDE-4A4A-4F9D-B224-6DBFD69284D0}" srcOrd="1" destOrd="0" presId="urn:microsoft.com/office/officeart/2009/3/layout/HorizontalOrganizationChart"/>
    <dgm:cxn modelId="{7A70C788-F44B-475E-8B2F-0EDFE10DD48B}" type="presOf" srcId="{E4011246-8721-46A8-A6F1-10F3B89A169D}" destId="{96E1CD3D-53E1-40E2-B8C6-7F5B1989879B}" srcOrd="0" destOrd="0" presId="urn:microsoft.com/office/officeart/2009/3/layout/HorizontalOrganizationChart"/>
    <dgm:cxn modelId="{A6C46E98-ED56-4525-8898-33ED3F8C915F}" type="presOf" srcId="{EB1C9E3C-C666-44BE-8F39-11BBB89CC192}" destId="{F735233C-3181-4E5C-A22E-C39BC8F88A4B}" srcOrd="0" destOrd="0" presId="urn:microsoft.com/office/officeart/2009/3/layout/HorizontalOrganizationChart"/>
    <dgm:cxn modelId="{DB1DED9C-CD4D-42F0-A260-A444BE4A0241}" type="presOf" srcId="{639D6072-D150-48F3-83D1-607D3E0AB86F}" destId="{4AA3FE52-47B1-486F-BD40-9ED82E28E2EE}" srcOrd="0" destOrd="0" presId="urn:microsoft.com/office/officeart/2009/3/layout/HorizontalOrganizationChart"/>
    <dgm:cxn modelId="{A81F0D9F-F4C4-4612-8930-3D4CE76E2797}" type="presOf" srcId="{D0FEADA5-F5E1-4408-B49D-DDCEB099B533}" destId="{58023381-AC33-49DB-8139-1125C54BC30D}" srcOrd="1" destOrd="0" presId="urn:microsoft.com/office/officeart/2009/3/layout/HorizontalOrganizationChart"/>
    <dgm:cxn modelId="{BC937BA0-22F1-406F-B2F0-8587D40ABFB7}" type="presOf" srcId="{F610F925-03A8-4141-A152-9383F3682853}" destId="{49588F9C-2172-4E9C-9D0D-C44E623E33CE}" srcOrd="0" destOrd="0" presId="urn:microsoft.com/office/officeart/2009/3/layout/HorizontalOrganizationChart"/>
    <dgm:cxn modelId="{717894CA-0C8C-41BC-9131-2301F5F031CB}" srcId="{D0FEADA5-F5E1-4408-B49D-DDCEB099B533}" destId="{491C681A-75B8-4428-BAA0-8D1FC03A48F7}" srcOrd="0" destOrd="0" parTransId="{DBDF3233-8AD8-4DD2-AE05-4E3B9708F137}" sibTransId="{86F665AF-6E73-4852-A030-502DA544D912}"/>
    <dgm:cxn modelId="{07F2D9D4-29C5-4A53-AA89-90795FEBD0E2}" type="presOf" srcId="{F610F925-03A8-4141-A152-9383F3682853}" destId="{783F0F2A-617A-4EB5-ADF2-8B3EDE5BE465}" srcOrd="1" destOrd="0" presId="urn:microsoft.com/office/officeart/2009/3/layout/HorizontalOrganizationChart"/>
    <dgm:cxn modelId="{2AC0FCD7-DD68-40B5-AE89-F6919CCABADE}" type="presOf" srcId="{A22536B5-38AD-4C87-B0E9-16A72EB1857C}" destId="{918C3667-0B27-4F5F-BF2B-4C3298834BC4}" srcOrd="0" destOrd="0" presId="urn:microsoft.com/office/officeart/2009/3/layout/HorizontalOrganizationChart"/>
    <dgm:cxn modelId="{68A092E5-4931-4F4A-95EC-58149A2F609A}" type="presOf" srcId="{D0FEADA5-F5E1-4408-B49D-DDCEB099B533}" destId="{33E95C74-9265-441E-8F03-E47CBD7A2685}" srcOrd="0" destOrd="0" presId="urn:microsoft.com/office/officeart/2009/3/layout/HorizontalOrganizationChart"/>
    <dgm:cxn modelId="{D3E140EA-B840-46E6-8C8D-45EC3447B9ED}" type="presOf" srcId="{491C681A-75B8-4428-BAA0-8D1FC03A48F7}" destId="{3114D2A8-6576-4DC8-95EB-FC7A2BEE5124}" srcOrd="0" destOrd="0" presId="urn:microsoft.com/office/officeart/2009/3/layout/HorizontalOrganizationChart"/>
    <dgm:cxn modelId="{C8D740F9-8615-4997-89D0-8A97E92BBFBD}" type="presParOf" srcId="{96E1CD3D-53E1-40E2-B8C6-7F5B1989879B}" destId="{3D4A67C8-4374-45C7-9684-63A9BE39742C}" srcOrd="0" destOrd="0" presId="urn:microsoft.com/office/officeart/2009/3/layout/HorizontalOrganizationChart"/>
    <dgm:cxn modelId="{6E1A3A84-FA3A-4BA1-A6E9-28DCB5C7A1CA}" type="presParOf" srcId="{3D4A67C8-4374-45C7-9684-63A9BE39742C}" destId="{CBBDEFAB-7CE8-417A-AC6D-7ECBE99416FC}" srcOrd="0" destOrd="0" presId="urn:microsoft.com/office/officeart/2009/3/layout/HorizontalOrganizationChart"/>
    <dgm:cxn modelId="{DBD47F21-0A8C-4F7B-9E04-A3F87C7FF826}" type="presParOf" srcId="{CBBDEFAB-7CE8-417A-AC6D-7ECBE99416FC}" destId="{33E95C74-9265-441E-8F03-E47CBD7A2685}" srcOrd="0" destOrd="0" presId="urn:microsoft.com/office/officeart/2009/3/layout/HorizontalOrganizationChart"/>
    <dgm:cxn modelId="{C4A9AFB8-ECEE-44FD-8838-EF6E2A4B1F84}" type="presParOf" srcId="{CBBDEFAB-7CE8-417A-AC6D-7ECBE99416FC}" destId="{58023381-AC33-49DB-8139-1125C54BC30D}" srcOrd="1" destOrd="0" presId="urn:microsoft.com/office/officeart/2009/3/layout/HorizontalOrganizationChart"/>
    <dgm:cxn modelId="{A2CD25EE-03A8-410B-85B4-595BC4490EAC}" type="presParOf" srcId="{3D4A67C8-4374-45C7-9684-63A9BE39742C}" destId="{B287DCEC-FBDB-452C-B52C-41D2215207F4}" srcOrd="1" destOrd="0" presId="urn:microsoft.com/office/officeart/2009/3/layout/HorizontalOrganizationChart"/>
    <dgm:cxn modelId="{EF1BA6C1-F8B0-4D9A-8E03-95C6D4737614}" type="presParOf" srcId="{B287DCEC-FBDB-452C-B52C-41D2215207F4}" destId="{ABDBFBA3-6A5E-4273-8FCF-E70147627D6F}" srcOrd="0" destOrd="0" presId="urn:microsoft.com/office/officeart/2009/3/layout/HorizontalOrganizationChart"/>
    <dgm:cxn modelId="{3F09B3D2-D6F4-4DCE-9158-92FE0EA66FF3}" type="presParOf" srcId="{B287DCEC-FBDB-452C-B52C-41D2215207F4}" destId="{1B9809C5-6207-407C-B2AB-7921EB8B823F}" srcOrd="1" destOrd="0" presId="urn:microsoft.com/office/officeart/2009/3/layout/HorizontalOrganizationChart"/>
    <dgm:cxn modelId="{912CF6E2-A236-4890-984D-3D1B7F77924D}" type="presParOf" srcId="{1B9809C5-6207-407C-B2AB-7921EB8B823F}" destId="{50D21811-4117-4BB7-93EF-A97AEA3A7967}" srcOrd="0" destOrd="0" presId="urn:microsoft.com/office/officeart/2009/3/layout/HorizontalOrganizationChart"/>
    <dgm:cxn modelId="{44AF62CF-D03D-4765-86D2-1D54BCDA43CB}" type="presParOf" srcId="{50D21811-4117-4BB7-93EF-A97AEA3A7967}" destId="{3114D2A8-6576-4DC8-95EB-FC7A2BEE5124}" srcOrd="0" destOrd="0" presId="urn:microsoft.com/office/officeart/2009/3/layout/HorizontalOrganizationChart"/>
    <dgm:cxn modelId="{13B50AB8-58F3-4B3E-B90E-C50AD41B5BAD}" type="presParOf" srcId="{50D21811-4117-4BB7-93EF-A97AEA3A7967}" destId="{A5C2D33E-4460-4229-8AE0-2A16A68E0592}" srcOrd="1" destOrd="0" presId="urn:microsoft.com/office/officeart/2009/3/layout/HorizontalOrganizationChart"/>
    <dgm:cxn modelId="{D4BE93DA-0F51-4ABA-82AE-7EB898437848}" type="presParOf" srcId="{1B9809C5-6207-407C-B2AB-7921EB8B823F}" destId="{725FC587-DE88-4AC3-9509-580B5B42D188}" srcOrd="1" destOrd="0" presId="urn:microsoft.com/office/officeart/2009/3/layout/HorizontalOrganizationChart"/>
    <dgm:cxn modelId="{43E983DA-5FED-45CD-BB53-A90DAED973D2}" type="presParOf" srcId="{725FC587-DE88-4AC3-9509-580B5B42D188}" destId="{918C3667-0B27-4F5F-BF2B-4C3298834BC4}" srcOrd="0" destOrd="0" presId="urn:microsoft.com/office/officeart/2009/3/layout/HorizontalOrganizationChart"/>
    <dgm:cxn modelId="{9C2A7A26-0D91-4A19-8292-04D406CCADDB}" type="presParOf" srcId="{725FC587-DE88-4AC3-9509-580B5B42D188}" destId="{2865D945-A969-4764-9D86-FF04D6057F16}" srcOrd="1" destOrd="0" presId="urn:microsoft.com/office/officeart/2009/3/layout/HorizontalOrganizationChart"/>
    <dgm:cxn modelId="{442B566B-6954-4962-8330-3D5C6C6CC518}" type="presParOf" srcId="{2865D945-A969-4764-9D86-FF04D6057F16}" destId="{879E0A12-D6B6-4BDF-BC69-17FE271BAB99}" srcOrd="0" destOrd="0" presId="urn:microsoft.com/office/officeart/2009/3/layout/HorizontalOrganizationChart"/>
    <dgm:cxn modelId="{FBCB7ECB-7F2E-4BD5-9788-63DA732C6A41}" type="presParOf" srcId="{879E0A12-D6B6-4BDF-BC69-17FE271BAB99}" destId="{4AA3FE52-47B1-486F-BD40-9ED82E28E2EE}" srcOrd="0" destOrd="0" presId="urn:microsoft.com/office/officeart/2009/3/layout/HorizontalOrganizationChart"/>
    <dgm:cxn modelId="{1DEF2E6B-F316-451E-9133-3BA29924F9F8}" type="presParOf" srcId="{879E0A12-D6B6-4BDF-BC69-17FE271BAB99}" destId="{DB08DEDE-4A4A-4F9D-B224-6DBFD69284D0}" srcOrd="1" destOrd="0" presId="urn:microsoft.com/office/officeart/2009/3/layout/HorizontalOrganizationChart"/>
    <dgm:cxn modelId="{BE11D0B3-30A5-40F5-A7AC-630A46A82EFC}" type="presParOf" srcId="{2865D945-A969-4764-9D86-FF04D6057F16}" destId="{F968EAD9-1B4E-4774-9D8F-B88510836CE3}" srcOrd="1" destOrd="0" presId="urn:microsoft.com/office/officeart/2009/3/layout/HorizontalOrganizationChart"/>
    <dgm:cxn modelId="{3A6FD878-D58D-4B99-A56B-CFDAFD1CE5C9}" type="presParOf" srcId="{2865D945-A969-4764-9D86-FF04D6057F16}" destId="{6091E366-66E0-4D76-A6EB-59621B2E88B9}" srcOrd="2" destOrd="0" presId="urn:microsoft.com/office/officeart/2009/3/layout/HorizontalOrganizationChart"/>
    <dgm:cxn modelId="{FD187D4B-3799-4952-A7E2-62E7A3547924}" type="presParOf" srcId="{725FC587-DE88-4AC3-9509-580B5B42D188}" destId="{F735233C-3181-4E5C-A22E-C39BC8F88A4B}" srcOrd="2" destOrd="0" presId="urn:microsoft.com/office/officeart/2009/3/layout/HorizontalOrganizationChart"/>
    <dgm:cxn modelId="{DBC0B7B0-22F7-436F-A7D8-7C08A40F19D1}" type="presParOf" srcId="{725FC587-DE88-4AC3-9509-580B5B42D188}" destId="{53A39C0D-5FB8-4149-B5B5-75FD7ED4236B}" srcOrd="3" destOrd="0" presId="urn:microsoft.com/office/officeart/2009/3/layout/HorizontalOrganizationChart"/>
    <dgm:cxn modelId="{277D8663-83A4-4A69-8DF3-925E320203C6}" type="presParOf" srcId="{53A39C0D-5FB8-4149-B5B5-75FD7ED4236B}" destId="{DE8CBEFF-3BF1-4EED-BD51-B27E2A2881E4}" srcOrd="0" destOrd="0" presId="urn:microsoft.com/office/officeart/2009/3/layout/HorizontalOrganizationChart"/>
    <dgm:cxn modelId="{A9054019-9F27-47E2-9FD5-4D89FF803F84}" type="presParOf" srcId="{DE8CBEFF-3BF1-4EED-BD51-B27E2A2881E4}" destId="{49588F9C-2172-4E9C-9D0D-C44E623E33CE}" srcOrd="0" destOrd="0" presId="urn:microsoft.com/office/officeart/2009/3/layout/HorizontalOrganizationChart"/>
    <dgm:cxn modelId="{9A4A0691-BA79-479F-B3C4-30F7F33C07ED}" type="presParOf" srcId="{DE8CBEFF-3BF1-4EED-BD51-B27E2A2881E4}" destId="{783F0F2A-617A-4EB5-ADF2-8B3EDE5BE465}" srcOrd="1" destOrd="0" presId="urn:microsoft.com/office/officeart/2009/3/layout/HorizontalOrganizationChart"/>
    <dgm:cxn modelId="{BC201940-59A4-4ADB-8FDB-4277E8E06823}" type="presParOf" srcId="{53A39C0D-5FB8-4149-B5B5-75FD7ED4236B}" destId="{EC90F04C-3E8F-4B91-83A5-067AD3D94F21}" srcOrd="1" destOrd="0" presId="urn:microsoft.com/office/officeart/2009/3/layout/HorizontalOrganizationChart"/>
    <dgm:cxn modelId="{616C1D09-77B0-4650-BF25-56C2768E2EF4}" type="presParOf" srcId="{53A39C0D-5FB8-4149-B5B5-75FD7ED4236B}" destId="{FAAE8B5E-55EF-46CB-9568-790F83E912F3}" srcOrd="2" destOrd="0" presId="urn:microsoft.com/office/officeart/2009/3/layout/HorizontalOrganizationChart"/>
    <dgm:cxn modelId="{EA66CE42-CA76-4F02-8BDB-F70BCC3EC191}" type="presParOf" srcId="{1B9809C5-6207-407C-B2AB-7921EB8B823F}" destId="{F7427FB6-1AE5-4DF3-91BE-78FBF4C9FDD3}" srcOrd="2" destOrd="0" presId="urn:microsoft.com/office/officeart/2009/3/layout/HorizontalOrganizationChart"/>
    <dgm:cxn modelId="{A6E76386-BE3F-4629-BFD0-4C7D86C1D386}" type="presParOf" srcId="{B287DCEC-FBDB-452C-B52C-41D2215207F4}" destId="{2F6D93B9-3773-4825-9DE8-4B65A03FFDAA}" srcOrd="2" destOrd="0" presId="urn:microsoft.com/office/officeart/2009/3/layout/HorizontalOrganizationChart"/>
    <dgm:cxn modelId="{2CE1BFA9-533F-4E25-8BBC-108A7A911288}" type="presParOf" srcId="{B287DCEC-FBDB-452C-B52C-41D2215207F4}" destId="{BE9AE3E7-E801-400D-994B-123E6208D0B9}" srcOrd="3" destOrd="0" presId="urn:microsoft.com/office/officeart/2009/3/layout/HorizontalOrganizationChart"/>
    <dgm:cxn modelId="{CCD24F04-5A4D-4317-84FF-FFAD22C20470}" type="presParOf" srcId="{BE9AE3E7-E801-400D-994B-123E6208D0B9}" destId="{FA2F6CD1-0149-4D72-85C2-46572BC27D06}" srcOrd="0" destOrd="0" presId="urn:microsoft.com/office/officeart/2009/3/layout/HorizontalOrganizationChart"/>
    <dgm:cxn modelId="{97A11D80-E1AB-440B-9753-38CA4F2537EB}" type="presParOf" srcId="{FA2F6CD1-0149-4D72-85C2-46572BC27D06}" destId="{2CC13B0B-003D-4561-85D3-A58131249F60}" srcOrd="0" destOrd="0" presId="urn:microsoft.com/office/officeart/2009/3/layout/HorizontalOrganizationChart"/>
    <dgm:cxn modelId="{23A41023-511D-42E1-A56A-C030FBFE5C18}" type="presParOf" srcId="{FA2F6CD1-0149-4D72-85C2-46572BC27D06}" destId="{74F6AC23-97E7-4F84-A1E2-21EBA8CB46CF}" srcOrd="1" destOrd="0" presId="urn:microsoft.com/office/officeart/2009/3/layout/HorizontalOrganizationChart"/>
    <dgm:cxn modelId="{DE89A89F-8E89-42B3-8F4A-394C77DCA352}" type="presParOf" srcId="{BE9AE3E7-E801-400D-994B-123E6208D0B9}" destId="{B1C98EE6-A9F6-4069-B7A5-9A153BA1054E}" srcOrd="1" destOrd="0" presId="urn:microsoft.com/office/officeart/2009/3/layout/HorizontalOrganizationChart"/>
    <dgm:cxn modelId="{145D1F81-93D7-46CB-B9B2-AF6A4EAC989A}" type="presParOf" srcId="{BE9AE3E7-E801-400D-994B-123E6208D0B9}" destId="{32838052-8507-41ED-A082-76D774E204E5}" srcOrd="2" destOrd="0" presId="urn:microsoft.com/office/officeart/2009/3/layout/HorizontalOrganizationChart"/>
    <dgm:cxn modelId="{4A1CFD86-47F4-48BD-8226-F89A993438D8}" type="presParOf" srcId="{3D4A67C8-4374-45C7-9684-63A9BE39742C}" destId="{FD5E9BD1-1C1B-4274-82B0-F4B2E263A8D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D92058-0DDB-4264-B075-19D8191E6E6A}" type="doc">
      <dgm:prSet loTypeId="urn:microsoft.com/office/officeart/2008/layout/HorizontalMultiLevelHierarchy" loCatId="hierarchy" qsTypeId="urn:microsoft.com/office/officeart/2005/8/quickstyle/simple1" qsCatId="simple" csTypeId="urn:microsoft.com/office/officeart/2005/8/colors/colorful2" csCatId="colorful" phldr="1"/>
      <dgm:spPr/>
      <dgm:t>
        <a:bodyPr/>
        <a:lstStyle/>
        <a:p>
          <a:endParaRPr lang="en-IN"/>
        </a:p>
      </dgm:t>
    </dgm:pt>
    <dgm:pt modelId="{155E5F08-BC3B-4B4A-8356-A3153CD5D0D7}">
      <dgm:prSet/>
      <dgm:spPr/>
      <dgm:t>
        <a:bodyPr/>
        <a:lstStyle/>
        <a:p>
          <a:r>
            <a:rPr lang="en-US" b="1" dirty="0"/>
            <a:t>Classification of </a:t>
          </a:r>
          <a:r>
            <a:rPr lang="en-IN" b="1" dirty="0"/>
            <a:t>Accounts</a:t>
          </a:r>
        </a:p>
      </dgm:t>
    </dgm:pt>
    <dgm:pt modelId="{577BBCB7-1592-45F4-ADEF-8157155C790D}" type="parTrans" cxnId="{0B973E41-1A48-4705-A8EE-13A144FAB7AB}">
      <dgm:prSet/>
      <dgm:spPr/>
      <dgm:t>
        <a:bodyPr/>
        <a:lstStyle/>
        <a:p>
          <a:endParaRPr lang="en-IN"/>
        </a:p>
      </dgm:t>
    </dgm:pt>
    <dgm:pt modelId="{096F93C1-14AB-414A-B8ED-DEB909B3FB9B}" type="sibTrans" cxnId="{0B973E41-1A48-4705-A8EE-13A144FAB7AB}">
      <dgm:prSet/>
      <dgm:spPr/>
      <dgm:t>
        <a:bodyPr/>
        <a:lstStyle/>
        <a:p>
          <a:endParaRPr lang="en-IN"/>
        </a:p>
      </dgm:t>
    </dgm:pt>
    <dgm:pt modelId="{58940C1D-082C-4D8A-9F0C-12B453351F2B}">
      <dgm:prSet custT="1"/>
      <dgm:spPr/>
      <dgm:t>
        <a:bodyPr/>
        <a:lstStyle/>
        <a:p>
          <a:r>
            <a:rPr lang="en-IN" sz="2800" dirty="0"/>
            <a:t>Personal</a:t>
          </a:r>
          <a:r>
            <a:rPr lang="gu-IN" sz="2800" dirty="0"/>
            <a:t> વ્યક્તિ</a:t>
          </a:r>
          <a:endParaRPr lang="en-IN" sz="2800" dirty="0"/>
        </a:p>
      </dgm:t>
    </dgm:pt>
    <dgm:pt modelId="{238DF587-12AA-441F-867D-22742A05CBCE}" type="parTrans" cxnId="{0F4285E7-5954-40CF-9991-A6ECD9D25C5D}">
      <dgm:prSet/>
      <dgm:spPr/>
      <dgm:t>
        <a:bodyPr/>
        <a:lstStyle/>
        <a:p>
          <a:endParaRPr lang="en-IN"/>
        </a:p>
      </dgm:t>
    </dgm:pt>
    <dgm:pt modelId="{FAAFD9E9-E878-43EC-8F6C-C4E2A7198F72}" type="sibTrans" cxnId="{0F4285E7-5954-40CF-9991-A6ECD9D25C5D}">
      <dgm:prSet/>
      <dgm:spPr/>
      <dgm:t>
        <a:bodyPr/>
        <a:lstStyle/>
        <a:p>
          <a:endParaRPr lang="en-IN"/>
        </a:p>
      </dgm:t>
    </dgm:pt>
    <dgm:pt modelId="{57C0E4A0-82CC-4680-98C3-3096720DDF91}">
      <dgm:prSet custT="1"/>
      <dgm:spPr/>
      <dgm:t>
        <a:bodyPr/>
        <a:lstStyle/>
        <a:p>
          <a:r>
            <a:rPr lang="en-IN" sz="2400" dirty="0"/>
            <a:t>Individuals, firms, companies, associations, co-operative society, etc.</a:t>
          </a:r>
        </a:p>
      </dgm:t>
    </dgm:pt>
    <dgm:pt modelId="{5800137A-C2F7-4FFE-ACB0-12C36609E7BB}" type="parTrans" cxnId="{3D1F26B0-38C3-4EDD-ACDD-91566BB566AE}">
      <dgm:prSet/>
      <dgm:spPr/>
      <dgm:t>
        <a:bodyPr/>
        <a:lstStyle/>
        <a:p>
          <a:endParaRPr lang="en-IN"/>
        </a:p>
      </dgm:t>
    </dgm:pt>
    <dgm:pt modelId="{1C717554-E0AD-4321-A4A0-1CEDC67BD992}" type="sibTrans" cxnId="{3D1F26B0-38C3-4EDD-ACDD-91566BB566AE}">
      <dgm:prSet/>
      <dgm:spPr/>
      <dgm:t>
        <a:bodyPr/>
        <a:lstStyle/>
        <a:p>
          <a:endParaRPr lang="en-IN"/>
        </a:p>
      </dgm:t>
    </dgm:pt>
    <dgm:pt modelId="{5CA97A0C-8FBC-4D8A-88C6-5C3E353422AC}">
      <dgm:prSet custT="1"/>
      <dgm:spPr/>
      <dgm:t>
        <a:bodyPr/>
        <a:lstStyle/>
        <a:p>
          <a:r>
            <a:rPr lang="en-IN" sz="2400" dirty="0"/>
            <a:t>Ram’s A/c,  RMC A/c, LIC A/c, BOI A/c, TATA Ltd. A/c</a:t>
          </a:r>
        </a:p>
      </dgm:t>
    </dgm:pt>
    <dgm:pt modelId="{7594AF42-D69D-4154-AD83-44229D9FF8D5}" type="parTrans" cxnId="{D19BEE7A-5C2E-48EA-A6A9-A3FA94E9BCF6}">
      <dgm:prSet/>
      <dgm:spPr/>
      <dgm:t>
        <a:bodyPr/>
        <a:lstStyle/>
        <a:p>
          <a:endParaRPr lang="en-IN"/>
        </a:p>
      </dgm:t>
    </dgm:pt>
    <dgm:pt modelId="{90CF0791-075A-4C1F-8E38-E83DC5A9A1D1}" type="sibTrans" cxnId="{D19BEE7A-5C2E-48EA-A6A9-A3FA94E9BCF6}">
      <dgm:prSet/>
      <dgm:spPr/>
      <dgm:t>
        <a:bodyPr/>
        <a:lstStyle/>
        <a:p>
          <a:endParaRPr lang="en-IN"/>
        </a:p>
      </dgm:t>
    </dgm:pt>
    <dgm:pt modelId="{41CC9B08-9356-44E2-BAC7-93C8400B3307}">
      <dgm:prSet custT="1"/>
      <dgm:spPr/>
      <dgm:t>
        <a:bodyPr/>
        <a:lstStyle/>
        <a:p>
          <a:r>
            <a:rPr lang="en-IN" sz="2800" dirty="0"/>
            <a:t>Impersonal</a:t>
          </a:r>
          <a:br>
            <a:rPr lang="gu-IN" sz="2800" dirty="0"/>
          </a:br>
          <a:r>
            <a:rPr lang="gu-IN" sz="2800" dirty="0"/>
            <a:t>બિન-વ્યક્તિ</a:t>
          </a:r>
          <a:endParaRPr lang="en-IN" sz="2800" dirty="0"/>
        </a:p>
      </dgm:t>
    </dgm:pt>
    <dgm:pt modelId="{5D86620E-9D8F-4D80-81AE-CA079D2FC025}" type="parTrans" cxnId="{8312EF53-DD23-4CC1-A11C-5793C911FA8B}">
      <dgm:prSet/>
      <dgm:spPr/>
      <dgm:t>
        <a:bodyPr/>
        <a:lstStyle/>
        <a:p>
          <a:endParaRPr lang="en-IN"/>
        </a:p>
      </dgm:t>
    </dgm:pt>
    <dgm:pt modelId="{282317D0-6DCE-4EE2-9815-3635CC8030B1}" type="sibTrans" cxnId="{8312EF53-DD23-4CC1-A11C-5793C911FA8B}">
      <dgm:prSet/>
      <dgm:spPr/>
      <dgm:t>
        <a:bodyPr/>
        <a:lstStyle/>
        <a:p>
          <a:endParaRPr lang="en-IN"/>
        </a:p>
      </dgm:t>
    </dgm:pt>
    <dgm:pt modelId="{94CF1CAA-8F6A-4E63-89BC-E1CB5E917952}">
      <dgm:prSet custT="1"/>
      <dgm:spPr/>
      <dgm:t>
        <a:bodyPr/>
        <a:lstStyle/>
        <a:p>
          <a:r>
            <a:rPr lang="en-IN" sz="2800" dirty="0"/>
            <a:t>Real</a:t>
          </a:r>
          <a:r>
            <a:rPr lang="gu-IN" sz="2800" dirty="0"/>
            <a:t> </a:t>
          </a:r>
          <a:br>
            <a:rPr lang="gu-IN" sz="2800" dirty="0"/>
          </a:br>
          <a:r>
            <a:rPr lang="gu-IN" sz="2800" dirty="0"/>
            <a:t>માલ-મિલકત</a:t>
          </a:r>
          <a:endParaRPr lang="en-IN" sz="2800" dirty="0"/>
        </a:p>
      </dgm:t>
    </dgm:pt>
    <dgm:pt modelId="{937531DF-8583-4683-820C-DE18E8CE5224}" type="parTrans" cxnId="{1167F9D5-96F1-41FE-BC1C-BECA68F13211}">
      <dgm:prSet/>
      <dgm:spPr/>
      <dgm:t>
        <a:bodyPr/>
        <a:lstStyle/>
        <a:p>
          <a:endParaRPr lang="en-IN"/>
        </a:p>
      </dgm:t>
    </dgm:pt>
    <dgm:pt modelId="{8EB02156-8656-4077-944C-50A5D9385A8D}" type="sibTrans" cxnId="{1167F9D5-96F1-41FE-BC1C-BECA68F13211}">
      <dgm:prSet/>
      <dgm:spPr/>
      <dgm:t>
        <a:bodyPr/>
        <a:lstStyle/>
        <a:p>
          <a:endParaRPr lang="en-IN"/>
        </a:p>
      </dgm:t>
    </dgm:pt>
    <dgm:pt modelId="{A31E66C0-943D-4AA7-9E0A-FE82A44D56DF}">
      <dgm:prSet custT="1"/>
      <dgm:spPr/>
      <dgm:t>
        <a:bodyPr/>
        <a:lstStyle/>
        <a:p>
          <a:r>
            <a:rPr lang="en-IN" sz="2400" dirty="0"/>
            <a:t>Belongings to enterprise </a:t>
          </a:r>
        </a:p>
      </dgm:t>
    </dgm:pt>
    <dgm:pt modelId="{41A5434D-756C-494A-A68C-4E0D14B0A39A}" type="parTrans" cxnId="{D00D2FE5-C845-4E1B-A149-D6564F1EC171}">
      <dgm:prSet/>
      <dgm:spPr/>
      <dgm:t>
        <a:bodyPr/>
        <a:lstStyle/>
        <a:p>
          <a:endParaRPr lang="en-IN"/>
        </a:p>
      </dgm:t>
    </dgm:pt>
    <dgm:pt modelId="{E46E368D-0EDF-43E9-9C94-CE967E86B31B}" type="sibTrans" cxnId="{D00D2FE5-C845-4E1B-A149-D6564F1EC171}">
      <dgm:prSet/>
      <dgm:spPr/>
      <dgm:t>
        <a:bodyPr/>
        <a:lstStyle/>
        <a:p>
          <a:endParaRPr lang="en-IN"/>
        </a:p>
      </dgm:t>
    </dgm:pt>
    <dgm:pt modelId="{7E529EFC-FB5B-4179-891E-840E937CAEF5}">
      <dgm:prSet custT="1"/>
      <dgm:spPr/>
      <dgm:t>
        <a:bodyPr/>
        <a:lstStyle/>
        <a:p>
          <a:r>
            <a:rPr lang="en-IN" sz="2400" dirty="0"/>
            <a:t>Building A/c Machine A/c, Cash A/c, Stock A/c</a:t>
          </a:r>
        </a:p>
      </dgm:t>
    </dgm:pt>
    <dgm:pt modelId="{C82C9DBB-162E-4E78-B9B2-92215E2E8A05}" type="parTrans" cxnId="{C2973AE9-8E79-45EC-B49B-B53633A66E9A}">
      <dgm:prSet/>
      <dgm:spPr/>
      <dgm:t>
        <a:bodyPr/>
        <a:lstStyle/>
        <a:p>
          <a:endParaRPr lang="en-IN"/>
        </a:p>
      </dgm:t>
    </dgm:pt>
    <dgm:pt modelId="{E2D951BA-F5E9-403F-9BB3-C1EFF82A6310}" type="sibTrans" cxnId="{C2973AE9-8E79-45EC-B49B-B53633A66E9A}">
      <dgm:prSet/>
      <dgm:spPr/>
      <dgm:t>
        <a:bodyPr/>
        <a:lstStyle/>
        <a:p>
          <a:endParaRPr lang="en-IN"/>
        </a:p>
      </dgm:t>
    </dgm:pt>
    <dgm:pt modelId="{9952093F-6731-4690-89D9-CE949F98F61E}">
      <dgm:prSet custT="1"/>
      <dgm:spPr/>
      <dgm:t>
        <a:bodyPr/>
        <a:lstStyle/>
        <a:p>
          <a:r>
            <a:rPr lang="en-IN" sz="2800" dirty="0"/>
            <a:t>Nominal</a:t>
          </a:r>
          <a:br>
            <a:rPr lang="gu-IN" sz="2800" dirty="0"/>
          </a:br>
          <a:r>
            <a:rPr lang="gu-IN" sz="2800" dirty="0"/>
            <a:t>ઊપજ-ખર્ચ </a:t>
          </a:r>
          <a:endParaRPr lang="en-IN" sz="2800" dirty="0"/>
        </a:p>
      </dgm:t>
    </dgm:pt>
    <dgm:pt modelId="{2B437DD7-D6E0-4743-8EA1-A69A71579D29}" type="parTrans" cxnId="{976CF8CF-49FC-49D8-8FB1-5FDA5CD6C845}">
      <dgm:prSet/>
      <dgm:spPr/>
      <dgm:t>
        <a:bodyPr/>
        <a:lstStyle/>
        <a:p>
          <a:endParaRPr lang="en-IN"/>
        </a:p>
      </dgm:t>
    </dgm:pt>
    <dgm:pt modelId="{80616E8A-8303-4513-AFE6-D698CC7298F0}" type="sibTrans" cxnId="{976CF8CF-49FC-49D8-8FB1-5FDA5CD6C845}">
      <dgm:prSet/>
      <dgm:spPr/>
      <dgm:t>
        <a:bodyPr/>
        <a:lstStyle/>
        <a:p>
          <a:endParaRPr lang="en-IN"/>
        </a:p>
      </dgm:t>
    </dgm:pt>
    <dgm:pt modelId="{2381A8FE-2BF5-4BC7-93E0-D23D40589AC4}">
      <dgm:prSet custT="1"/>
      <dgm:spPr/>
      <dgm:t>
        <a:bodyPr/>
        <a:lstStyle/>
        <a:p>
          <a:r>
            <a:rPr lang="en-IN" sz="2400" dirty="0"/>
            <a:t>Incomes and expenses</a:t>
          </a:r>
        </a:p>
      </dgm:t>
    </dgm:pt>
    <dgm:pt modelId="{23BF9C41-5FCC-42DB-A0F3-CBF8D4D2302C}" type="parTrans" cxnId="{5B098AC1-27AC-4283-A48D-C83D2C7B132B}">
      <dgm:prSet/>
      <dgm:spPr/>
      <dgm:t>
        <a:bodyPr/>
        <a:lstStyle/>
        <a:p>
          <a:endParaRPr lang="en-IN"/>
        </a:p>
      </dgm:t>
    </dgm:pt>
    <dgm:pt modelId="{C1342643-575A-4926-8E7A-76E517AB28B5}" type="sibTrans" cxnId="{5B098AC1-27AC-4283-A48D-C83D2C7B132B}">
      <dgm:prSet/>
      <dgm:spPr/>
      <dgm:t>
        <a:bodyPr/>
        <a:lstStyle/>
        <a:p>
          <a:endParaRPr lang="en-IN"/>
        </a:p>
      </dgm:t>
    </dgm:pt>
    <dgm:pt modelId="{64B09676-C545-4BFE-A6FB-4C7ACF76ADAE}">
      <dgm:prSet/>
      <dgm:spPr/>
      <dgm:t>
        <a:bodyPr/>
        <a:lstStyle/>
        <a:p>
          <a:r>
            <a:rPr lang="en-IN" dirty="0"/>
            <a:t>Rent, Salary, commission </a:t>
          </a:r>
          <a:br>
            <a:rPr lang="en-IN" dirty="0"/>
          </a:br>
          <a:r>
            <a:rPr lang="en-IN" dirty="0"/>
            <a:t>received/paid</a:t>
          </a:r>
        </a:p>
      </dgm:t>
    </dgm:pt>
    <dgm:pt modelId="{C1DDD61C-FC54-43D2-8037-92E07084F04D}" type="parTrans" cxnId="{CE3BB9B9-D4E6-482A-8608-026DF296CE2A}">
      <dgm:prSet/>
      <dgm:spPr/>
      <dgm:t>
        <a:bodyPr/>
        <a:lstStyle/>
        <a:p>
          <a:endParaRPr lang="en-IN"/>
        </a:p>
      </dgm:t>
    </dgm:pt>
    <dgm:pt modelId="{DA603126-BD16-49B2-BA3C-6CCD266CF525}" type="sibTrans" cxnId="{CE3BB9B9-D4E6-482A-8608-026DF296CE2A}">
      <dgm:prSet/>
      <dgm:spPr/>
      <dgm:t>
        <a:bodyPr/>
        <a:lstStyle/>
        <a:p>
          <a:endParaRPr lang="en-IN"/>
        </a:p>
      </dgm:t>
    </dgm:pt>
    <dgm:pt modelId="{3796F9D4-4F96-4FD6-B72F-653F1E70EC7E}" type="pres">
      <dgm:prSet presAssocID="{ADD92058-0DDB-4264-B075-19D8191E6E6A}" presName="Name0" presStyleCnt="0">
        <dgm:presLayoutVars>
          <dgm:chPref val="1"/>
          <dgm:dir/>
          <dgm:animOne val="branch"/>
          <dgm:animLvl val="lvl"/>
          <dgm:resizeHandles val="exact"/>
        </dgm:presLayoutVars>
      </dgm:prSet>
      <dgm:spPr/>
    </dgm:pt>
    <dgm:pt modelId="{54864737-4EDC-4DC1-BB40-49C346433E4B}" type="pres">
      <dgm:prSet presAssocID="{155E5F08-BC3B-4B4A-8356-A3153CD5D0D7}" presName="root1" presStyleCnt="0"/>
      <dgm:spPr/>
    </dgm:pt>
    <dgm:pt modelId="{5D333CE2-B3D8-400F-8CA9-7CFFC8A69B38}" type="pres">
      <dgm:prSet presAssocID="{155E5F08-BC3B-4B4A-8356-A3153CD5D0D7}" presName="LevelOneTextNode" presStyleLbl="node0" presStyleIdx="0" presStyleCnt="1" custScaleY="128894">
        <dgm:presLayoutVars>
          <dgm:chPref val="3"/>
        </dgm:presLayoutVars>
      </dgm:prSet>
      <dgm:spPr/>
    </dgm:pt>
    <dgm:pt modelId="{58388945-2044-4DBB-9592-D56B4479A914}" type="pres">
      <dgm:prSet presAssocID="{155E5F08-BC3B-4B4A-8356-A3153CD5D0D7}" presName="level2hierChild" presStyleCnt="0"/>
      <dgm:spPr/>
    </dgm:pt>
    <dgm:pt modelId="{60A21207-8FB3-410E-AD9B-9DE33E89D5A6}" type="pres">
      <dgm:prSet presAssocID="{238DF587-12AA-441F-867D-22742A05CBCE}" presName="conn2-1" presStyleLbl="parChTrans1D2" presStyleIdx="0" presStyleCnt="2"/>
      <dgm:spPr/>
    </dgm:pt>
    <dgm:pt modelId="{85621974-CA82-4839-ADFE-EA9C9F86668C}" type="pres">
      <dgm:prSet presAssocID="{238DF587-12AA-441F-867D-22742A05CBCE}" presName="connTx" presStyleLbl="parChTrans1D2" presStyleIdx="0" presStyleCnt="2"/>
      <dgm:spPr/>
    </dgm:pt>
    <dgm:pt modelId="{665300B9-F903-49E4-A03E-3E6695151724}" type="pres">
      <dgm:prSet presAssocID="{58940C1D-082C-4D8A-9F0C-12B453351F2B}" presName="root2" presStyleCnt="0"/>
      <dgm:spPr/>
    </dgm:pt>
    <dgm:pt modelId="{869AA101-5C9C-4772-A498-8D9EFC506117}" type="pres">
      <dgm:prSet presAssocID="{58940C1D-082C-4D8A-9F0C-12B453351F2B}" presName="LevelTwoTextNode" presStyleLbl="node2" presStyleIdx="0" presStyleCnt="2" custScaleY="200799">
        <dgm:presLayoutVars>
          <dgm:chPref val="3"/>
        </dgm:presLayoutVars>
      </dgm:prSet>
      <dgm:spPr/>
    </dgm:pt>
    <dgm:pt modelId="{07873084-0FE8-4B53-9C59-38032CD065A0}" type="pres">
      <dgm:prSet presAssocID="{58940C1D-082C-4D8A-9F0C-12B453351F2B}" presName="level3hierChild" presStyleCnt="0"/>
      <dgm:spPr/>
    </dgm:pt>
    <dgm:pt modelId="{22D22C12-6EFA-43E3-8F15-F1B0BE12EFCB}" type="pres">
      <dgm:prSet presAssocID="{5800137A-C2F7-4FFE-ACB0-12C36609E7BB}" presName="conn2-1" presStyleLbl="parChTrans1D3" presStyleIdx="0" presStyleCnt="3"/>
      <dgm:spPr/>
    </dgm:pt>
    <dgm:pt modelId="{4C2571B8-3912-45EE-A900-CEE244DD811C}" type="pres">
      <dgm:prSet presAssocID="{5800137A-C2F7-4FFE-ACB0-12C36609E7BB}" presName="connTx" presStyleLbl="parChTrans1D3" presStyleIdx="0" presStyleCnt="3"/>
      <dgm:spPr/>
    </dgm:pt>
    <dgm:pt modelId="{CE2AA822-3D8B-4887-BE2A-07F771020DE3}" type="pres">
      <dgm:prSet presAssocID="{57C0E4A0-82CC-4680-98C3-3096720DDF91}" presName="root2" presStyleCnt="0"/>
      <dgm:spPr/>
    </dgm:pt>
    <dgm:pt modelId="{F9F10A26-DC7A-433B-9F67-12D072CC169D}" type="pres">
      <dgm:prSet presAssocID="{57C0E4A0-82CC-4680-98C3-3096720DDF91}" presName="LevelTwoTextNode" presStyleLbl="node3" presStyleIdx="0" presStyleCnt="3" custScaleX="121367" custScaleY="234646">
        <dgm:presLayoutVars>
          <dgm:chPref val="3"/>
        </dgm:presLayoutVars>
      </dgm:prSet>
      <dgm:spPr/>
    </dgm:pt>
    <dgm:pt modelId="{B0EDE148-CF11-412E-83F2-5C25A0157BB5}" type="pres">
      <dgm:prSet presAssocID="{57C0E4A0-82CC-4680-98C3-3096720DDF91}" presName="level3hierChild" presStyleCnt="0"/>
      <dgm:spPr/>
    </dgm:pt>
    <dgm:pt modelId="{42AB8E38-19B7-432A-AE23-EE88476AD86B}" type="pres">
      <dgm:prSet presAssocID="{7594AF42-D69D-4154-AD83-44229D9FF8D5}" presName="conn2-1" presStyleLbl="parChTrans1D4" presStyleIdx="0" presStyleCnt="5"/>
      <dgm:spPr/>
    </dgm:pt>
    <dgm:pt modelId="{44DFFDF2-81B1-42BE-855F-CF9D7F7323F7}" type="pres">
      <dgm:prSet presAssocID="{7594AF42-D69D-4154-AD83-44229D9FF8D5}" presName="connTx" presStyleLbl="parChTrans1D4" presStyleIdx="0" presStyleCnt="5"/>
      <dgm:spPr/>
    </dgm:pt>
    <dgm:pt modelId="{87C62536-A386-42EB-9313-B3AD12CA4C24}" type="pres">
      <dgm:prSet presAssocID="{5CA97A0C-8FBC-4D8A-88C6-5C3E353422AC}" presName="root2" presStyleCnt="0"/>
      <dgm:spPr/>
    </dgm:pt>
    <dgm:pt modelId="{811BAF83-49CE-4AF6-ABAE-4300BBEFEE11}" type="pres">
      <dgm:prSet presAssocID="{5CA97A0C-8FBC-4D8A-88C6-5C3E353422AC}" presName="LevelTwoTextNode" presStyleLbl="node4" presStyleIdx="0" presStyleCnt="5" custScaleX="111337" custScaleY="205141">
        <dgm:presLayoutVars>
          <dgm:chPref val="3"/>
        </dgm:presLayoutVars>
      </dgm:prSet>
      <dgm:spPr/>
    </dgm:pt>
    <dgm:pt modelId="{3A7864A7-6EC9-4D49-95E3-146C5A3F4F42}" type="pres">
      <dgm:prSet presAssocID="{5CA97A0C-8FBC-4D8A-88C6-5C3E353422AC}" presName="level3hierChild" presStyleCnt="0"/>
      <dgm:spPr/>
    </dgm:pt>
    <dgm:pt modelId="{EA66DBD6-CCCE-4802-99F9-E5C08AAB9F25}" type="pres">
      <dgm:prSet presAssocID="{5D86620E-9D8F-4D80-81AE-CA079D2FC025}" presName="conn2-1" presStyleLbl="parChTrans1D2" presStyleIdx="1" presStyleCnt="2"/>
      <dgm:spPr/>
    </dgm:pt>
    <dgm:pt modelId="{C8A96EAD-94E8-432F-9E28-226E589C15A4}" type="pres">
      <dgm:prSet presAssocID="{5D86620E-9D8F-4D80-81AE-CA079D2FC025}" presName="connTx" presStyleLbl="parChTrans1D2" presStyleIdx="1" presStyleCnt="2"/>
      <dgm:spPr/>
    </dgm:pt>
    <dgm:pt modelId="{E42EAE3A-F74F-45FE-B379-E5F8FF97957C}" type="pres">
      <dgm:prSet presAssocID="{41CC9B08-9356-44E2-BAC7-93C8400B3307}" presName="root2" presStyleCnt="0"/>
      <dgm:spPr/>
    </dgm:pt>
    <dgm:pt modelId="{8143AEC1-7F12-43F8-8DB8-4A4718143C16}" type="pres">
      <dgm:prSet presAssocID="{41CC9B08-9356-44E2-BAC7-93C8400B3307}" presName="LevelTwoTextNode" presStyleLbl="node2" presStyleIdx="1" presStyleCnt="2" custScaleY="181527">
        <dgm:presLayoutVars>
          <dgm:chPref val="3"/>
        </dgm:presLayoutVars>
      </dgm:prSet>
      <dgm:spPr/>
    </dgm:pt>
    <dgm:pt modelId="{7398728F-B676-4BFC-9529-CCECFEF1CCE5}" type="pres">
      <dgm:prSet presAssocID="{41CC9B08-9356-44E2-BAC7-93C8400B3307}" presName="level3hierChild" presStyleCnt="0"/>
      <dgm:spPr/>
    </dgm:pt>
    <dgm:pt modelId="{28ED388D-298F-4AF4-9F8E-D9BFDC55F26C}" type="pres">
      <dgm:prSet presAssocID="{937531DF-8583-4683-820C-DE18E8CE5224}" presName="conn2-1" presStyleLbl="parChTrans1D3" presStyleIdx="1" presStyleCnt="3"/>
      <dgm:spPr/>
    </dgm:pt>
    <dgm:pt modelId="{2DEDA103-C77A-4AB7-B0F7-46FFF311147A}" type="pres">
      <dgm:prSet presAssocID="{937531DF-8583-4683-820C-DE18E8CE5224}" presName="connTx" presStyleLbl="parChTrans1D3" presStyleIdx="1" presStyleCnt="3"/>
      <dgm:spPr/>
    </dgm:pt>
    <dgm:pt modelId="{AED482E4-8AD6-4199-9D7C-2B7782DCC9F2}" type="pres">
      <dgm:prSet presAssocID="{94CF1CAA-8F6A-4E63-89BC-E1CB5E917952}" presName="root2" presStyleCnt="0"/>
      <dgm:spPr/>
    </dgm:pt>
    <dgm:pt modelId="{D026766D-FF09-49EE-A162-7EB0081AB786}" type="pres">
      <dgm:prSet presAssocID="{94CF1CAA-8F6A-4E63-89BC-E1CB5E917952}" presName="LevelTwoTextNode" presStyleLbl="node3" presStyleIdx="1" presStyleCnt="3" custScaleX="107924" custScaleY="195865">
        <dgm:presLayoutVars>
          <dgm:chPref val="3"/>
        </dgm:presLayoutVars>
      </dgm:prSet>
      <dgm:spPr/>
    </dgm:pt>
    <dgm:pt modelId="{F2395DE0-5DCA-411E-A807-2693697881E1}" type="pres">
      <dgm:prSet presAssocID="{94CF1CAA-8F6A-4E63-89BC-E1CB5E917952}" presName="level3hierChild" presStyleCnt="0"/>
      <dgm:spPr/>
    </dgm:pt>
    <dgm:pt modelId="{CA70518E-6D06-4FAC-A617-E8C15860A03F}" type="pres">
      <dgm:prSet presAssocID="{41A5434D-756C-494A-A68C-4E0D14B0A39A}" presName="conn2-1" presStyleLbl="parChTrans1D4" presStyleIdx="1" presStyleCnt="5"/>
      <dgm:spPr/>
    </dgm:pt>
    <dgm:pt modelId="{1933CCD5-2ABB-4BF0-A6FB-EB9EC6997311}" type="pres">
      <dgm:prSet presAssocID="{41A5434D-756C-494A-A68C-4E0D14B0A39A}" presName="connTx" presStyleLbl="parChTrans1D4" presStyleIdx="1" presStyleCnt="5"/>
      <dgm:spPr/>
    </dgm:pt>
    <dgm:pt modelId="{293021C5-7A31-4D56-8726-5AF937781921}" type="pres">
      <dgm:prSet presAssocID="{A31E66C0-943D-4AA7-9E0A-FE82A44D56DF}" presName="root2" presStyleCnt="0"/>
      <dgm:spPr/>
    </dgm:pt>
    <dgm:pt modelId="{DDE1E89D-F025-481E-85A5-EB75FCE215CC}" type="pres">
      <dgm:prSet presAssocID="{A31E66C0-943D-4AA7-9E0A-FE82A44D56DF}" presName="LevelTwoTextNode" presStyleLbl="node4" presStyleIdx="1" presStyleCnt="5" custScaleX="111337" custScaleY="205141">
        <dgm:presLayoutVars>
          <dgm:chPref val="3"/>
        </dgm:presLayoutVars>
      </dgm:prSet>
      <dgm:spPr/>
    </dgm:pt>
    <dgm:pt modelId="{3AC1F9AA-64A9-4241-8C8E-8E2FE79908E2}" type="pres">
      <dgm:prSet presAssocID="{A31E66C0-943D-4AA7-9E0A-FE82A44D56DF}" presName="level3hierChild" presStyleCnt="0"/>
      <dgm:spPr/>
    </dgm:pt>
    <dgm:pt modelId="{CDF6B17B-55C1-4AE6-B257-FBBE3EF06E6C}" type="pres">
      <dgm:prSet presAssocID="{C82C9DBB-162E-4E78-B9B2-92215E2E8A05}" presName="conn2-1" presStyleLbl="parChTrans1D4" presStyleIdx="2" presStyleCnt="5"/>
      <dgm:spPr/>
    </dgm:pt>
    <dgm:pt modelId="{4CE66F3A-488B-4D2A-9953-54322B802661}" type="pres">
      <dgm:prSet presAssocID="{C82C9DBB-162E-4E78-B9B2-92215E2E8A05}" presName="connTx" presStyleLbl="parChTrans1D4" presStyleIdx="2" presStyleCnt="5"/>
      <dgm:spPr/>
    </dgm:pt>
    <dgm:pt modelId="{CBE20A61-DAAF-4E42-AFE0-04090089DABE}" type="pres">
      <dgm:prSet presAssocID="{7E529EFC-FB5B-4179-891E-840E937CAEF5}" presName="root2" presStyleCnt="0"/>
      <dgm:spPr/>
    </dgm:pt>
    <dgm:pt modelId="{ADFEA002-832D-4677-BDBF-7C24958E3AE1}" type="pres">
      <dgm:prSet presAssocID="{7E529EFC-FB5B-4179-891E-840E937CAEF5}" presName="LevelTwoTextNode" presStyleLbl="node4" presStyleIdx="2" presStyleCnt="5" custScaleY="243845">
        <dgm:presLayoutVars>
          <dgm:chPref val="3"/>
        </dgm:presLayoutVars>
      </dgm:prSet>
      <dgm:spPr/>
    </dgm:pt>
    <dgm:pt modelId="{607C9B0D-A4CF-449C-AB8A-AC0F8D94CE29}" type="pres">
      <dgm:prSet presAssocID="{7E529EFC-FB5B-4179-891E-840E937CAEF5}" presName="level3hierChild" presStyleCnt="0"/>
      <dgm:spPr/>
    </dgm:pt>
    <dgm:pt modelId="{4EE403E6-6AEC-4D5F-AE85-1EEF1F6A2D50}" type="pres">
      <dgm:prSet presAssocID="{2B437DD7-D6E0-4743-8EA1-A69A71579D29}" presName="conn2-1" presStyleLbl="parChTrans1D3" presStyleIdx="2" presStyleCnt="3"/>
      <dgm:spPr/>
    </dgm:pt>
    <dgm:pt modelId="{3E1D2607-2718-457A-B865-49D9CC5D66F2}" type="pres">
      <dgm:prSet presAssocID="{2B437DD7-D6E0-4743-8EA1-A69A71579D29}" presName="connTx" presStyleLbl="parChTrans1D3" presStyleIdx="2" presStyleCnt="3"/>
      <dgm:spPr/>
    </dgm:pt>
    <dgm:pt modelId="{EDD1865B-E773-441F-AE08-02F915CE86FB}" type="pres">
      <dgm:prSet presAssocID="{9952093F-6731-4690-89D9-CE949F98F61E}" presName="root2" presStyleCnt="0"/>
      <dgm:spPr/>
    </dgm:pt>
    <dgm:pt modelId="{92036B1A-EE7E-45FB-9ED1-EB9DD2DB4EDE}" type="pres">
      <dgm:prSet presAssocID="{9952093F-6731-4690-89D9-CE949F98F61E}" presName="LevelTwoTextNode" presStyleLbl="node3" presStyleIdx="2" presStyleCnt="3" custScaleX="107924" custScaleY="195865">
        <dgm:presLayoutVars>
          <dgm:chPref val="3"/>
        </dgm:presLayoutVars>
      </dgm:prSet>
      <dgm:spPr/>
    </dgm:pt>
    <dgm:pt modelId="{178E6FDD-0004-481A-B28B-8D19B18DF9E8}" type="pres">
      <dgm:prSet presAssocID="{9952093F-6731-4690-89D9-CE949F98F61E}" presName="level3hierChild" presStyleCnt="0"/>
      <dgm:spPr/>
    </dgm:pt>
    <dgm:pt modelId="{815513CD-0117-49B6-9F08-015D2EDC4422}" type="pres">
      <dgm:prSet presAssocID="{23BF9C41-5FCC-42DB-A0F3-CBF8D4D2302C}" presName="conn2-1" presStyleLbl="parChTrans1D4" presStyleIdx="3" presStyleCnt="5"/>
      <dgm:spPr/>
    </dgm:pt>
    <dgm:pt modelId="{9A4A00B3-410B-48CD-B7BA-FDC1612AEA48}" type="pres">
      <dgm:prSet presAssocID="{23BF9C41-5FCC-42DB-A0F3-CBF8D4D2302C}" presName="connTx" presStyleLbl="parChTrans1D4" presStyleIdx="3" presStyleCnt="5"/>
      <dgm:spPr/>
    </dgm:pt>
    <dgm:pt modelId="{252A3559-71EA-4373-8FAE-00686B4DC546}" type="pres">
      <dgm:prSet presAssocID="{2381A8FE-2BF5-4BC7-93E0-D23D40589AC4}" presName="root2" presStyleCnt="0"/>
      <dgm:spPr/>
    </dgm:pt>
    <dgm:pt modelId="{75337460-1284-4823-8059-E95FE40BAE3D}" type="pres">
      <dgm:prSet presAssocID="{2381A8FE-2BF5-4BC7-93E0-D23D40589AC4}" presName="LevelTwoTextNode" presStyleLbl="node4" presStyleIdx="3" presStyleCnt="5" custScaleX="111337" custScaleY="205141">
        <dgm:presLayoutVars>
          <dgm:chPref val="3"/>
        </dgm:presLayoutVars>
      </dgm:prSet>
      <dgm:spPr/>
    </dgm:pt>
    <dgm:pt modelId="{01A3DCE2-E385-441D-927B-64492ED8F320}" type="pres">
      <dgm:prSet presAssocID="{2381A8FE-2BF5-4BC7-93E0-D23D40589AC4}" presName="level3hierChild" presStyleCnt="0"/>
      <dgm:spPr/>
    </dgm:pt>
    <dgm:pt modelId="{F315EAF4-3B79-42E6-B51C-5DE0635DC942}" type="pres">
      <dgm:prSet presAssocID="{C1DDD61C-FC54-43D2-8037-92E07084F04D}" presName="conn2-1" presStyleLbl="parChTrans1D4" presStyleIdx="4" presStyleCnt="5"/>
      <dgm:spPr/>
    </dgm:pt>
    <dgm:pt modelId="{B5C673A7-DF79-4DB6-B771-54216F0EC21F}" type="pres">
      <dgm:prSet presAssocID="{C1DDD61C-FC54-43D2-8037-92E07084F04D}" presName="connTx" presStyleLbl="parChTrans1D4" presStyleIdx="4" presStyleCnt="5"/>
      <dgm:spPr/>
    </dgm:pt>
    <dgm:pt modelId="{1878CB75-D115-4FE9-AB0B-C30D28BF92A5}" type="pres">
      <dgm:prSet presAssocID="{64B09676-C545-4BFE-A6FB-4C7ACF76ADAE}" presName="root2" presStyleCnt="0"/>
      <dgm:spPr/>
    </dgm:pt>
    <dgm:pt modelId="{B30AC089-8F8C-426F-8888-E1EF447687FD}" type="pres">
      <dgm:prSet presAssocID="{64B09676-C545-4BFE-A6FB-4C7ACF76ADAE}" presName="LevelTwoTextNode" presStyleLbl="node4" presStyleIdx="4" presStyleCnt="5" custScaleY="224456">
        <dgm:presLayoutVars>
          <dgm:chPref val="3"/>
        </dgm:presLayoutVars>
      </dgm:prSet>
      <dgm:spPr/>
    </dgm:pt>
    <dgm:pt modelId="{68F6A93A-949E-4656-96D2-6745F954A450}" type="pres">
      <dgm:prSet presAssocID="{64B09676-C545-4BFE-A6FB-4C7ACF76ADAE}" presName="level3hierChild" presStyleCnt="0"/>
      <dgm:spPr/>
    </dgm:pt>
  </dgm:ptLst>
  <dgm:cxnLst>
    <dgm:cxn modelId="{4A8E2906-8361-462E-921E-7F5130A6CA5B}" type="presOf" srcId="{2B437DD7-D6E0-4743-8EA1-A69A71579D29}" destId="{4EE403E6-6AEC-4D5F-AE85-1EEF1F6A2D50}" srcOrd="0" destOrd="0" presId="urn:microsoft.com/office/officeart/2008/layout/HorizontalMultiLevelHierarchy"/>
    <dgm:cxn modelId="{E389121A-C05D-4DE4-A1B8-50B20E6AD609}" type="presOf" srcId="{7594AF42-D69D-4154-AD83-44229D9FF8D5}" destId="{42AB8E38-19B7-432A-AE23-EE88476AD86B}" srcOrd="0" destOrd="0" presId="urn:microsoft.com/office/officeart/2008/layout/HorizontalMultiLevelHierarchy"/>
    <dgm:cxn modelId="{215A9C26-E569-46C9-890D-70CE291AA852}" type="presOf" srcId="{41CC9B08-9356-44E2-BAC7-93C8400B3307}" destId="{8143AEC1-7F12-43F8-8DB8-4A4718143C16}" srcOrd="0" destOrd="0" presId="urn:microsoft.com/office/officeart/2008/layout/HorizontalMultiLevelHierarchy"/>
    <dgm:cxn modelId="{1B9F9D26-0597-45AA-B0C8-BAA3255D62CC}" type="presOf" srcId="{5800137A-C2F7-4FFE-ACB0-12C36609E7BB}" destId="{22D22C12-6EFA-43E3-8F15-F1B0BE12EFCB}" srcOrd="0" destOrd="0" presId="urn:microsoft.com/office/officeart/2008/layout/HorizontalMultiLevelHierarchy"/>
    <dgm:cxn modelId="{B7227C35-15D4-40CC-A049-1507AE9C8110}" type="presOf" srcId="{238DF587-12AA-441F-867D-22742A05CBCE}" destId="{60A21207-8FB3-410E-AD9B-9DE33E89D5A6}" srcOrd="0" destOrd="0" presId="urn:microsoft.com/office/officeart/2008/layout/HorizontalMultiLevelHierarchy"/>
    <dgm:cxn modelId="{DD92165C-5284-452F-BED1-B40A323C2EB8}" type="presOf" srcId="{C82C9DBB-162E-4E78-B9B2-92215E2E8A05}" destId="{CDF6B17B-55C1-4AE6-B257-FBBE3EF06E6C}" srcOrd="0" destOrd="0" presId="urn:microsoft.com/office/officeart/2008/layout/HorizontalMultiLevelHierarchy"/>
    <dgm:cxn modelId="{947A8B60-363D-449D-9E77-14D223C46C9B}" type="presOf" srcId="{94CF1CAA-8F6A-4E63-89BC-E1CB5E917952}" destId="{D026766D-FF09-49EE-A162-7EB0081AB786}" srcOrd="0" destOrd="0" presId="urn:microsoft.com/office/officeart/2008/layout/HorizontalMultiLevelHierarchy"/>
    <dgm:cxn modelId="{0B973E41-1A48-4705-A8EE-13A144FAB7AB}" srcId="{ADD92058-0DDB-4264-B075-19D8191E6E6A}" destId="{155E5F08-BC3B-4B4A-8356-A3153CD5D0D7}" srcOrd="0" destOrd="0" parTransId="{577BBCB7-1592-45F4-ADEF-8157155C790D}" sibTransId="{096F93C1-14AB-414A-B8ED-DEB909B3FB9B}"/>
    <dgm:cxn modelId="{E55B1D64-168D-4364-81A0-CE0394D61A5F}" type="presOf" srcId="{238DF587-12AA-441F-867D-22742A05CBCE}" destId="{85621974-CA82-4839-ADFE-EA9C9F86668C}" srcOrd="1" destOrd="0" presId="urn:microsoft.com/office/officeart/2008/layout/HorizontalMultiLevelHierarchy"/>
    <dgm:cxn modelId="{2F418148-84D8-4032-8688-79940A07D95B}" type="presOf" srcId="{5800137A-C2F7-4FFE-ACB0-12C36609E7BB}" destId="{4C2571B8-3912-45EE-A900-CEE244DD811C}" srcOrd="1" destOrd="0" presId="urn:microsoft.com/office/officeart/2008/layout/HorizontalMultiLevelHierarchy"/>
    <dgm:cxn modelId="{A27DEF6B-62A6-4A11-A89C-37FA0813F878}" type="presOf" srcId="{58940C1D-082C-4D8A-9F0C-12B453351F2B}" destId="{869AA101-5C9C-4772-A498-8D9EFC506117}" srcOrd="0" destOrd="0" presId="urn:microsoft.com/office/officeart/2008/layout/HorizontalMultiLevelHierarchy"/>
    <dgm:cxn modelId="{968ECD70-B5DF-4736-A166-A44C0A576490}" type="presOf" srcId="{23BF9C41-5FCC-42DB-A0F3-CBF8D4D2302C}" destId="{9A4A00B3-410B-48CD-B7BA-FDC1612AEA48}" srcOrd="1" destOrd="0" presId="urn:microsoft.com/office/officeart/2008/layout/HorizontalMultiLevelHierarchy"/>
    <dgm:cxn modelId="{F0765171-D2B7-42EC-A661-3EC8C86E764C}" type="presOf" srcId="{ADD92058-0DDB-4264-B075-19D8191E6E6A}" destId="{3796F9D4-4F96-4FD6-B72F-653F1E70EC7E}" srcOrd="0" destOrd="0" presId="urn:microsoft.com/office/officeart/2008/layout/HorizontalMultiLevelHierarchy"/>
    <dgm:cxn modelId="{E3F47D72-10E8-4316-AAC0-F63B6CF20879}" type="presOf" srcId="{41A5434D-756C-494A-A68C-4E0D14B0A39A}" destId="{1933CCD5-2ABB-4BF0-A6FB-EB9EC6997311}" srcOrd="1" destOrd="0" presId="urn:microsoft.com/office/officeart/2008/layout/HorizontalMultiLevelHierarchy"/>
    <dgm:cxn modelId="{8312EF53-DD23-4CC1-A11C-5793C911FA8B}" srcId="{155E5F08-BC3B-4B4A-8356-A3153CD5D0D7}" destId="{41CC9B08-9356-44E2-BAC7-93C8400B3307}" srcOrd="1" destOrd="0" parTransId="{5D86620E-9D8F-4D80-81AE-CA079D2FC025}" sibTransId="{282317D0-6DCE-4EE2-9815-3635CC8030B1}"/>
    <dgm:cxn modelId="{ED208E54-52E2-4811-9959-7416F9461B03}" type="presOf" srcId="{5D86620E-9D8F-4D80-81AE-CA079D2FC025}" destId="{C8A96EAD-94E8-432F-9E28-226E589C15A4}" srcOrd="1" destOrd="0" presId="urn:microsoft.com/office/officeart/2008/layout/HorizontalMultiLevelHierarchy"/>
    <dgm:cxn modelId="{D19BEE7A-5C2E-48EA-A6A9-A3FA94E9BCF6}" srcId="{57C0E4A0-82CC-4680-98C3-3096720DDF91}" destId="{5CA97A0C-8FBC-4D8A-88C6-5C3E353422AC}" srcOrd="0" destOrd="0" parTransId="{7594AF42-D69D-4154-AD83-44229D9FF8D5}" sibTransId="{90CF0791-075A-4C1F-8E38-E83DC5A9A1D1}"/>
    <dgm:cxn modelId="{CBE4A57E-0903-4EAE-9895-6A38D31F4D93}" type="presOf" srcId="{7594AF42-D69D-4154-AD83-44229D9FF8D5}" destId="{44DFFDF2-81B1-42BE-855F-CF9D7F7323F7}" srcOrd="1" destOrd="0" presId="urn:microsoft.com/office/officeart/2008/layout/HorizontalMultiLevelHierarchy"/>
    <dgm:cxn modelId="{B06A7F83-437E-41F4-BADB-2F8D66872C59}" type="presOf" srcId="{937531DF-8583-4683-820C-DE18E8CE5224}" destId="{2DEDA103-C77A-4AB7-B0F7-46FFF311147A}" srcOrd="1" destOrd="0" presId="urn:microsoft.com/office/officeart/2008/layout/HorizontalMultiLevelHierarchy"/>
    <dgm:cxn modelId="{8663298B-5B1C-4D8B-ABAB-C25799BB238D}" type="presOf" srcId="{5D86620E-9D8F-4D80-81AE-CA079D2FC025}" destId="{EA66DBD6-CCCE-4802-99F9-E5C08AAB9F25}" srcOrd="0" destOrd="0" presId="urn:microsoft.com/office/officeart/2008/layout/HorizontalMultiLevelHierarchy"/>
    <dgm:cxn modelId="{75D1AC93-08DF-4A1C-8F66-A7842EA31241}" type="presOf" srcId="{155E5F08-BC3B-4B4A-8356-A3153CD5D0D7}" destId="{5D333CE2-B3D8-400F-8CA9-7CFFC8A69B38}" srcOrd="0" destOrd="0" presId="urn:microsoft.com/office/officeart/2008/layout/HorizontalMultiLevelHierarchy"/>
    <dgm:cxn modelId="{1CD45096-B6BE-41EB-B4B3-76FE13A457AD}" type="presOf" srcId="{2381A8FE-2BF5-4BC7-93E0-D23D40589AC4}" destId="{75337460-1284-4823-8059-E95FE40BAE3D}" srcOrd="0" destOrd="0" presId="urn:microsoft.com/office/officeart/2008/layout/HorizontalMultiLevelHierarchy"/>
    <dgm:cxn modelId="{269EB49F-55E2-43AD-982C-20B3E1063A31}" type="presOf" srcId="{64B09676-C545-4BFE-A6FB-4C7ACF76ADAE}" destId="{B30AC089-8F8C-426F-8888-E1EF447687FD}" srcOrd="0" destOrd="0" presId="urn:microsoft.com/office/officeart/2008/layout/HorizontalMultiLevelHierarchy"/>
    <dgm:cxn modelId="{8F0690A5-F173-4E59-83C1-B77CB7FDD1E0}" type="presOf" srcId="{2B437DD7-D6E0-4743-8EA1-A69A71579D29}" destId="{3E1D2607-2718-457A-B865-49D9CC5D66F2}" srcOrd="1" destOrd="0" presId="urn:microsoft.com/office/officeart/2008/layout/HorizontalMultiLevelHierarchy"/>
    <dgm:cxn modelId="{3D1F26B0-38C3-4EDD-ACDD-91566BB566AE}" srcId="{58940C1D-082C-4D8A-9F0C-12B453351F2B}" destId="{57C0E4A0-82CC-4680-98C3-3096720DDF91}" srcOrd="0" destOrd="0" parTransId="{5800137A-C2F7-4FFE-ACB0-12C36609E7BB}" sibTransId="{1C717554-E0AD-4321-A4A0-1CEDC67BD992}"/>
    <dgm:cxn modelId="{31D1D4B2-9AAC-45EA-85B4-C0CCB116C605}" type="presOf" srcId="{57C0E4A0-82CC-4680-98C3-3096720DDF91}" destId="{F9F10A26-DC7A-433B-9F67-12D072CC169D}" srcOrd="0" destOrd="0" presId="urn:microsoft.com/office/officeart/2008/layout/HorizontalMultiLevelHierarchy"/>
    <dgm:cxn modelId="{144406B3-6DCD-4EB9-9178-0C7E4E950E17}" type="presOf" srcId="{C1DDD61C-FC54-43D2-8037-92E07084F04D}" destId="{F315EAF4-3B79-42E6-B51C-5DE0635DC942}" srcOrd="0" destOrd="0" presId="urn:microsoft.com/office/officeart/2008/layout/HorizontalMultiLevelHierarchy"/>
    <dgm:cxn modelId="{CE3BB9B9-D4E6-482A-8608-026DF296CE2A}" srcId="{2381A8FE-2BF5-4BC7-93E0-D23D40589AC4}" destId="{64B09676-C545-4BFE-A6FB-4C7ACF76ADAE}" srcOrd="0" destOrd="0" parTransId="{C1DDD61C-FC54-43D2-8037-92E07084F04D}" sibTransId="{DA603126-BD16-49B2-BA3C-6CCD266CF525}"/>
    <dgm:cxn modelId="{39DEC2BA-0ED2-4071-BA45-B81A8758BCBA}" type="presOf" srcId="{9952093F-6731-4690-89D9-CE949F98F61E}" destId="{92036B1A-EE7E-45FB-9ED1-EB9DD2DB4EDE}" srcOrd="0" destOrd="0" presId="urn:microsoft.com/office/officeart/2008/layout/HorizontalMultiLevelHierarchy"/>
    <dgm:cxn modelId="{E4C2C3BF-C0E5-47EF-9AA8-8B0B2724E6DF}" type="presOf" srcId="{41A5434D-756C-494A-A68C-4E0D14B0A39A}" destId="{CA70518E-6D06-4FAC-A617-E8C15860A03F}" srcOrd="0" destOrd="0" presId="urn:microsoft.com/office/officeart/2008/layout/HorizontalMultiLevelHierarchy"/>
    <dgm:cxn modelId="{5B098AC1-27AC-4283-A48D-C83D2C7B132B}" srcId="{9952093F-6731-4690-89D9-CE949F98F61E}" destId="{2381A8FE-2BF5-4BC7-93E0-D23D40589AC4}" srcOrd="0" destOrd="0" parTransId="{23BF9C41-5FCC-42DB-A0F3-CBF8D4D2302C}" sibTransId="{C1342643-575A-4926-8E7A-76E517AB28B5}"/>
    <dgm:cxn modelId="{95B302C2-0E4E-44C6-A61E-020CC5F351D9}" type="presOf" srcId="{C1DDD61C-FC54-43D2-8037-92E07084F04D}" destId="{B5C673A7-DF79-4DB6-B771-54216F0EC21F}" srcOrd="1" destOrd="0" presId="urn:microsoft.com/office/officeart/2008/layout/HorizontalMultiLevelHierarchy"/>
    <dgm:cxn modelId="{C5B223CA-ED85-4985-A8F5-FFB3BBA85930}" type="presOf" srcId="{7E529EFC-FB5B-4179-891E-840E937CAEF5}" destId="{ADFEA002-832D-4677-BDBF-7C24958E3AE1}" srcOrd="0" destOrd="0" presId="urn:microsoft.com/office/officeart/2008/layout/HorizontalMultiLevelHierarchy"/>
    <dgm:cxn modelId="{6FA184CE-F502-4BA6-ACBA-5C249FB0A8B5}" type="presOf" srcId="{A31E66C0-943D-4AA7-9E0A-FE82A44D56DF}" destId="{DDE1E89D-F025-481E-85A5-EB75FCE215CC}" srcOrd="0" destOrd="0" presId="urn:microsoft.com/office/officeart/2008/layout/HorizontalMultiLevelHierarchy"/>
    <dgm:cxn modelId="{976CF8CF-49FC-49D8-8FB1-5FDA5CD6C845}" srcId="{41CC9B08-9356-44E2-BAC7-93C8400B3307}" destId="{9952093F-6731-4690-89D9-CE949F98F61E}" srcOrd="1" destOrd="0" parTransId="{2B437DD7-D6E0-4743-8EA1-A69A71579D29}" sibTransId="{80616E8A-8303-4513-AFE6-D698CC7298F0}"/>
    <dgm:cxn modelId="{1167F9D5-96F1-41FE-BC1C-BECA68F13211}" srcId="{41CC9B08-9356-44E2-BAC7-93C8400B3307}" destId="{94CF1CAA-8F6A-4E63-89BC-E1CB5E917952}" srcOrd="0" destOrd="0" parTransId="{937531DF-8583-4683-820C-DE18E8CE5224}" sibTransId="{8EB02156-8656-4077-944C-50A5D9385A8D}"/>
    <dgm:cxn modelId="{55068AE2-8D13-41DD-A612-006A66C73E99}" type="presOf" srcId="{937531DF-8583-4683-820C-DE18E8CE5224}" destId="{28ED388D-298F-4AF4-9F8E-D9BFDC55F26C}" srcOrd="0" destOrd="0" presId="urn:microsoft.com/office/officeart/2008/layout/HorizontalMultiLevelHierarchy"/>
    <dgm:cxn modelId="{D00D2FE5-C845-4E1B-A149-D6564F1EC171}" srcId="{94CF1CAA-8F6A-4E63-89BC-E1CB5E917952}" destId="{A31E66C0-943D-4AA7-9E0A-FE82A44D56DF}" srcOrd="0" destOrd="0" parTransId="{41A5434D-756C-494A-A68C-4E0D14B0A39A}" sibTransId="{E46E368D-0EDF-43E9-9C94-CE967E86B31B}"/>
    <dgm:cxn modelId="{3834A7E5-229A-4776-B7D4-7E5250912F17}" type="presOf" srcId="{5CA97A0C-8FBC-4D8A-88C6-5C3E353422AC}" destId="{811BAF83-49CE-4AF6-ABAE-4300BBEFEE11}" srcOrd="0" destOrd="0" presId="urn:microsoft.com/office/officeart/2008/layout/HorizontalMultiLevelHierarchy"/>
    <dgm:cxn modelId="{0F4285E7-5954-40CF-9991-A6ECD9D25C5D}" srcId="{155E5F08-BC3B-4B4A-8356-A3153CD5D0D7}" destId="{58940C1D-082C-4D8A-9F0C-12B453351F2B}" srcOrd="0" destOrd="0" parTransId="{238DF587-12AA-441F-867D-22742A05CBCE}" sibTransId="{FAAFD9E9-E878-43EC-8F6C-C4E2A7198F72}"/>
    <dgm:cxn modelId="{C2973AE9-8E79-45EC-B49B-B53633A66E9A}" srcId="{A31E66C0-943D-4AA7-9E0A-FE82A44D56DF}" destId="{7E529EFC-FB5B-4179-891E-840E937CAEF5}" srcOrd="0" destOrd="0" parTransId="{C82C9DBB-162E-4E78-B9B2-92215E2E8A05}" sibTransId="{E2D951BA-F5E9-403F-9BB3-C1EFF82A6310}"/>
    <dgm:cxn modelId="{330775EE-BB40-4C41-978F-901693538119}" type="presOf" srcId="{23BF9C41-5FCC-42DB-A0F3-CBF8D4D2302C}" destId="{815513CD-0117-49B6-9F08-015D2EDC4422}" srcOrd="0" destOrd="0" presId="urn:microsoft.com/office/officeart/2008/layout/HorizontalMultiLevelHierarchy"/>
    <dgm:cxn modelId="{A13B9DF8-E96F-42DF-85E1-962A1021A79E}" type="presOf" srcId="{C82C9DBB-162E-4E78-B9B2-92215E2E8A05}" destId="{4CE66F3A-488B-4D2A-9953-54322B802661}" srcOrd="1" destOrd="0" presId="urn:microsoft.com/office/officeart/2008/layout/HorizontalMultiLevelHierarchy"/>
    <dgm:cxn modelId="{ECADE18A-CC02-447D-AD1B-C24C82389220}" type="presParOf" srcId="{3796F9D4-4F96-4FD6-B72F-653F1E70EC7E}" destId="{54864737-4EDC-4DC1-BB40-49C346433E4B}" srcOrd="0" destOrd="0" presId="urn:microsoft.com/office/officeart/2008/layout/HorizontalMultiLevelHierarchy"/>
    <dgm:cxn modelId="{2A86BD29-8A02-40A5-81E3-4542A702FF4C}" type="presParOf" srcId="{54864737-4EDC-4DC1-BB40-49C346433E4B}" destId="{5D333CE2-B3D8-400F-8CA9-7CFFC8A69B38}" srcOrd="0" destOrd="0" presId="urn:microsoft.com/office/officeart/2008/layout/HorizontalMultiLevelHierarchy"/>
    <dgm:cxn modelId="{8EEC5468-79E3-45CE-BAAC-C6BBA2611CA2}" type="presParOf" srcId="{54864737-4EDC-4DC1-BB40-49C346433E4B}" destId="{58388945-2044-4DBB-9592-D56B4479A914}" srcOrd="1" destOrd="0" presId="urn:microsoft.com/office/officeart/2008/layout/HorizontalMultiLevelHierarchy"/>
    <dgm:cxn modelId="{3D6D1570-46A7-4D41-97FF-B92956C0244D}" type="presParOf" srcId="{58388945-2044-4DBB-9592-D56B4479A914}" destId="{60A21207-8FB3-410E-AD9B-9DE33E89D5A6}" srcOrd="0" destOrd="0" presId="urn:microsoft.com/office/officeart/2008/layout/HorizontalMultiLevelHierarchy"/>
    <dgm:cxn modelId="{9A4351AC-11AB-4964-8CAF-F31EA5AF2EEB}" type="presParOf" srcId="{60A21207-8FB3-410E-AD9B-9DE33E89D5A6}" destId="{85621974-CA82-4839-ADFE-EA9C9F86668C}" srcOrd="0" destOrd="0" presId="urn:microsoft.com/office/officeart/2008/layout/HorizontalMultiLevelHierarchy"/>
    <dgm:cxn modelId="{9344D3A5-D24C-497D-9114-F82C25509921}" type="presParOf" srcId="{58388945-2044-4DBB-9592-D56B4479A914}" destId="{665300B9-F903-49E4-A03E-3E6695151724}" srcOrd="1" destOrd="0" presId="urn:microsoft.com/office/officeart/2008/layout/HorizontalMultiLevelHierarchy"/>
    <dgm:cxn modelId="{7162EC12-0A48-415E-A567-34056B08B2D3}" type="presParOf" srcId="{665300B9-F903-49E4-A03E-3E6695151724}" destId="{869AA101-5C9C-4772-A498-8D9EFC506117}" srcOrd="0" destOrd="0" presId="urn:microsoft.com/office/officeart/2008/layout/HorizontalMultiLevelHierarchy"/>
    <dgm:cxn modelId="{C999EBF6-356A-4EC1-87FE-0C0C0E56BF4F}" type="presParOf" srcId="{665300B9-F903-49E4-A03E-3E6695151724}" destId="{07873084-0FE8-4B53-9C59-38032CD065A0}" srcOrd="1" destOrd="0" presId="urn:microsoft.com/office/officeart/2008/layout/HorizontalMultiLevelHierarchy"/>
    <dgm:cxn modelId="{511AC207-E8E1-4F8B-95F7-F949B829875C}" type="presParOf" srcId="{07873084-0FE8-4B53-9C59-38032CD065A0}" destId="{22D22C12-6EFA-43E3-8F15-F1B0BE12EFCB}" srcOrd="0" destOrd="0" presId="urn:microsoft.com/office/officeart/2008/layout/HorizontalMultiLevelHierarchy"/>
    <dgm:cxn modelId="{6530F466-F730-48C7-B689-B05FAB435BAD}" type="presParOf" srcId="{22D22C12-6EFA-43E3-8F15-F1B0BE12EFCB}" destId="{4C2571B8-3912-45EE-A900-CEE244DD811C}" srcOrd="0" destOrd="0" presId="urn:microsoft.com/office/officeart/2008/layout/HorizontalMultiLevelHierarchy"/>
    <dgm:cxn modelId="{5A622F70-4F6F-4052-8F2B-51A1B67568CB}" type="presParOf" srcId="{07873084-0FE8-4B53-9C59-38032CD065A0}" destId="{CE2AA822-3D8B-4887-BE2A-07F771020DE3}" srcOrd="1" destOrd="0" presId="urn:microsoft.com/office/officeart/2008/layout/HorizontalMultiLevelHierarchy"/>
    <dgm:cxn modelId="{BAACB2BB-0943-4C5B-9395-32E095DB3E8E}" type="presParOf" srcId="{CE2AA822-3D8B-4887-BE2A-07F771020DE3}" destId="{F9F10A26-DC7A-433B-9F67-12D072CC169D}" srcOrd="0" destOrd="0" presId="urn:microsoft.com/office/officeart/2008/layout/HorizontalMultiLevelHierarchy"/>
    <dgm:cxn modelId="{35E620E1-88FA-4427-9599-69F974D95D2B}" type="presParOf" srcId="{CE2AA822-3D8B-4887-BE2A-07F771020DE3}" destId="{B0EDE148-CF11-412E-83F2-5C25A0157BB5}" srcOrd="1" destOrd="0" presId="urn:microsoft.com/office/officeart/2008/layout/HorizontalMultiLevelHierarchy"/>
    <dgm:cxn modelId="{F256F38D-FF32-42D9-90E8-5D19FE142349}" type="presParOf" srcId="{B0EDE148-CF11-412E-83F2-5C25A0157BB5}" destId="{42AB8E38-19B7-432A-AE23-EE88476AD86B}" srcOrd="0" destOrd="0" presId="urn:microsoft.com/office/officeart/2008/layout/HorizontalMultiLevelHierarchy"/>
    <dgm:cxn modelId="{67E7F50B-189F-487D-9E2D-48E0AF2834DA}" type="presParOf" srcId="{42AB8E38-19B7-432A-AE23-EE88476AD86B}" destId="{44DFFDF2-81B1-42BE-855F-CF9D7F7323F7}" srcOrd="0" destOrd="0" presId="urn:microsoft.com/office/officeart/2008/layout/HorizontalMultiLevelHierarchy"/>
    <dgm:cxn modelId="{F28B990E-41AE-4438-815C-F4C7857C7EC4}" type="presParOf" srcId="{B0EDE148-CF11-412E-83F2-5C25A0157BB5}" destId="{87C62536-A386-42EB-9313-B3AD12CA4C24}" srcOrd="1" destOrd="0" presId="urn:microsoft.com/office/officeart/2008/layout/HorizontalMultiLevelHierarchy"/>
    <dgm:cxn modelId="{C5E00E7F-6783-4C71-9276-2A2979F4BDA1}" type="presParOf" srcId="{87C62536-A386-42EB-9313-B3AD12CA4C24}" destId="{811BAF83-49CE-4AF6-ABAE-4300BBEFEE11}" srcOrd="0" destOrd="0" presId="urn:microsoft.com/office/officeart/2008/layout/HorizontalMultiLevelHierarchy"/>
    <dgm:cxn modelId="{7BEC70D6-FD1E-4D9C-8E52-C14B09481D87}" type="presParOf" srcId="{87C62536-A386-42EB-9313-B3AD12CA4C24}" destId="{3A7864A7-6EC9-4D49-95E3-146C5A3F4F42}" srcOrd="1" destOrd="0" presId="urn:microsoft.com/office/officeart/2008/layout/HorizontalMultiLevelHierarchy"/>
    <dgm:cxn modelId="{5D6D7B9E-220C-4B1E-ADF0-CA6D85263504}" type="presParOf" srcId="{58388945-2044-4DBB-9592-D56B4479A914}" destId="{EA66DBD6-CCCE-4802-99F9-E5C08AAB9F25}" srcOrd="2" destOrd="0" presId="urn:microsoft.com/office/officeart/2008/layout/HorizontalMultiLevelHierarchy"/>
    <dgm:cxn modelId="{561F0953-1AC2-4192-872D-E012A5948D54}" type="presParOf" srcId="{EA66DBD6-CCCE-4802-99F9-E5C08AAB9F25}" destId="{C8A96EAD-94E8-432F-9E28-226E589C15A4}" srcOrd="0" destOrd="0" presId="urn:microsoft.com/office/officeart/2008/layout/HorizontalMultiLevelHierarchy"/>
    <dgm:cxn modelId="{631487BE-A08A-4A68-AEAE-BE23783B9221}" type="presParOf" srcId="{58388945-2044-4DBB-9592-D56B4479A914}" destId="{E42EAE3A-F74F-45FE-B379-E5F8FF97957C}" srcOrd="3" destOrd="0" presId="urn:microsoft.com/office/officeart/2008/layout/HorizontalMultiLevelHierarchy"/>
    <dgm:cxn modelId="{DD62D2EB-C58F-424F-A3E6-5625EF80993F}" type="presParOf" srcId="{E42EAE3A-F74F-45FE-B379-E5F8FF97957C}" destId="{8143AEC1-7F12-43F8-8DB8-4A4718143C16}" srcOrd="0" destOrd="0" presId="urn:microsoft.com/office/officeart/2008/layout/HorizontalMultiLevelHierarchy"/>
    <dgm:cxn modelId="{89F8FADC-1558-460A-AA00-D58D8C175F0B}" type="presParOf" srcId="{E42EAE3A-F74F-45FE-B379-E5F8FF97957C}" destId="{7398728F-B676-4BFC-9529-CCECFEF1CCE5}" srcOrd="1" destOrd="0" presId="urn:microsoft.com/office/officeart/2008/layout/HorizontalMultiLevelHierarchy"/>
    <dgm:cxn modelId="{B10A2BAE-1BBC-45DC-988F-F754D6F5991C}" type="presParOf" srcId="{7398728F-B676-4BFC-9529-CCECFEF1CCE5}" destId="{28ED388D-298F-4AF4-9F8E-D9BFDC55F26C}" srcOrd="0" destOrd="0" presId="urn:microsoft.com/office/officeart/2008/layout/HorizontalMultiLevelHierarchy"/>
    <dgm:cxn modelId="{FA53FEBC-0E93-44BB-ADC9-28249ACB6ABA}" type="presParOf" srcId="{28ED388D-298F-4AF4-9F8E-D9BFDC55F26C}" destId="{2DEDA103-C77A-4AB7-B0F7-46FFF311147A}" srcOrd="0" destOrd="0" presId="urn:microsoft.com/office/officeart/2008/layout/HorizontalMultiLevelHierarchy"/>
    <dgm:cxn modelId="{F0E1C1B2-4E3B-4B7B-963B-604C269752B5}" type="presParOf" srcId="{7398728F-B676-4BFC-9529-CCECFEF1CCE5}" destId="{AED482E4-8AD6-4199-9D7C-2B7782DCC9F2}" srcOrd="1" destOrd="0" presId="urn:microsoft.com/office/officeart/2008/layout/HorizontalMultiLevelHierarchy"/>
    <dgm:cxn modelId="{8624862D-1825-4588-86C7-7063E22F85CC}" type="presParOf" srcId="{AED482E4-8AD6-4199-9D7C-2B7782DCC9F2}" destId="{D026766D-FF09-49EE-A162-7EB0081AB786}" srcOrd="0" destOrd="0" presId="urn:microsoft.com/office/officeart/2008/layout/HorizontalMultiLevelHierarchy"/>
    <dgm:cxn modelId="{0A80EB88-17D3-483A-BC8E-0E255F3A20FB}" type="presParOf" srcId="{AED482E4-8AD6-4199-9D7C-2B7782DCC9F2}" destId="{F2395DE0-5DCA-411E-A807-2693697881E1}" srcOrd="1" destOrd="0" presId="urn:microsoft.com/office/officeart/2008/layout/HorizontalMultiLevelHierarchy"/>
    <dgm:cxn modelId="{5AB30FF0-ED5D-4A7D-87D7-6429B9570031}" type="presParOf" srcId="{F2395DE0-5DCA-411E-A807-2693697881E1}" destId="{CA70518E-6D06-4FAC-A617-E8C15860A03F}" srcOrd="0" destOrd="0" presId="urn:microsoft.com/office/officeart/2008/layout/HorizontalMultiLevelHierarchy"/>
    <dgm:cxn modelId="{7AB32536-4CB9-4DFA-B794-F575D5F8C79B}" type="presParOf" srcId="{CA70518E-6D06-4FAC-A617-E8C15860A03F}" destId="{1933CCD5-2ABB-4BF0-A6FB-EB9EC6997311}" srcOrd="0" destOrd="0" presId="urn:microsoft.com/office/officeart/2008/layout/HorizontalMultiLevelHierarchy"/>
    <dgm:cxn modelId="{DD619E37-75EA-43A3-9C7C-73310B8CA00D}" type="presParOf" srcId="{F2395DE0-5DCA-411E-A807-2693697881E1}" destId="{293021C5-7A31-4D56-8726-5AF937781921}" srcOrd="1" destOrd="0" presId="urn:microsoft.com/office/officeart/2008/layout/HorizontalMultiLevelHierarchy"/>
    <dgm:cxn modelId="{1105450F-1383-4311-B569-C0E61DE36DC1}" type="presParOf" srcId="{293021C5-7A31-4D56-8726-5AF937781921}" destId="{DDE1E89D-F025-481E-85A5-EB75FCE215CC}" srcOrd="0" destOrd="0" presId="urn:microsoft.com/office/officeart/2008/layout/HorizontalMultiLevelHierarchy"/>
    <dgm:cxn modelId="{E8DE8DE3-68CE-4AC8-A87B-E0A2418E0095}" type="presParOf" srcId="{293021C5-7A31-4D56-8726-5AF937781921}" destId="{3AC1F9AA-64A9-4241-8C8E-8E2FE79908E2}" srcOrd="1" destOrd="0" presId="urn:microsoft.com/office/officeart/2008/layout/HorizontalMultiLevelHierarchy"/>
    <dgm:cxn modelId="{A6E3BC9B-183E-475D-8BEB-143AAF18D154}" type="presParOf" srcId="{3AC1F9AA-64A9-4241-8C8E-8E2FE79908E2}" destId="{CDF6B17B-55C1-4AE6-B257-FBBE3EF06E6C}" srcOrd="0" destOrd="0" presId="urn:microsoft.com/office/officeart/2008/layout/HorizontalMultiLevelHierarchy"/>
    <dgm:cxn modelId="{9ABC92B9-342F-4B78-A473-97B2A7C4F95A}" type="presParOf" srcId="{CDF6B17B-55C1-4AE6-B257-FBBE3EF06E6C}" destId="{4CE66F3A-488B-4D2A-9953-54322B802661}" srcOrd="0" destOrd="0" presId="urn:microsoft.com/office/officeart/2008/layout/HorizontalMultiLevelHierarchy"/>
    <dgm:cxn modelId="{4C5ADC1A-DD28-40C2-847E-197315E096DB}" type="presParOf" srcId="{3AC1F9AA-64A9-4241-8C8E-8E2FE79908E2}" destId="{CBE20A61-DAAF-4E42-AFE0-04090089DABE}" srcOrd="1" destOrd="0" presId="urn:microsoft.com/office/officeart/2008/layout/HorizontalMultiLevelHierarchy"/>
    <dgm:cxn modelId="{CA6C6E34-A0E7-4731-9A40-753C4472F3B2}" type="presParOf" srcId="{CBE20A61-DAAF-4E42-AFE0-04090089DABE}" destId="{ADFEA002-832D-4677-BDBF-7C24958E3AE1}" srcOrd="0" destOrd="0" presId="urn:microsoft.com/office/officeart/2008/layout/HorizontalMultiLevelHierarchy"/>
    <dgm:cxn modelId="{11C51FD7-3D48-4C77-BCC8-4A2BD530C616}" type="presParOf" srcId="{CBE20A61-DAAF-4E42-AFE0-04090089DABE}" destId="{607C9B0D-A4CF-449C-AB8A-AC0F8D94CE29}" srcOrd="1" destOrd="0" presId="urn:microsoft.com/office/officeart/2008/layout/HorizontalMultiLevelHierarchy"/>
    <dgm:cxn modelId="{7691E3A3-5F16-4F33-9026-8CCA47F43A46}" type="presParOf" srcId="{7398728F-B676-4BFC-9529-CCECFEF1CCE5}" destId="{4EE403E6-6AEC-4D5F-AE85-1EEF1F6A2D50}" srcOrd="2" destOrd="0" presId="urn:microsoft.com/office/officeart/2008/layout/HorizontalMultiLevelHierarchy"/>
    <dgm:cxn modelId="{65792BD0-5BD7-41A2-9D1F-E7497EBC6F13}" type="presParOf" srcId="{4EE403E6-6AEC-4D5F-AE85-1EEF1F6A2D50}" destId="{3E1D2607-2718-457A-B865-49D9CC5D66F2}" srcOrd="0" destOrd="0" presId="urn:microsoft.com/office/officeart/2008/layout/HorizontalMultiLevelHierarchy"/>
    <dgm:cxn modelId="{07D30BFF-60E2-46D3-B1B7-95C3C59499D7}" type="presParOf" srcId="{7398728F-B676-4BFC-9529-CCECFEF1CCE5}" destId="{EDD1865B-E773-441F-AE08-02F915CE86FB}" srcOrd="3" destOrd="0" presId="urn:microsoft.com/office/officeart/2008/layout/HorizontalMultiLevelHierarchy"/>
    <dgm:cxn modelId="{50DA41CE-64E3-4955-A512-F2FA2EF6A07D}" type="presParOf" srcId="{EDD1865B-E773-441F-AE08-02F915CE86FB}" destId="{92036B1A-EE7E-45FB-9ED1-EB9DD2DB4EDE}" srcOrd="0" destOrd="0" presId="urn:microsoft.com/office/officeart/2008/layout/HorizontalMultiLevelHierarchy"/>
    <dgm:cxn modelId="{03F2EA64-ED3C-4A58-B1C1-AC794E52F286}" type="presParOf" srcId="{EDD1865B-E773-441F-AE08-02F915CE86FB}" destId="{178E6FDD-0004-481A-B28B-8D19B18DF9E8}" srcOrd="1" destOrd="0" presId="urn:microsoft.com/office/officeart/2008/layout/HorizontalMultiLevelHierarchy"/>
    <dgm:cxn modelId="{3248644D-2646-4B7C-88FA-3C9AD6403C52}" type="presParOf" srcId="{178E6FDD-0004-481A-B28B-8D19B18DF9E8}" destId="{815513CD-0117-49B6-9F08-015D2EDC4422}" srcOrd="0" destOrd="0" presId="urn:microsoft.com/office/officeart/2008/layout/HorizontalMultiLevelHierarchy"/>
    <dgm:cxn modelId="{4D561459-A072-48EE-851B-1351BB7E8CAD}" type="presParOf" srcId="{815513CD-0117-49B6-9F08-015D2EDC4422}" destId="{9A4A00B3-410B-48CD-B7BA-FDC1612AEA48}" srcOrd="0" destOrd="0" presId="urn:microsoft.com/office/officeart/2008/layout/HorizontalMultiLevelHierarchy"/>
    <dgm:cxn modelId="{F6148C23-95A4-41D3-A44B-540263E3623A}" type="presParOf" srcId="{178E6FDD-0004-481A-B28B-8D19B18DF9E8}" destId="{252A3559-71EA-4373-8FAE-00686B4DC546}" srcOrd="1" destOrd="0" presId="urn:microsoft.com/office/officeart/2008/layout/HorizontalMultiLevelHierarchy"/>
    <dgm:cxn modelId="{B741BB31-FF45-4748-9053-952029073DB6}" type="presParOf" srcId="{252A3559-71EA-4373-8FAE-00686B4DC546}" destId="{75337460-1284-4823-8059-E95FE40BAE3D}" srcOrd="0" destOrd="0" presId="urn:microsoft.com/office/officeart/2008/layout/HorizontalMultiLevelHierarchy"/>
    <dgm:cxn modelId="{F4898FCF-5D6A-4453-B44F-4C6392EE0CE4}" type="presParOf" srcId="{252A3559-71EA-4373-8FAE-00686B4DC546}" destId="{01A3DCE2-E385-441D-927B-64492ED8F320}" srcOrd="1" destOrd="0" presId="urn:microsoft.com/office/officeart/2008/layout/HorizontalMultiLevelHierarchy"/>
    <dgm:cxn modelId="{2D986AAC-8F83-46D3-93F3-7517368A7C59}" type="presParOf" srcId="{01A3DCE2-E385-441D-927B-64492ED8F320}" destId="{F315EAF4-3B79-42E6-B51C-5DE0635DC942}" srcOrd="0" destOrd="0" presId="urn:microsoft.com/office/officeart/2008/layout/HorizontalMultiLevelHierarchy"/>
    <dgm:cxn modelId="{CF306E86-14C7-49C0-AF5B-D3AE82F504D9}" type="presParOf" srcId="{F315EAF4-3B79-42E6-B51C-5DE0635DC942}" destId="{B5C673A7-DF79-4DB6-B771-54216F0EC21F}" srcOrd="0" destOrd="0" presId="urn:microsoft.com/office/officeart/2008/layout/HorizontalMultiLevelHierarchy"/>
    <dgm:cxn modelId="{3C4B59FF-1B35-4768-95F6-4191FF08F6D4}" type="presParOf" srcId="{01A3DCE2-E385-441D-927B-64492ED8F320}" destId="{1878CB75-D115-4FE9-AB0B-C30D28BF92A5}" srcOrd="1" destOrd="0" presId="urn:microsoft.com/office/officeart/2008/layout/HorizontalMultiLevelHierarchy"/>
    <dgm:cxn modelId="{8CC24B8A-6757-4280-9F4F-3D27BAACE1E2}" type="presParOf" srcId="{1878CB75-D115-4FE9-AB0B-C30D28BF92A5}" destId="{B30AC089-8F8C-426F-8888-E1EF447687FD}" srcOrd="0" destOrd="0" presId="urn:microsoft.com/office/officeart/2008/layout/HorizontalMultiLevelHierarchy"/>
    <dgm:cxn modelId="{9FCDF315-E43A-4E5B-93B6-31CE6579F074}" type="presParOf" srcId="{1878CB75-D115-4FE9-AB0B-C30D28BF92A5}" destId="{68F6A93A-949E-4656-96D2-6745F954A45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581F92-FDE8-4982-ADF2-B98DE612BBCB}"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IN"/>
        </a:p>
      </dgm:t>
    </dgm:pt>
    <dgm:pt modelId="{F2B7CCF1-B47A-4D25-8A4F-FA04AAD148B8}">
      <dgm:prSet custT="1"/>
      <dgm:spPr/>
      <dgm:t>
        <a:bodyPr vert="vert270"/>
        <a:lstStyle/>
        <a:p>
          <a:r>
            <a:rPr lang="en-IN" sz="3200" b="1" dirty="0"/>
            <a:t>Accounts</a:t>
          </a:r>
          <a:endParaRPr lang="en-IN" sz="3200" dirty="0"/>
        </a:p>
      </dgm:t>
    </dgm:pt>
    <dgm:pt modelId="{C7E7762F-1485-4199-B280-B90827505861}" type="parTrans" cxnId="{85545832-904E-4A5F-9E25-0CCF10F37E9F}">
      <dgm:prSet/>
      <dgm:spPr/>
      <dgm:t>
        <a:bodyPr/>
        <a:lstStyle/>
        <a:p>
          <a:endParaRPr lang="en-IN"/>
        </a:p>
      </dgm:t>
    </dgm:pt>
    <dgm:pt modelId="{DE1DFEBE-AD86-4C1A-AFF3-049C198AC691}" type="sibTrans" cxnId="{85545832-904E-4A5F-9E25-0CCF10F37E9F}">
      <dgm:prSet/>
      <dgm:spPr/>
      <dgm:t>
        <a:bodyPr/>
        <a:lstStyle/>
        <a:p>
          <a:endParaRPr lang="en-IN"/>
        </a:p>
      </dgm:t>
    </dgm:pt>
    <dgm:pt modelId="{7659CB79-5C32-4C17-A8B7-61F937F89ED7}">
      <dgm:prSet custT="1"/>
      <dgm:spPr/>
      <dgm:t>
        <a:bodyPr/>
        <a:lstStyle/>
        <a:p>
          <a:r>
            <a:rPr lang="en-IN" sz="2800" dirty="0"/>
            <a:t>Personal</a:t>
          </a:r>
          <a:r>
            <a:rPr lang="gu-IN" sz="2800" dirty="0"/>
            <a:t> </a:t>
          </a:r>
        </a:p>
        <a:p>
          <a:r>
            <a:rPr lang="gu-IN" sz="2800" dirty="0"/>
            <a:t>વ્યક્તિ</a:t>
          </a:r>
          <a:endParaRPr lang="en-IN" sz="2800" dirty="0"/>
        </a:p>
      </dgm:t>
    </dgm:pt>
    <dgm:pt modelId="{0EBBD643-C6D0-423D-928D-FDD40FD88BB1}" type="parTrans" cxnId="{5C18050C-8669-4922-B507-677B22032A43}">
      <dgm:prSet/>
      <dgm:spPr/>
      <dgm:t>
        <a:bodyPr/>
        <a:lstStyle/>
        <a:p>
          <a:endParaRPr lang="en-IN"/>
        </a:p>
      </dgm:t>
    </dgm:pt>
    <dgm:pt modelId="{18FE6C69-705E-4C05-990A-BBB41B24C38F}" type="sibTrans" cxnId="{5C18050C-8669-4922-B507-677B22032A43}">
      <dgm:prSet/>
      <dgm:spPr/>
      <dgm:t>
        <a:bodyPr/>
        <a:lstStyle/>
        <a:p>
          <a:endParaRPr lang="en-IN"/>
        </a:p>
      </dgm:t>
    </dgm:pt>
    <dgm:pt modelId="{B89E068C-F326-4D4D-9C63-740D89BFFD2B}">
      <dgm:prSet/>
      <dgm:spPr/>
      <dgm:t>
        <a:bodyPr/>
        <a:lstStyle/>
        <a:p>
          <a:r>
            <a:rPr lang="gu-IN" b="1" dirty="0"/>
            <a:t>“</a:t>
          </a:r>
          <a:r>
            <a:rPr lang="en-US" b="1" dirty="0"/>
            <a:t>Debit the receiver, Credit the giver”</a:t>
          </a:r>
          <a:r>
            <a:rPr lang="gu-IN" b="1" dirty="0"/>
            <a:t> </a:t>
          </a:r>
          <a:endParaRPr lang="en-IN" b="1" dirty="0"/>
        </a:p>
        <a:p>
          <a:r>
            <a:rPr lang="gu-IN" b="1" dirty="0"/>
            <a:t>લાભ </a:t>
          </a:r>
          <a:r>
            <a:rPr lang="gu-IN" b="0" i="1" u="sng" dirty="0"/>
            <a:t>લેનાર</a:t>
          </a:r>
          <a:r>
            <a:rPr lang="gu-IN" b="0" dirty="0"/>
            <a:t> </a:t>
          </a:r>
          <a:r>
            <a:rPr lang="gu-IN" b="1" dirty="0"/>
            <a:t>ખાતે ઉધાર, લાભ </a:t>
          </a:r>
          <a:r>
            <a:rPr lang="gu-IN" b="0" i="1" u="sng" dirty="0"/>
            <a:t>આપનાર</a:t>
          </a:r>
          <a:r>
            <a:rPr lang="gu-IN" b="1" dirty="0"/>
            <a:t> ખાતે જમા </a:t>
          </a:r>
          <a:endParaRPr lang="en-IN" dirty="0"/>
        </a:p>
      </dgm:t>
    </dgm:pt>
    <dgm:pt modelId="{09701AA3-62D6-418F-83F9-E1C817544CE3}" type="parTrans" cxnId="{107A7B8C-95B8-4EDA-AC05-D7B943C62852}">
      <dgm:prSet/>
      <dgm:spPr/>
      <dgm:t>
        <a:bodyPr/>
        <a:lstStyle/>
        <a:p>
          <a:endParaRPr lang="en-IN"/>
        </a:p>
      </dgm:t>
    </dgm:pt>
    <dgm:pt modelId="{3A3AF42A-3B96-4332-BEAF-EFA9944E2DBF}" type="sibTrans" cxnId="{107A7B8C-95B8-4EDA-AC05-D7B943C62852}">
      <dgm:prSet/>
      <dgm:spPr/>
      <dgm:t>
        <a:bodyPr/>
        <a:lstStyle/>
        <a:p>
          <a:endParaRPr lang="en-IN"/>
        </a:p>
      </dgm:t>
    </dgm:pt>
    <dgm:pt modelId="{B2AC9444-CB26-4890-AF7F-81BE6B6C60FD}">
      <dgm:prSet custT="1"/>
      <dgm:spPr/>
      <dgm:t>
        <a:bodyPr/>
        <a:lstStyle/>
        <a:p>
          <a:r>
            <a:rPr lang="en-IN" sz="2800" dirty="0"/>
            <a:t>Real </a:t>
          </a:r>
          <a:br>
            <a:rPr lang="en-IN" sz="2800" dirty="0"/>
          </a:br>
          <a:r>
            <a:rPr lang="gu-IN" sz="2800" dirty="0"/>
            <a:t>માલ-મિલકત</a:t>
          </a:r>
          <a:endParaRPr lang="en-IN" sz="2800" dirty="0"/>
        </a:p>
      </dgm:t>
    </dgm:pt>
    <dgm:pt modelId="{8DEA77CC-5989-4A33-90EE-274998587FED}" type="parTrans" cxnId="{BAECC17A-87E5-4446-BA65-C61F25045A7D}">
      <dgm:prSet/>
      <dgm:spPr/>
      <dgm:t>
        <a:bodyPr/>
        <a:lstStyle/>
        <a:p>
          <a:endParaRPr lang="en-IN"/>
        </a:p>
      </dgm:t>
    </dgm:pt>
    <dgm:pt modelId="{5622271B-8698-4B28-893B-61D43680461A}" type="sibTrans" cxnId="{BAECC17A-87E5-4446-BA65-C61F25045A7D}">
      <dgm:prSet/>
      <dgm:spPr/>
      <dgm:t>
        <a:bodyPr/>
        <a:lstStyle/>
        <a:p>
          <a:endParaRPr lang="en-IN"/>
        </a:p>
      </dgm:t>
    </dgm:pt>
    <dgm:pt modelId="{2333E205-E8A2-4B8E-BBD4-1CA92B8B1EDF}">
      <dgm:prSet/>
      <dgm:spPr/>
      <dgm:t>
        <a:bodyPr/>
        <a:lstStyle/>
        <a:p>
          <a:r>
            <a:rPr lang="en-US" b="1" dirty="0"/>
            <a:t>“Debit what comes in, Credit what goes out”</a:t>
          </a:r>
          <a:r>
            <a:rPr lang="gu-IN" b="1" dirty="0"/>
            <a:t> </a:t>
          </a:r>
          <a:endParaRPr lang="en-IN" b="1" dirty="0"/>
        </a:p>
        <a:p>
          <a:r>
            <a:rPr lang="gu-IN" dirty="0"/>
            <a:t>મિલકત આવે તે ઉધાર, જાય તે જમા </a:t>
          </a:r>
          <a:endParaRPr lang="en-IN" dirty="0"/>
        </a:p>
      </dgm:t>
    </dgm:pt>
    <dgm:pt modelId="{59850ED6-4AA6-4EB0-895F-32B866785E91}" type="parTrans" cxnId="{32CA85DC-00F5-468E-A732-FFE303E23793}">
      <dgm:prSet/>
      <dgm:spPr/>
      <dgm:t>
        <a:bodyPr/>
        <a:lstStyle/>
        <a:p>
          <a:endParaRPr lang="en-IN"/>
        </a:p>
      </dgm:t>
    </dgm:pt>
    <dgm:pt modelId="{75AB9B2B-3442-4EAA-9AB5-452ED0C16E59}" type="sibTrans" cxnId="{32CA85DC-00F5-468E-A732-FFE303E23793}">
      <dgm:prSet/>
      <dgm:spPr/>
      <dgm:t>
        <a:bodyPr/>
        <a:lstStyle/>
        <a:p>
          <a:endParaRPr lang="en-IN"/>
        </a:p>
      </dgm:t>
    </dgm:pt>
    <dgm:pt modelId="{26D360D9-01F6-4B8A-8DD8-E7F9EEEA5DD7}">
      <dgm:prSet custT="1"/>
      <dgm:spPr/>
      <dgm:t>
        <a:bodyPr/>
        <a:lstStyle/>
        <a:p>
          <a:r>
            <a:rPr lang="en-IN" sz="2800" dirty="0"/>
            <a:t>Nominal </a:t>
          </a:r>
          <a:br>
            <a:rPr lang="gu-IN" sz="2800" dirty="0"/>
          </a:br>
          <a:r>
            <a:rPr lang="gu-IN" sz="2800" dirty="0"/>
            <a:t>ઊપજ–ખર્ચ </a:t>
          </a:r>
          <a:endParaRPr lang="en-IN" sz="2800" dirty="0"/>
        </a:p>
      </dgm:t>
    </dgm:pt>
    <dgm:pt modelId="{EBF6C60F-502D-41E2-AEFB-D519557F9AC8}" type="parTrans" cxnId="{9106E1C7-F457-4981-BA63-1774FBBDEA06}">
      <dgm:prSet/>
      <dgm:spPr/>
      <dgm:t>
        <a:bodyPr/>
        <a:lstStyle/>
        <a:p>
          <a:endParaRPr lang="en-IN"/>
        </a:p>
      </dgm:t>
    </dgm:pt>
    <dgm:pt modelId="{59EAF952-95ED-4983-AFE7-E8D9C61FA4C6}" type="sibTrans" cxnId="{9106E1C7-F457-4981-BA63-1774FBBDEA06}">
      <dgm:prSet/>
      <dgm:spPr/>
      <dgm:t>
        <a:bodyPr/>
        <a:lstStyle/>
        <a:p>
          <a:endParaRPr lang="en-IN"/>
        </a:p>
      </dgm:t>
    </dgm:pt>
    <dgm:pt modelId="{57CCDAE6-5EFC-46F4-A8BA-E9CE8A06DC28}">
      <dgm:prSet custT="1"/>
      <dgm:spPr/>
      <dgm:t>
        <a:bodyPr/>
        <a:lstStyle/>
        <a:p>
          <a:r>
            <a:rPr lang="en-US" sz="2200" b="1" dirty="0"/>
            <a:t>“Debit the expenses and losses, Credit the income and gains”</a:t>
          </a:r>
          <a:r>
            <a:rPr lang="gu-IN" sz="2200" b="1" dirty="0"/>
            <a:t> </a:t>
          </a:r>
          <a:endParaRPr lang="en-IN" sz="2200" b="1" dirty="0"/>
        </a:p>
        <a:p>
          <a:r>
            <a:rPr lang="gu-IN" sz="2200" b="1" dirty="0"/>
            <a:t>ખર્ચ કે નુકશાન ખાતે ઉધાર, ઊપજ કે આવક ખાતે જમા</a:t>
          </a:r>
          <a:endParaRPr lang="en-IN" sz="2200" dirty="0"/>
        </a:p>
      </dgm:t>
    </dgm:pt>
    <dgm:pt modelId="{170A36A1-6641-423D-BB1C-87769047DFC3}" type="parTrans" cxnId="{8D64FF7C-AAEC-4E9D-92D1-52D6F107FD58}">
      <dgm:prSet/>
      <dgm:spPr/>
      <dgm:t>
        <a:bodyPr/>
        <a:lstStyle/>
        <a:p>
          <a:endParaRPr lang="en-IN"/>
        </a:p>
      </dgm:t>
    </dgm:pt>
    <dgm:pt modelId="{D9B1EB80-B5DA-4D6D-B066-9EDCCEFCC557}" type="sibTrans" cxnId="{8D64FF7C-AAEC-4E9D-92D1-52D6F107FD58}">
      <dgm:prSet/>
      <dgm:spPr/>
      <dgm:t>
        <a:bodyPr/>
        <a:lstStyle/>
        <a:p>
          <a:endParaRPr lang="en-IN"/>
        </a:p>
      </dgm:t>
    </dgm:pt>
    <dgm:pt modelId="{94C880CC-22A3-42A5-91C8-C2333E427AD4}" type="pres">
      <dgm:prSet presAssocID="{C3581F92-FDE8-4982-ADF2-B98DE612BBCB}" presName="diagram" presStyleCnt="0">
        <dgm:presLayoutVars>
          <dgm:chPref val="1"/>
          <dgm:dir/>
          <dgm:animOne val="branch"/>
          <dgm:animLvl val="lvl"/>
          <dgm:resizeHandles val="exact"/>
        </dgm:presLayoutVars>
      </dgm:prSet>
      <dgm:spPr/>
    </dgm:pt>
    <dgm:pt modelId="{E54FE747-2574-46FC-92DD-9A2FC81E05DD}" type="pres">
      <dgm:prSet presAssocID="{F2B7CCF1-B47A-4D25-8A4F-FA04AAD148B8}" presName="root1" presStyleCnt="0"/>
      <dgm:spPr/>
    </dgm:pt>
    <dgm:pt modelId="{AF3941A1-288E-4160-A8C1-9D2BAB49160A}" type="pres">
      <dgm:prSet presAssocID="{F2B7CCF1-B47A-4D25-8A4F-FA04AAD148B8}" presName="LevelOneTextNode" presStyleLbl="node0" presStyleIdx="0" presStyleCnt="1" custScaleX="51638" custScaleY="283727">
        <dgm:presLayoutVars>
          <dgm:chPref val="3"/>
        </dgm:presLayoutVars>
      </dgm:prSet>
      <dgm:spPr/>
    </dgm:pt>
    <dgm:pt modelId="{267A7FF7-DA69-4740-9654-B00BB72ACBCC}" type="pres">
      <dgm:prSet presAssocID="{F2B7CCF1-B47A-4D25-8A4F-FA04AAD148B8}" presName="level2hierChild" presStyleCnt="0"/>
      <dgm:spPr/>
    </dgm:pt>
    <dgm:pt modelId="{0D9BCCB4-3B3C-46D3-BA89-F6D886DF991A}" type="pres">
      <dgm:prSet presAssocID="{0EBBD643-C6D0-423D-928D-FDD40FD88BB1}" presName="conn2-1" presStyleLbl="parChTrans1D2" presStyleIdx="0" presStyleCnt="3"/>
      <dgm:spPr/>
    </dgm:pt>
    <dgm:pt modelId="{2178A334-A5C3-4C68-9948-6ABF5BD874AC}" type="pres">
      <dgm:prSet presAssocID="{0EBBD643-C6D0-423D-928D-FDD40FD88BB1}" presName="connTx" presStyleLbl="parChTrans1D2" presStyleIdx="0" presStyleCnt="3"/>
      <dgm:spPr/>
    </dgm:pt>
    <dgm:pt modelId="{440BB8F8-915B-40F2-9790-ECE508DF6DB3}" type="pres">
      <dgm:prSet presAssocID="{7659CB79-5C32-4C17-A8B7-61F937F89ED7}" presName="root2" presStyleCnt="0"/>
      <dgm:spPr/>
    </dgm:pt>
    <dgm:pt modelId="{8B6C876C-326B-4A26-B723-3F5959800A84}" type="pres">
      <dgm:prSet presAssocID="{7659CB79-5C32-4C17-A8B7-61F937F89ED7}" presName="LevelTwoTextNode" presStyleLbl="node2" presStyleIdx="0" presStyleCnt="3" custScaleX="80288">
        <dgm:presLayoutVars>
          <dgm:chPref val="3"/>
        </dgm:presLayoutVars>
      </dgm:prSet>
      <dgm:spPr/>
    </dgm:pt>
    <dgm:pt modelId="{8DC8E886-2C87-46DF-A75C-A4F28853A0A6}" type="pres">
      <dgm:prSet presAssocID="{7659CB79-5C32-4C17-A8B7-61F937F89ED7}" presName="level3hierChild" presStyleCnt="0"/>
      <dgm:spPr/>
    </dgm:pt>
    <dgm:pt modelId="{54567C94-ACF6-4B15-8A54-05A2413A8D97}" type="pres">
      <dgm:prSet presAssocID="{09701AA3-62D6-418F-83F9-E1C817544CE3}" presName="conn2-1" presStyleLbl="parChTrans1D3" presStyleIdx="0" presStyleCnt="3"/>
      <dgm:spPr/>
    </dgm:pt>
    <dgm:pt modelId="{513538DD-68DE-4D1C-B23A-2912978F2064}" type="pres">
      <dgm:prSet presAssocID="{09701AA3-62D6-418F-83F9-E1C817544CE3}" presName="connTx" presStyleLbl="parChTrans1D3" presStyleIdx="0" presStyleCnt="3"/>
      <dgm:spPr/>
    </dgm:pt>
    <dgm:pt modelId="{85D6A0C7-8C23-4E29-A92E-89DFDA82D8B0}" type="pres">
      <dgm:prSet presAssocID="{B89E068C-F326-4D4D-9C63-740D89BFFD2B}" presName="root2" presStyleCnt="0"/>
      <dgm:spPr/>
    </dgm:pt>
    <dgm:pt modelId="{67F3E864-61F5-449A-BDD0-604FDD8016EE}" type="pres">
      <dgm:prSet presAssocID="{B89E068C-F326-4D4D-9C63-740D89BFFD2B}" presName="LevelTwoTextNode" presStyleLbl="node3" presStyleIdx="0" presStyleCnt="3" custScaleX="249577" custScaleY="124754">
        <dgm:presLayoutVars>
          <dgm:chPref val="3"/>
        </dgm:presLayoutVars>
      </dgm:prSet>
      <dgm:spPr/>
    </dgm:pt>
    <dgm:pt modelId="{33561632-48CF-465A-83EC-5E6BA3050F0F}" type="pres">
      <dgm:prSet presAssocID="{B89E068C-F326-4D4D-9C63-740D89BFFD2B}" presName="level3hierChild" presStyleCnt="0"/>
      <dgm:spPr/>
    </dgm:pt>
    <dgm:pt modelId="{2EC5CEB3-96C4-452D-AB37-E21BD1FE30DC}" type="pres">
      <dgm:prSet presAssocID="{8DEA77CC-5989-4A33-90EE-274998587FED}" presName="conn2-1" presStyleLbl="parChTrans1D2" presStyleIdx="1" presStyleCnt="3"/>
      <dgm:spPr/>
    </dgm:pt>
    <dgm:pt modelId="{79719C39-CC5E-4482-B4C2-A2AF354FD44B}" type="pres">
      <dgm:prSet presAssocID="{8DEA77CC-5989-4A33-90EE-274998587FED}" presName="connTx" presStyleLbl="parChTrans1D2" presStyleIdx="1" presStyleCnt="3"/>
      <dgm:spPr/>
    </dgm:pt>
    <dgm:pt modelId="{85F2C5E9-7134-4E7A-BBF4-CE0FA8A3C1B7}" type="pres">
      <dgm:prSet presAssocID="{B2AC9444-CB26-4890-AF7F-81BE6B6C60FD}" presName="root2" presStyleCnt="0"/>
      <dgm:spPr/>
    </dgm:pt>
    <dgm:pt modelId="{130E51A8-16D8-4AEC-A02C-8F23B2841AD1}" type="pres">
      <dgm:prSet presAssocID="{B2AC9444-CB26-4890-AF7F-81BE6B6C60FD}" presName="LevelTwoTextNode" presStyleLbl="node2" presStyleIdx="1" presStyleCnt="3" custScaleX="80288">
        <dgm:presLayoutVars>
          <dgm:chPref val="3"/>
        </dgm:presLayoutVars>
      </dgm:prSet>
      <dgm:spPr/>
    </dgm:pt>
    <dgm:pt modelId="{266356D3-0489-4FE4-A87C-A4E6E5AFFB33}" type="pres">
      <dgm:prSet presAssocID="{B2AC9444-CB26-4890-AF7F-81BE6B6C60FD}" presName="level3hierChild" presStyleCnt="0"/>
      <dgm:spPr/>
    </dgm:pt>
    <dgm:pt modelId="{E135CD61-5638-40C2-9853-AE8AE7F38533}" type="pres">
      <dgm:prSet presAssocID="{59850ED6-4AA6-4EB0-895F-32B866785E91}" presName="conn2-1" presStyleLbl="parChTrans1D3" presStyleIdx="1" presStyleCnt="3"/>
      <dgm:spPr/>
    </dgm:pt>
    <dgm:pt modelId="{061AE5BA-3B41-4445-8B7D-60256C5B3E73}" type="pres">
      <dgm:prSet presAssocID="{59850ED6-4AA6-4EB0-895F-32B866785E91}" presName="connTx" presStyleLbl="parChTrans1D3" presStyleIdx="1" presStyleCnt="3"/>
      <dgm:spPr/>
    </dgm:pt>
    <dgm:pt modelId="{92CAA966-4348-4A85-A4CA-F2EBFA192E61}" type="pres">
      <dgm:prSet presAssocID="{2333E205-E8A2-4B8E-BBD4-1CA92B8B1EDF}" presName="root2" presStyleCnt="0"/>
      <dgm:spPr/>
    </dgm:pt>
    <dgm:pt modelId="{3EF536D7-8E66-4614-9616-A1571EFF2CD3}" type="pres">
      <dgm:prSet presAssocID="{2333E205-E8A2-4B8E-BBD4-1CA92B8B1EDF}" presName="LevelTwoTextNode" presStyleLbl="node3" presStyleIdx="1" presStyleCnt="3" custScaleX="249577" custScaleY="124754">
        <dgm:presLayoutVars>
          <dgm:chPref val="3"/>
        </dgm:presLayoutVars>
      </dgm:prSet>
      <dgm:spPr/>
    </dgm:pt>
    <dgm:pt modelId="{1EEE1E3D-ED24-4306-A900-1AD15BBAB44B}" type="pres">
      <dgm:prSet presAssocID="{2333E205-E8A2-4B8E-BBD4-1CA92B8B1EDF}" presName="level3hierChild" presStyleCnt="0"/>
      <dgm:spPr/>
    </dgm:pt>
    <dgm:pt modelId="{7919B26A-3A6A-46F7-910C-E839EB91662F}" type="pres">
      <dgm:prSet presAssocID="{EBF6C60F-502D-41E2-AEFB-D519557F9AC8}" presName="conn2-1" presStyleLbl="parChTrans1D2" presStyleIdx="2" presStyleCnt="3"/>
      <dgm:spPr/>
    </dgm:pt>
    <dgm:pt modelId="{0DC70A1F-D49D-4887-89FC-C13B20A33DAB}" type="pres">
      <dgm:prSet presAssocID="{EBF6C60F-502D-41E2-AEFB-D519557F9AC8}" presName="connTx" presStyleLbl="parChTrans1D2" presStyleIdx="2" presStyleCnt="3"/>
      <dgm:spPr/>
    </dgm:pt>
    <dgm:pt modelId="{5D809187-DB0A-44D2-BA32-57F56DD9FFC1}" type="pres">
      <dgm:prSet presAssocID="{26D360D9-01F6-4B8A-8DD8-E7F9EEEA5DD7}" presName="root2" presStyleCnt="0"/>
      <dgm:spPr/>
    </dgm:pt>
    <dgm:pt modelId="{34A2FCBA-9F65-47DB-80C3-CACE21E9CAF6}" type="pres">
      <dgm:prSet presAssocID="{26D360D9-01F6-4B8A-8DD8-E7F9EEEA5DD7}" presName="LevelTwoTextNode" presStyleLbl="node2" presStyleIdx="2" presStyleCnt="3" custScaleX="80250">
        <dgm:presLayoutVars>
          <dgm:chPref val="3"/>
        </dgm:presLayoutVars>
      </dgm:prSet>
      <dgm:spPr/>
    </dgm:pt>
    <dgm:pt modelId="{95245EEF-B114-4308-84D6-DF662BFDDC05}" type="pres">
      <dgm:prSet presAssocID="{26D360D9-01F6-4B8A-8DD8-E7F9EEEA5DD7}" presName="level3hierChild" presStyleCnt="0"/>
      <dgm:spPr/>
    </dgm:pt>
    <dgm:pt modelId="{583EEA77-9F8A-4895-9073-309848DED7D2}" type="pres">
      <dgm:prSet presAssocID="{170A36A1-6641-423D-BB1C-87769047DFC3}" presName="conn2-1" presStyleLbl="parChTrans1D3" presStyleIdx="2" presStyleCnt="3"/>
      <dgm:spPr/>
    </dgm:pt>
    <dgm:pt modelId="{DDC1FF26-B421-4A69-977A-41CD79B89F46}" type="pres">
      <dgm:prSet presAssocID="{170A36A1-6641-423D-BB1C-87769047DFC3}" presName="connTx" presStyleLbl="parChTrans1D3" presStyleIdx="2" presStyleCnt="3"/>
      <dgm:spPr/>
    </dgm:pt>
    <dgm:pt modelId="{9EB83EC2-0D89-46E9-A16F-CA8BC9258529}" type="pres">
      <dgm:prSet presAssocID="{57CCDAE6-5EFC-46F4-A8BA-E9CE8A06DC28}" presName="root2" presStyleCnt="0"/>
      <dgm:spPr/>
    </dgm:pt>
    <dgm:pt modelId="{19069766-A7D3-4961-9D59-9F750B2C8AC6}" type="pres">
      <dgm:prSet presAssocID="{57CCDAE6-5EFC-46F4-A8BA-E9CE8A06DC28}" presName="LevelTwoTextNode" presStyleLbl="node3" presStyleIdx="2" presStyleCnt="3" custScaleX="249577" custScaleY="124754" custLinFactNeighborX="-83" custLinFactNeighborY="323">
        <dgm:presLayoutVars>
          <dgm:chPref val="3"/>
        </dgm:presLayoutVars>
      </dgm:prSet>
      <dgm:spPr/>
    </dgm:pt>
    <dgm:pt modelId="{868E9916-64B9-45BA-B2FA-3870B5412D82}" type="pres">
      <dgm:prSet presAssocID="{57CCDAE6-5EFC-46F4-A8BA-E9CE8A06DC28}" presName="level3hierChild" presStyleCnt="0"/>
      <dgm:spPr/>
    </dgm:pt>
  </dgm:ptLst>
  <dgm:cxnLst>
    <dgm:cxn modelId="{5E2D6D02-12F8-4DD0-B5A4-B8B02BD27873}" type="presOf" srcId="{B89E068C-F326-4D4D-9C63-740D89BFFD2B}" destId="{67F3E864-61F5-449A-BDD0-604FDD8016EE}" srcOrd="0" destOrd="0" presId="urn:microsoft.com/office/officeart/2005/8/layout/hierarchy2"/>
    <dgm:cxn modelId="{5C18050C-8669-4922-B507-677B22032A43}" srcId="{F2B7CCF1-B47A-4D25-8A4F-FA04AAD148B8}" destId="{7659CB79-5C32-4C17-A8B7-61F937F89ED7}" srcOrd="0" destOrd="0" parTransId="{0EBBD643-C6D0-423D-928D-FDD40FD88BB1}" sibTransId="{18FE6C69-705E-4C05-990A-BBB41B24C38F}"/>
    <dgm:cxn modelId="{7F8B3513-790E-4CA7-B3F8-80491F14B7F6}" type="presOf" srcId="{B2AC9444-CB26-4890-AF7F-81BE6B6C60FD}" destId="{130E51A8-16D8-4AEC-A02C-8F23B2841AD1}" srcOrd="0" destOrd="0" presId="urn:microsoft.com/office/officeart/2005/8/layout/hierarchy2"/>
    <dgm:cxn modelId="{255C3F15-6D4E-421B-9D5F-C56DB3059401}" type="presOf" srcId="{7659CB79-5C32-4C17-A8B7-61F937F89ED7}" destId="{8B6C876C-326B-4A26-B723-3F5959800A84}" srcOrd="0" destOrd="0" presId="urn:microsoft.com/office/officeart/2005/8/layout/hierarchy2"/>
    <dgm:cxn modelId="{85545832-904E-4A5F-9E25-0CCF10F37E9F}" srcId="{C3581F92-FDE8-4982-ADF2-B98DE612BBCB}" destId="{F2B7CCF1-B47A-4D25-8A4F-FA04AAD148B8}" srcOrd="0" destOrd="0" parTransId="{C7E7762F-1485-4199-B280-B90827505861}" sibTransId="{DE1DFEBE-AD86-4C1A-AFF3-049C198AC691}"/>
    <dgm:cxn modelId="{2318A338-75D3-434A-9791-B944F5CF4401}" type="presOf" srcId="{8DEA77CC-5989-4A33-90EE-274998587FED}" destId="{2EC5CEB3-96C4-452D-AB37-E21BD1FE30DC}" srcOrd="0" destOrd="0" presId="urn:microsoft.com/office/officeart/2005/8/layout/hierarchy2"/>
    <dgm:cxn modelId="{4B17745F-D568-4796-82BE-FB3D2A18D7E5}" type="presOf" srcId="{09701AA3-62D6-418F-83F9-E1C817544CE3}" destId="{54567C94-ACF6-4B15-8A54-05A2413A8D97}" srcOrd="0" destOrd="0" presId="urn:microsoft.com/office/officeart/2005/8/layout/hierarchy2"/>
    <dgm:cxn modelId="{01161443-CC53-4AB6-B085-8340E827B207}" type="presOf" srcId="{59850ED6-4AA6-4EB0-895F-32B866785E91}" destId="{E135CD61-5638-40C2-9853-AE8AE7F38533}" srcOrd="0" destOrd="0" presId="urn:microsoft.com/office/officeart/2005/8/layout/hierarchy2"/>
    <dgm:cxn modelId="{D58B7A68-BAC2-4D6C-80B3-21677440155E}" type="presOf" srcId="{170A36A1-6641-423D-BB1C-87769047DFC3}" destId="{583EEA77-9F8A-4895-9073-309848DED7D2}" srcOrd="0" destOrd="0" presId="urn:microsoft.com/office/officeart/2005/8/layout/hierarchy2"/>
    <dgm:cxn modelId="{BAECC17A-87E5-4446-BA65-C61F25045A7D}" srcId="{F2B7CCF1-B47A-4D25-8A4F-FA04AAD148B8}" destId="{B2AC9444-CB26-4890-AF7F-81BE6B6C60FD}" srcOrd="1" destOrd="0" parTransId="{8DEA77CC-5989-4A33-90EE-274998587FED}" sibTransId="{5622271B-8698-4B28-893B-61D43680461A}"/>
    <dgm:cxn modelId="{8D64FF7C-AAEC-4E9D-92D1-52D6F107FD58}" srcId="{26D360D9-01F6-4B8A-8DD8-E7F9EEEA5DD7}" destId="{57CCDAE6-5EFC-46F4-A8BA-E9CE8A06DC28}" srcOrd="0" destOrd="0" parTransId="{170A36A1-6641-423D-BB1C-87769047DFC3}" sibTransId="{D9B1EB80-B5DA-4D6D-B066-9EDCCEFCC557}"/>
    <dgm:cxn modelId="{107A7B8C-95B8-4EDA-AC05-D7B943C62852}" srcId="{7659CB79-5C32-4C17-A8B7-61F937F89ED7}" destId="{B89E068C-F326-4D4D-9C63-740D89BFFD2B}" srcOrd="0" destOrd="0" parTransId="{09701AA3-62D6-418F-83F9-E1C817544CE3}" sibTransId="{3A3AF42A-3B96-4332-BEAF-EFA9944E2DBF}"/>
    <dgm:cxn modelId="{8440508D-6B2F-49DE-9AC1-BE37CC69FFA3}" type="presOf" srcId="{0EBBD643-C6D0-423D-928D-FDD40FD88BB1}" destId="{0D9BCCB4-3B3C-46D3-BA89-F6D886DF991A}" srcOrd="0" destOrd="0" presId="urn:microsoft.com/office/officeart/2005/8/layout/hierarchy2"/>
    <dgm:cxn modelId="{7C79BD97-4626-45D3-8BFE-8F59F53312A5}" type="presOf" srcId="{EBF6C60F-502D-41E2-AEFB-D519557F9AC8}" destId="{0DC70A1F-D49D-4887-89FC-C13B20A33DAB}" srcOrd="1" destOrd="0" presId="urn:microsoft.com/office/officeart/2005/8/layout/hierarchy2"/>
    <dgm:cxn modelId="{D3F31D9A-2EFC-4DE3-88BB-93C3B87BF78E}" type="presOf" srcId="{57CCDAE6-5EFC-46F4-A8BA-E9CE8A06DC28}" destId="{19069766-A7D3-4961-9D59-9F750B2C8AC6}" srcOrd="0" destOrd="0" presId="urn:microsoft.com/office/officeart/2005/8/layout/hierarchy2"/>
    <dgm:cxn modelId="{8FA6419B-EC48-42C6-88A3-E4B97A6D986F}" type="presOf" srcId="{170A36A1-6641-423D-BB1C-87769047DFC3}" destId="{DDC1FF26-B421-4A69-977A-41CD79B89F46}" srcOrd="1" destOrd="0" presId="urn:microsoft.com/office/officeart/2005/8/layout/hierarchy2"/>
    <dgm:cxn modelId="{44ADD49B-AE9D-4C66-964D-7A982BB97634}" type="presOf" srcId="{F2B7CCF1-B47A-4D25-8A4F-FA04AAD148B8}" destId="{AF3941A1-288E-4160-A8C1-9D2BAB49160A}" srcOrd="0" destOrd="0" presId="urn:microsoft.com/office/officeart/2005/8/layout/hierarchy2"/>
    <dgm:cxn modelId="{B9F1E1A2-D14D-4BCF-BC8E-FC8FC3EDCEA0}" type="presOf" srcId="{0EBBD643-C6D0-423D-928D-FDD40FD88BB1}" destId="{2178A334-A5C3-4C68-9948-6ABF5BD874AC}" srcOrd="1" destOrd="0" presId="urn:microsoft.com/office/officeart/2005/8/layout/hierarchy2"/>
    <dgm:cxn modelId="{09BCD7B1-24AA-4CC5-BDB6-CA1DE059A1CA}" type="presOf" srcId="{2333E205-E8A2-4B8E-BBD4-1CA92B8B1EDF}" destId="{3EF536D7-8E66-4614-9616-A1571EFF2CD3}" srcOrd="0" destOrd="0" presId="urn:microsoft.com/office/officeart/2005/8/layout/hierarchy2"/>
    <dgm:cxn modelId="{72CD01BE-6B0E-485C-A779-36CC5EE39B22}" type="presOf" srcId="{C3581F92-FDE8-4982-ADF2-B98DE612BBCB}" destId="{94C880CC-22A3-42A5-91C8-C2333E427AD4}" srcOrd="0" destOrd="0" presId="urn:microsoft.com/office/officeart/2005/8/layout/hierarchy2"/>
    <dgm:cxn modelId="{A65B4CC2-19E0-4347-A55E-C1B16CB32AC9}" type="presOf" srcId="{59850ED6-4AA6-4EB0-895F-32B866785E91}" destId="{061AE5BA-3B41-4445-8B7D-60256C5B3E73}" srcOrd="1" destOrd="0" presId="urn:microsoft.com/office/officeart/2005/8/layout/hierarchy2"/>
    <dgm:cxn modelId="{9106E1C7-F457-4981-BA63-1774FBBDEA06}" srcId="{F2B7CCF1-B47A-4D25-8A4F-FA04AAD148B8}" destId="{26D360D9-01F6-4B8A-8DD8-E7F9EEEA5DD7}" srcOrd="2" destOrd="0" parTransId="{EBF6C60F-502D-41E2-AEFB-D519557F9AC8}" sibTransId="{59EAF952-95ED-4983-AFE7-E8D9C61FA4C6}"/>
    <dgm:cxn modelId="{7762EBCA-6E7A-479C-B75E-CE6570920C2B}" type="presOf" srcId="{09701AA3-62D6-418F-83F9-E1C817544CE3}" destId="{513538DD-68DE-4D1C-B23A-2912978F2064}" srcOrd="1" destOrd="0" presId="urn:microsoft.com/office/officeart/2005/8/layout/hierarchy2"/>
    <dgm:cxn modelId="{32CA85DC-00F5-468E-A732-FFE303E23793}" srcId="{B2AC9444-CB26-4890-AF7F-81BE6B6C60FD}" destId="{2333E205-E8A2-4B8E-BBD4-1CA92B8B1EDF}" srcOrd="0" destOrd="0" parTransId="{59850ED6-4AA6-4EB0-895F-32B866785E91}" sibTransId="{75AB9B2B-3442-4EAA-9AB5-452ED0C16E59}"/>
    <dgm:cxn modelId="{DD06C2E0-15A3-41FD-835E-666F32FFC4DE}" type="presOf" srcId="{26D360D9-01F6-4B8A-8DD8-E7F9EEEA5DD7}" destId="{34A2FCBA-9F65-47DB-80C3-CACE21E9CAF6}" srcOrd="0" destOrd="0" presId="urn:microsoft.com/office/officeart/2005/8/layout/hierarchy2"/>
    <dgm:cxn modelId="{E498ADE7-089F-4C31-BC97-05B6EB7D43C4}" type="presOf" srcId="{8DEA77CC-5989-4A33-90EE-274998587FED}" destId="{79719C39-CC5E-4482-B4C2-A2AF354FD44B}" srcOrd="1" destOrd="0" presId="urn:microsoft.com/office/officeart/2005/8/layout/hierarchy2"/>
    <dgm:cxn modelId="{32881CFA-F9D8-4855-BB99-5EC914135783}" type="presOf" srcId="{EBF6C60F-502D-41E2-AEFB-D519557F9AC8}" destId="{7919B26A-3A6A-46F7-910C-E839EB91662F}" srcOrd="0" destOrd="0" presId="urn:microsoft.com/office/officeart/2005/8/layout/hierarchy2"/>
    <dgm:cxn modelId="{892D1173-8067-468B-972E-7F24AB3E314E}" type="presParOf" srcId="{94C880CC-22A3-42A5-91C8-C2333E427AD4}" destId="{E54FE747-2574-46FC-92DD-9A2FC81E05DD}" srcOrd="0" destOrd="0" presId="urn:microsoft.com/office/officeart/2005/8/layout/hierarchy2"/>
    <dgm:cxn modelId="{5C547B57-1897-45EA-BCE1-0A52B6A9C5C2}" type="presParOf" srcId="{E54FE747-2574-46FC-92DD-9A2FC81E05DD}" destId="{AF3941A1-288E-4160-A8C1-9D2BAB49160A}" srcOrd="0" destOrd="0" presId="urn:microsoft.com/office/officeart/2005/8/layout/hierarchy2"/>
    <dgm:cxn modelId="{2891A364-1559-434E-8E80-A2DEAF3D97FD}" type="presParOf" srcId="{E54FE747-2574-46FC-92DD-9A2FC81E05DD}" destId="{267A7FF7-DA69-4740-9654-B00BB72ACBCC}" srcOrd="1" destOrd="0" presId="urn:microsoft.com/office/officeart/2005/8/layout/hierarchy2"/>
    <dgm:cxn modelId="{BCFB9B08-91B2-4BF5-97E7-7CA00844910F}" type="presParOf" srcId="{267A7FF7-DA69-4740-9654-B00BB72ACBCC}" destId="{0D9BCCB4-3B3C-46D3-BA89-F6D886DF991A}" srcOrd="0" destOrd="0" presId="urn:microsoft.com/office/officeart/2005/8/layout/hierarchy2"/>
    <dgm:cxn modelId="{AB236F9E-2051-4A2F-972D-776A13D38B08}" type="presParOf" srcId="{0D9BCCB4-3B3C-46D3-BA89-F6D886DF991A}" destId="{2178A334-A5C3-4C68-9948-6ABF5BD874AC}" srcOrd="0" destOrd="0" presId="urn:microsoft.com/office/officeart/2005/8/layout/hierarchy2"/>
    <dgm:cxn modelId="{A153B743-2022-483F-80AF-A31E10F48143}" type="presParOf" srcId="{267A7FF7-DA69-4740-9654-B00BB72ACBCC}" destId="{440BB8F8-915B-40F2-9790-ECE508DF6DB3}" srcOrd="1" destOrd="0" presId="urn:microsoft.com/office/officeart/2005/8/layout/hierarchy2"/>
    <dgm:cxn modelId="{E479E7A1-99DF-48FD-A6CC-2F202C51D9CE}" type="presParOf" srcId="{440BB8F8-915B-40F2-9790-ECE508DF6DB3}" destId="{8B6C876C-326B-4A26-B723-3F5959800A84}" srcOrd="0" destOrd="0" presId="urn:microsoft.com/office/officeart/2005/8/layout/hierarchy2"/>
    <dgm:cxn modelId="{8222A6DA-AD72-47A4-9AE1-86F15C8369D8}" type="presParOf" srcId="{440BB8F8-915B-40F2-9790-ECE508DF6DB3}" destId="{8DC8E886-2C87-46DF-A75C-A4F28853A0A6}" srcOrd="1" destOrd="0" presId="urn:microsoft.com/office/officeart/2005/8/layout/hierarchy2"/>
    <dgm:cxn modelId="{FB833826-52AB-4A8C-B299-59FEBCD2FBA0}" type="presParOf" srcId="{8DC8E886-2C87-46DF-A75C-A4F28853A0A6}" destId="{54567C94-ACF6-4B15-8A54-05A2413A8D97}" srcOrd="0" destOrd="0" presId="urn:microsoft.com/office/officeart/2005/8/layout/hierarchy2"/>
    <dgm:cxn modelId="{4D0B539C-D2C5-49A4-8050-A38178EFB257}" type="presParOf" srcId="{54567C94-ACF6-4B15-8A54-05A2413A8D97}" destId="{513538DD-68DE-4D1C-B23A-2912978F2064}" srcOrd="0" destOrd="0" presId="urn:microsoft.com/office/officeart/2005/8/layout/hierarchy2"/>
    <dgm:cxn modelId="{B0F3C223-40E2-46E7-A053-BD023B885970}" type="presParOf" srcId="{8DC8E886-2C87-46DF-A75C-A4F28853A0A6}" destId="{85D6A0C7-8C23-4E29-A92E-89DFDA82D8B0}" srcOrd="1" destOrd="0" presId="urn:microsoft.com/office/officeart/2005/8/layout/hierarchy2"/>
    <dgm:cxn modelId="{E9FDCD4E-DE72-4B3C-9339-7BA66C54FC86}" type="presParOf" srcId="{85D6A0C7-8C23-4E29-A92E-89DFDA82D8B0}" destId="{67F3E864-61F5-449A-BDD0-604FDD8016EE}" srcOrd="0" destOrd="0" presId="urn:microsoft.com/office/officeart/2005/8/layout/hierarchy2"/>
    <dgm:cxn modelId="{8A0216D4-03AD-4FA0-AD7B-41D880100F82}" type="presParOf" srcId="{85D6A0C7-8C23-4E29-A92E-89DFDA82D8B0}" destId="{33561632-48CF-465A-83EC-5E6BA3050F0F}" srcOrd="1" destOrd="0" presId="urn:microsoft.com/office/officeart/2005/8/layout/hierarchy2"/>
    <dgm:cxn modelId="{8D2197CB-20AA-4288-A35C-31CB08FD38E6}" type="presParOf" srcId="{267A7FF7-DA69-4740-9654-B00BB72ACBCC}" destId="{2EC5CEB3-96C4-452D-AB37-E21BD1FE30DC}" srcOrd="2" destOrd="0" presId="urn:microsoft.com/office/officeart/2005/8/layout/hierarchy2"/>
    <dgm:cxn modelId="{4D7DE41C-F49E-4E6B-A01F-DD58985CA305}" type="presParOf" srcId="{2EC5CEB3-96C4-452D-AB37-E21BD1FE30DC}" destId="{79719C39-CC5E-4482-B4C2-A2AF354FD44B}" srcOrd="0" destOrd="0" presId="urn:microsoft.com/office/officeart/2005/8/layout/hierarchy2"/>
    <dgm:cxn modelId="{9410C4E4-ABF6-49DB-8636-F669E179ED04}" type="presParOf" srcId="{267A7FF7-DA69-4740-9654-B00BB72ACBCC}" destId="{85F2C5E9-7134-4E7A-BBF4-CE0FA8A3C1B7}" srcOrd="3" destOrd="0" presId="urn:microsoft.com/office/officeart/2005/8/layout/hierarchy2"/>
    <dgm:cxn modelId="{34DC0850-934A-4268-B3F6-FC3072246B34}" type="presParOf" srcId="{85F2C5E9-7134-4E7A-BBF4-CE0FA8A3C1B7}" destId="{130E51A8-16D8-4AEC-A02C-8F23B2841AD1}" srcOrd="0" destOrd="0" presId="urn:microsoft.com/office/officeart/2005/8/layout/hierarchy2"/>
    <dgm:cxn modelId="{D0C6FAE5-199A-4E3A-B520-9265FFD13BCA}" type="presParOf" srcId="{85F2C5E9-7134-4E7A-BBF4-CE0FA8A3C1B7}" destId="{266356D3-0489-4FE4-A87C-A4E6E5AFFB33}" srcOrd="1" destOrd="0" presId="urn:microsoft.com/office/officeart/2005/8/layout/hierarchy2"/>
    <dgm:cxn modelId="{FA238BE4-6A99-4BD1-AE6B-DBF0F5348025}" type="presParOf" srcId="{266356D3-0489-4FE4-A87C-A4E6E5AFFB33}" destId="{E135CD61-5638-40C2-9853-AE8AE7F38533}" srcOrd="0" destOrd="0" presId="urn:microsoft.com/office/officeart/2005/8/layout/hierarchy2"/>
    <dgm:cxn modelId="{DF5F2839-3A73-4639-9F31-67C524FB424C}" type="presParOf" srcId="{E135CD61-5638-40C2-9853-AE8AE7F38533}" destId="{061AE5BA-3B41-4445-8B7D-60256C5B3E73}" srcOrd="0" destOrd="0" presId="urn:microsoft.com/office/officeart/2005/8/layout/hierarchy2"/>
    <dgm:cxn modelId="{F4C202E4-2DB5-4A8E-8EFD-BE0DA7D4E035}" type="presParOf" srcId="{266356D3-0489-4FE4-A87C-A4E6E5AFFB33}" destId="{92CAA966-4348-4A85-A4CA-F2EBFA192E61}" srcOrd="1" destOrd="0" presId="urn:microsoft.com/office/officeart/2005/8/layout/hierarchy2"/>
    <dgm:cxn modelId="{FD79D4DE-23E7-4F11-AAB6-92327AA27CF0}" type="presParOf" srcId="{92CAA966-4348-4A85-A4CA-F2EBFA192E61}" destId="{3EF536D7-8E66-4614-9616-A1571EFF2CD3}" srcOrd="0" destOrd="0" presId="urn:microsoft.com/office/officeart/2005/8/layout/hierarchy2"/>
    <dgm:cxn modelId="{32386D85-0E3B-47ED-AEE1-8A1F310B44DE}" type="presParOf" srcId="{92CAA966-4348-4A85-A4CA-F2EBFA192E61}" destId="{1EEE1E3D-ED24-4306-A900-1AD15BBAB44B}" srcOrd="1" destOrd="0" presId="urn:microsoft.com/office/officeart/2005/8/layout/hierarchy2"/>
    <dgm:cxn modelId="{1A36B7A0-BBE4-4A71-8F2C-02704F06CB37}" type="presParOf" srcId="{267A7FF7-DA69-4740-9654-B00BB72ACBCC}" destId="{7919B26A-3A6A-46F7-910C-E839EB91662F}" srcOrd="4" destOrd="0" presId="urn:microsoft.com/office/officeart/2005/8/layout/hierarchy2"/>
    <dgm:cxn modelId="{CF5E72BB-09AD-4A70-91E5-CA02964C068F}" type="presParOf" srcId="{7919B26A-3A6A-46F7-910C-E839EB91662F}" destId="{0DC70A1F-D49D-4887-89FC-C13B20A33DAB}" srcOrd="0" destOrd="0" presId="urn:microsoft.com/office/officeart/2005/8/layout/hierarchy2"/>
    <dgm:cxn modelId="{18DBE745-42DC-4078-9BED-A915F560E470}" type="presParOf" srcId="{267A7FF7-DA69-4740-9654-B00BB72ACBCC}" destId="{5D809187-DB0A-44D2-BA32-57F56DD9FFC1}" srcOrd="5" destOrd="0" presId="urn:microsoft.com/office/officeart/2005/8/layout/hierarchy2"/>
    <dgm:cxn modelId="{BE731EAE-7AC5-49AB-BC70-8297FC663791}" type="presParOf" srcId="{5D809187-DB0A-44D2-BA32-57F56DD9FFC1}" destId="{34A2FCBA-9F65-47DB-80C3-CACE21E9CAF6}" srcOrd="0" destOrd="0" presId="urn:microsoft.com/office/officeart/2005/8/layout/hierarchy2"/>
    <dgm:cxn modelId="{8C4B0CD1-1989-4738-ACC5-9E2E585281C2}" type="presParOf" srcId="{5D809187-DB0A-44D2-BA32-57F56DD9FFC1}" destId="{95245EEF-B114-4308-84D6-DF662BFDDC05}" srcOrd="1" destOrd="0" presId="urn:microsoft.com/office/officeart/2005/8/layout/hierarchy2"/>
    <dgm:cxn modelId="{38937ACE-80E8-46FE-9662-BDB00CDE67C0}" type="presParOf" srcId="{95245EEF-B114-4308-84D6-DF662BFDDC05}" destId="{583EEA77-9F8A-4895-9073-309848DED7D2}" srcOrd="0" destOrd="0" presId="urn:microsoft.com/office/officeart/2005/8/layout/hierarchy2"/>
    <dgm:cxn modelId="{AA090086-8007-4272-B5EE-1B0B9E32AA66}" type="presParOf" srcId="{583EEA77-9F8A-4895-9073-309848DED7D2}" destId="{DDC1FF26-B421-4A69-977A-41CD79B89F46}" srcOrd="0" destOrd="0" presId="urn:microsoft.com/office/officeart/2005/8/layout/hierarchy2"/>
    <dgm:cxn modelId="{53041983-E188-4253-A9F4-18909D9F0E99}" type="presParOf" srcId="{95245EEF-B114-4308-84D6-DF662BFDDC05}" destId="{9EB83EC2-0D89-46E9-A16F-CA8BC9258529}" srcOrd="1" destOrd="0" presId="urn:microsoft.com/office/officeart/2005/8/layout/hierarchy2"/>
    <dgm:cxn modelId="{29EE447A-6459-4A20-9ECF-9BF5E7672812}" type="presParOf" srcId="{9EB83EC2-0D89-46E9-A16F-CA8BC9258529}" destId="{19069766-A7D3-4961-9D59-9F750B2C8AC6}" srcOrd="0" destOrd="0" presId="urn:microsoft.com/office/officeart/2005/8/layout/hierarchy2"/>
    <dgm:cxn modelId="{28D52C15-88C9-4A73-B21E-F9677BD63E13}" type="presParOf" srcId="{9EB83EC2-0D89-46E9-A16F-CA8BC9258529}" destId="{868E9916-64B9-45BA-B2FA-3870B5412D8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055A2-DC34-45FC-BCFA-F85C4828CCE6}">
      <dsp:nvSpPr>
        <dsp:cNvPr id="0" name=""/>
        <dsp:cNvSpPr/>
      </dsp:nvSpPr>
      <dsp:spPr>
        <a:xfrm>
          <a:off x="4304445" y="3627572"/>
          <a:ext cx="288015" cy="1548083"/>
        </a:xfrm>
        <a:custGeom>
          <a:avLst/>
          <a:gdLst/>
          <a:ahLst/>
          <a:cxnLst/>
          <a:rect l="0" t="0" r="0" b="0"/>
          <a:pathLst>
            <a:path>
              <a:moveTo>
                <a:pt x="0" y="0"/>
              </a:moveTo>
              <a:lnTo>
                <a:pt x="144007" y="0"/>
              </a:lnTo>
              <a:lnTo>
                <a:pt x="144007" y="1548083"/>
              </a:lnTo>
              <a:lnTo>
                <a:pt x="288015" y="15480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5EC70-BA4A-4713-A242-15868305157E}">
      <dsp:nvSpPr>
        <dsp:cNvPr id="0" name=""/>
        <dsp:cNvSpPr/>
      </dsp:nvSpPr>
      <dsp:spPr>
        <a:xfrm>
          <a:off x="4304445" y="3627572"/>
          <a:ext cx="288015" cy="928850"/>
        </a:xfrm>
        <a:custGeom>
          <a:avLst/>
          <a:gdLst/>
          <a:ahLst/>
          <a:cxnLst/>
          <a:rect l="0" t="0" r="0" b="0"/>
          <a:pathLst>
            <a:path>
              <a:moveTo>
                <a:pt x="0" y="0"/>
              </a:moveTo>
              <a:lnTo>
                <a:pt x="144007" y="0"/>
              </a:lnTo>
              <a:lnTo>
                <a:pt x="144007" y="928850"/>
              </a:lnTo>
              <a:lnTo>
                <a:pt x="288015" y="92885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C84A4E-AB1D-4E22-98E3-0637A0CEB352}">
      <dsp:nvSpPr>
        <dsp:cNvPr id="0" name=""/>
        <dsp:cNvSpPr/>
      </dsp:nvSpPr>
      <dsp:spPr>
        <a:xfrm>
          <a:off x="4304445" y="3627572"/>
          <a:ext cx="288015" cy="309616"/>
        </a:xfrm>
        <a:custGeom>
          <a:avLst/>
          <a:gdLst/>
          <a:ahLst/>
          <a:cxnLst/>
          <a:rect l="0" t="0" r="0" b="0"/>
          <a:pathLst>
            <a:path>
              <a:moveTo>
                <a:pt x="0" y="0"/>
              </a:moveTo>
              <a:lnTo>
                <a:pt x="144007" y="0"/>
              </a:lnTo>
              <a:lnTo>
                <a:pt x="144007" y="309616"/>
              </a:lnTo>
              <a:lnTo>
                <a:pt x="288015" y="30961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1225AC-BE4F-474C-AC4D-10C2DE25A5BC}">
      <dsp:nvSpPr>
        <dsp:cNvPr id="0" name=""/>
        <dsp:cNvSpPr/>
      </dsp:nvSpPr>
      <dsp:spPr>
        <a:xfrm>
          <a:off x="4304445" y="3317956"/>
          <a:ext cx="288015" cy="309616"/>
        </a:xfrm>
        <a:custGeom>
          <a:avLst/>
          <a:gdLst/>
          <a:ahLst/>
          <a:cxnLst/>
          <a:rect l="0" t="0" r="0" b="0"/>
          <a:pathLst>
            <a:path>
              <a:moveTo>
                <a:pt x="0" y="309616"/>
              </a:moveTo>
              <a:lnTo>
                <a:pt x="144007" y="309616"/>
              </a:lnTo>
              <a:lnTo>
                <a:pt x="144007" y="0"/>
              </a:lnTo>
              <a:lnTo>
                <a:pt x="28801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590153-37E9-4E45-BFA1-850F2F3C0C0A}">
      <dsp:nvSpPr>
        <dsp:cNvPr id="0" name=""/>
        <dsp:cNvSpPr/>
      </dsp:nvSpPr>
      <dsp:spPr>
        <a:xfrm>
          <a:off x="4304445" y="2698722"/>
          <a:ext cx="288015" cy="928850"/>
        </a:xfrm>
        <a:custGeom>
          <a:avLst/>
          <a:gdLst/>
          <a:ahLst/>
          <a:cxnLst/>
          <a:rect l="0" t="0" r="0" b="0"/>
          <a:pathLst>
            <a:path>
              <a:moveTo>
                <a:pt x="0" y="928850"/>
              </a:moveTo>
              <a:lnTo>
                <a:pt x="144007" y="928850"/>
              </a:lnTo>
              <a:lnTo>
                <a:pt x="144007" y="0"/>
              </a:lnTo>
              <a:lnTo>
                <a:pt x="28801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57DED-1099-40E3-8CE1-FA5D69C566B6}">
      <dsp:nvSpPr>
        <dsp:cNvPr id="0" name=""/>
        <dsp:cNvSpPr/>
      </dsp:nvSpPr>
      <dsp:spPr>
        <a:xfrm>
          <a:off x="4304445" y="2079488"/>
          <a:ext cx="288015" cy="1548083"/>
        </a:xfrm>
        <a:custGeom>
          <a:avLst/>
          <a:gdLst/>
          <a:ahLst/>
          <a:cxnLst/>
          <a:rect l="0" t="0" r="0" b="0"/>
          <a:pathLst>
            <a:path>
              <a:moveTo>
                <a:pt x="0" y="1548083"/>
              </a:moveTo>
              <a:lnTo>
                <a:pt x="144007" y="1548083"/>
              </a:lnTo>
              <a:lnTo>
                <a:pt x="144007" y="0"/>
              </a:lnTo>
              <a:lnTo>
                <a:pt x="28801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D93B9-3773-4825-9DE8-4B65A03FFDAA}">
      <dsp:nvSpPr>
        <dsp:cNvPr id="0" name=""/>
        <dsp:cNvSpPr/>
      </dsp:nvSpPr>
      <dsp:spPr>
        <a:xfrm>
          <a:off x="2576351" y="2234297"/>
          <a:ext cx="288015" cy="1393275"/>
        </a:xfrm>
        <a:custGeom>
          <a:avLst/>
          <a:gdLst/>
          <a:ahLst/>
          <a:cxnLst/>
          <a:rect l="0" t="0" r="0" b="0"/>
          <a:pathLst>
            <a:path>
              <a:moveTo>
                <a:pt x="0" y="0"/>
              </a:moveTo>
              <a:lnTo>
                <a:pt x="144007" y="0"/>
              </a:lnTo>
              <a:lnTo>
                <a:pt x="144007" y="1393275"/>
              </a:lnTo>
              <a:lnTo>
                <a:pt x="288015" y="13932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E7836-F955-4F46-83BB-A84A0EA8CA35}">
      <dsp:nvSpPr>
        <dsp:cNvPr id="0" name=""/>
        <dsp:cNvSpPr/>
      </dsp:nvSpPr>
      <dsp:spPr>
        <a:xfrm>
          <a:off x="4304445" y="841021"/>
          <a:ext cx="288015" cy="619233"/>
        </a:xfrm>
        <a:custGeom>
          <a:avLst/>
          <a:gdLst/>
          <a:ahLst/>
          <a:cxnLst/>
          <a:rect l="0" t="0" r="0" b="0"/>
          <a:pathLst>
            <a:path>
              <a:moveTo>
                <a:pt x="0" y="0"/>
              </a:moveTo>
              <a:lnTo>
                <a:pt x="144007" y="0"/>
              </a:lnTo>
              <a:lnTo>
                <a:pt x="144007" y="619233"/>
              </a:lnTo>
              <a:lnTo>
                <a:pt x="288015" y="61923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35233C-3181-4E5C-A22E-C39BC8F88A4B}">
      <dsp:nvSpPr>
        <dsp:cNvPr id="0" name=""/>
        <dsp:cNvSpPr/>
      </dsp:nvSpPr>
      <dsp:spPr>
        <a:xfrm>
          <a:off x="4304445" y="795301"/>
          <a:ext cx="288015" cy="91440"/>
        </a:xfrm>
        <a:custGeom>
          <a:avLst/>
          <a:gdLst/>
          <a:ahLst/>
          <a:cxnLst/>
          <a:rect l="0" t="0" r="0" b="0"/>
          <a:pathLst>
            <a:path>
              <a:moveTo>
                <a:pt x="0" y="45720"/>
              </a:moveTo>
              <a:lnTo>
                <a:pt x="288015"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8C3667-0B27-4F5F-BF2B-4C3298834BC4}">
      <dsp:nvSpPr>
        <dsp:cNvPr id="0" name=""/>
        <dsp:cNvSpPr/>
      </dsp:nvSpPr>
      <dsp:spPr>
        <a:xfrm>
          <a:off x="4304445" y="221788"/>
          <a:ext cx="288015" cy="619233"/>
        </a:xfrm>
        <a:custGeom>
          <a:avLst/>
          <a:gdLst/>
          <a:ahLst/>
          <a:cxnLst/>
          <a:rect l="0" t="0" r="0" b="0"/>
          <a:pathLst>
            <a:path>
              <a:moveTo>
                <a:pt x="0" y="619233"/>
              </a:moveTo>
              <a:lnTo>
                <a:pt x="144007" y="619233"/>
              </a:lnTo>
              <a:lnTo>
                <a:pt x="144007" y="0"/>
              </a:lnTo>
              <a:lnTo>
                <a:pt x="28801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BFBA3-6A5E-4273-8FCF-E70147627D6F}">
      <dsp:nvSpPr>
        <dsp:cNvPr id="0" name=""/>
        <dsp:cNvSpPr/>
      </dsp:nvSpPr>
      <dsp:spPr>
        <a:xfrm>
          <a:off x="2576351" y="841021"/>
          <a:ext cx="288015" cy="1393275"/>
        </a:xfrm>
        <a:custGeom>
          <a:avLst/>
          <a:gdLst/>
          <a:ahLst/>
          <a:cxnLst/>
          <a:rect l="0" t="0" r="0" b="0"/>
          <a:pathLst>
            <a:path>
              <a:moveTo>
                <a:pt x="0" y="1393275"/>
              </a:moveTo>
              <a:lnTo>
                <a:pt x="144007" y="1393275"/>
              </a:lnTo>
              <a:lnTo>
                <a:pt x="144007" y="0"/>
              </a:lnTo>
              <a:lnTo>
                <a:pt x="28801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E95C74-9265-441E-8F03-E47CBD7A2685}">
      <dsp:nvSpPr>
        <dsp:cNvPr id="0" name=""/>
        <dsp:cNvSpPr/>
      </dsp:nvSpPr>
      <dsp:spPr>
        <a:xfrm>
          <a:off x="811910" y="1202619"/>
          <a:ext cx="1764441" cy="20633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Users</a:t>
          </a:r>
        </a:p>
      </dsp:txBody>
      <dsp:txXfrm>
        <a:off x="811910" y="1202619"/>
        <a:ext cx="1764441" cy="2063354"/>
      </dsp:txXfrm>
    </dsp:sp>
    <dsp:sp modelId="{3114D2A8-6576-4DC8-95EB-FC7A2BEE5124}">
      <dsp:nvSpPr>
        <dsp:cNvPr id="0" name=""/>
        <dsp:cNvSpPr/>
      </dsp:nvSpPr>
      <dsp:spPr>
        <a:xfrm>
          <a:off x="2864367" y="383961"/>
          <a:ext cx="1440078" cy="9141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Internal Users </a:t>
          </a:r>
        </a:p>
      </dsp:txBody>
      <dsp:txXfrm>
        <a:off x="2864367" y="383961"/>
        <a:ext cx="1440078" cy="914121"/>
      </dsp:txXfrm>
    </dsp:sp>
    <dsp:sp modelId="{4AA3FE52-47B1-486F-BD40-9ED82E28E2EE}">
      <dsp:nvSpPr>
        <dsp:cNvPr id="0" name=""/>
        <dsp:cNvSpPr/>
      </dsp:nvSpPr>
      <dsp:spPr>
        <a:xfrm>
          <a:off x="4592460" y="2176"/>
          <a:ext cx="4285254" cy="4392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Owners </a:t>
          </a:r>
        </a:p>
      </dsp:txBody>
      <dsp:txXfrm>
        <a:off x="4592460" y="2176"/>
        <a:ext cx="4285254" cy="439223"/>
      </dsp:txXfrm>
    </dsp:sp>
    <dsp:sp modelId="{49588F9C-2172-4E9C-9D0D-C44E623E33CE}">
      <dsp:nvSpPr>
        <dsp:cNvPr id="0" name=""/>
        <dsp:cNvSpPr/>
      </dsp:nvSpPr>
      <dsp:spPr>
        <a:xfrm>
          <a:off x="4592460" y="621409"/>
          <a:ext cx="4285254" cy="4392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Management</a:t>
          </a:r>
        </a:p>
      </dsp:txBody>
      <dsp:txXfrm>
        <a:off x="4592460" y="621409"/>
        <a:ext cx="4285254" cy="439223"/>
      </dsp:txXfrm>
    </dsp:sp>
    <dsp:sp modelId="{8C75C24C-B066-4ECB-AC72-69A055BE462E}">
      <dsp:nvSpPr>
        <dsp:cNvPr id="0" name=""/>
        <dsp:cNvSpPr/>
      </dsp:nvSpPr>
      <dsp:spPr>
        <a:xfrm>
          <a:off x="4592460" y="1240643"/>
          <a:ext cx="4285254" cy="4392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Employees</a:t>
          </a:r>
          <a:endParaRPr lang="en-IN" sz="2400" kern="1200" dirty="0"/>
        </a:p>
      </dsp:txBody>
      <dsp:txXfrm>
        <a:off x="4592460" y="1240643"/>
        <a:ext cx="4285254" cy="439223"/>
      </dsp:txXfrm>
    </dsp:sp>
    <dsp:sp modelId="{2CC13B0B-003D-4561-85D3-A58131249F60}">
      <dsp:nvSpPr>
        <dsp:cNvPr id="0" name=""/>
        <dsp:cNvSpPr/>
      </dsp:nvSpPr>
      <dsp:spPr>
        <a:xfrm>
          <a:off x="2864367" y="3170512"/>
          <a:ext cx="1440078" cy="9141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External Users </a:t>
          </a:r>
          <a:endParaRPr lang="en-IN" sz="2400" kern="1200" dirty="0"/>
        </a:p>
      </dsp:txBody>
      <dsp:txXfrm>
        <a:off x="2864367" y="3170512"/>
        <a:ext cx="1440078" cy="914121"/>
      </dsp:txXfrm>
    </dsp:sp>
    <dsp:sp modelId="{714EAAF9-9F05-4748-A435-E2C13F57E530}">
      <dsp:nvSpPr>
        <dsp:cNvPr id="0" name=""/>
        <dsp:cNvSpPr/>
      </dsp:nvSpPr>
      <dsp:spPr>
        <a:xfrm>
          <a:off x="4592460" y="1859877"/>
          <a:ext cx="4285254" cy="4392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Investors</a:t>
          </a:r>
          <a:endParaRPr lang="en-IN" sz="2400" kern="1200" dirty="0"/>
        </a:p>
      </dsp:txBody>
      <dsp:txXfrm>
        <a:off x="4592460" y="1859877"/>
        <a:ext cx="4285254" cy="439223"/>
      </dsp:txXfrm>
    </dsp:sp>
    <dsp:sp modelId="{32DF9593-1C77-4C6E-A670-E9B538ABF073}">
      <dsp:nvSpPr>
        <dsp:cNvPr id="0" name=""/>
        <dsp:cNvSpPr/>
      </dsp:nvSpPr>
      <dsp:spPr>
        <a:xfrm>
          <a:off x="4592460" y="2479110"/>
          <a:ext cx="4285254" cy="4392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Lenders</a:t>
          </a:r>
          <a:endParaRPr lang="en-IN" sz="2400" kern="1200" dirty="0"/>
        </a:p>
      </dsp:txBody>
      <dsp:txXfrm>
        <a:off x="4592460" y="2479110"/>
        <a:ext cx="4285254" cy="439223"/>
      </dsp:txXfrm>
    </dsp:sp>
    <dsp:sp modelId="{B29E0035-E016-48D2-A5D8-19D4EA2EB667}">
      <dsp:nvSpPr>
        <dsp:cNvPr id="0" name=""/>
        <dsp:cNvSpPr/>
      </dsp:nvSpPr>
      <dsp:spPr>
        <a:xfrm>
          <a:off x="4592460" y="3098344"/>
          <a:ext cx="4285254" cy="4392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Suppliers and other trade creditors</a:t>
          </a:r>
          <a:endParaRPr lang="en-IN" sz="2400" kern="1200" dirty="0"/>
        </a:p>
      </dsp:txBody>
      <dsp:txXfrm>
        <a:off x="4592460" y="3098344"/>
        <a:ext cx="4285254" cy="439223"/>
      </dsp:txXfrm>
    </dsp:sp>
    <dsp:sp modelId="{6BC2C9BE-2CDC-49C7-8245-AB0C02356249}">
      <dsp:nvSpPr>
        <dsp:cNvPr id="0" name=""/>
        <dsp:cNvSpPr/>
      </dsp:nvSpPr>
      <dsp:spPr>
        <a:xfrm>
          <a:off x="4592460" y="3717577"/>
          <a:ext cx="4285254" cy="4392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Customers</a:t>
          </a:r>
          <a:endParaRPr lang="en-IN" sz="2400" kern="1200" dirty="0"/>
        </a:p>
      </dsp:txBody>
      <dsp:txXfrm>
        <a:off x="4592460" y="3717577"/>
        <a:ext cx="4285254" cy="439223"/>
      </dsp:txXfrm>
    </dsp:sp>
    <dsp:sp modelId="{26FF7E93-2834-4979-9080-1326EC096484}">
      <dsp:nvSpPr>
        <dsp:cNvPr id="0" name=""/>
        <dsp:cNvSpPr/>
      </dsp:nvSpPr>
      <dsp:spPr>
        <a:xfrm>
          <a:off x="4592460" y="4336811"/>
          <a:ext cx="4285254" cy="4392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Governments and their agencies</a:t>
          </a:r>
          <a:endParaRPr lang="en-IN" sz="2400" kern="1200" dirty="0"/>
        </a:p>
      </dsp:txBody>
      <dsp:txXfrm>
        <a:off x="4592460" y="4336811"/>
        <a:ext cx="4285254" cy="439223"/>
      </dsp:txXfrm>
    </dsp:sp>
    <dsp:sp modelId="{5F75D6FB-D442-453B-9F8C-07F9576EA8FF}">
      <dsp:nvSpPr>
        <dsp:cNvPr id="0" name=""/>
        <dsp:cNvSpPr/>
      </dsp:nvSpPr>
      <dsp:spPr>
        <a:xfrm>
          <a:off x="4592460" y="4956044"/>
          <a:ext cx="4285254" cy="4392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Public</a:t>
          </a:r>
        </a:p>
      </dsp:txBody>
      <dsp:txXfrm>
        <a:off x="4592460" y="4956044"/>
        <a:ext cx="4285254" cy="439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8CDD7-1489-4DDC-A341-DB8C9575AE9A}">
      <dsp:nvSpPr>
        <dsp:cNvPr id="0" name=""/>
        <dsp:cNvSpPr/>
      </dsp:nvSpPr>
      <dsp:spPr>
        <a:xfrm>
          <a:off x="5251679" y="1187"/>
          <a:ext cx="1367987" cy="1367987"/>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1.I</a:t>
          </a:r>
          <a:r>
            <a:rPr lang="en-IN" sz="1400" b="0" i="0" kern="1200" dirty="0"/>
            <a:t>dentifying</a:t>
          </a:r>
          <a:r>
            <a:rPr lang="en-IN" sz="1400" kern="1200" dirty="0"/>
            <a:t> the transaction</a:t>
          </a:r>
        </a:p>
      </dsp:txBody>
      <dsp:txXfrm>
        <a:off x="5452016" y="201524"/>
        <a:ext cx="967313" cy="967313"/>
      </dsp:txXfrm>
    </dsp:sp>
    <dsp:sp modelId="{2AFE4685-F7FA-406F-B370-2D99179AD591}">
      <dsp:nvSpPr>
        <dsp:cNvPr id="0" name=""/>
        <dsp:cNvSpPr/>
      </dsp:nvSpPr>
      <dsp:spPr>
        <a:xfrm rot="1542857">
          <a:off x="6669900" y="895463"/>
          <a:ext cx="363576" cy="461695"/>
        </a:xfrm>
        <a:prstGeom prst="rightArrow">
          <a:avLst>
            <a:gd name="adj1" fmla="val 60000"/>
            <a:gd name="adj2" fmla="val 50000"/>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6675301" y="964140"/>
        <a:ext cx="254503" cy="277017"/>
      </dsp:txXfrm>
    </dsp:sp>
    <dsp:sp modelId="{FA14E653-C185-4295-915B-57A17E98FEC3}">
      <dsp:nvSpPr>
        <dsp:cNvPr id="0" name=""/>
        <dsp:cNvSpPr/>
      </dsp:nvSpPr>
      <dsp:spPr>
        <a:xfrm>
          <a:off x="7102252" y="892377"/>
          <a:ext cx="1367987" cy="1367987"/>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2.Recording in Journal  </a:t>
          </a:r>
        </a:p>
      </dsp:txBody>
      <dsp:txXfrm>
        <a:off x="7302589" y="1092714"/>
        <a:ext cx="967313" cy="967313"/>
      </dsp:txXfrm>
    </dsp:sp>
    <dsp:sp modelId="{01D3182E-9255-4F50-A9B4-6AFC03C8C4F1}">
      <dsp:nvSpPr>
        <dsp:cNvPr id="0" name=""/>
        <dsp:cNvSpPr/>
      </dsp:nvSpPr>
      <dsp:spPr>
        <a:xfrm rot="4628571">
          <a:off x="7830694" y="2336732"/>
          <a:ext cx="363576" cy="461695"/>
        </a:xfrm>
        <a:prstGeom prst="rightArrow">
          <a:avLst>
            <a:gd name="adj1" fmla="val 60000"/>
            <a:gd name="adj2" fmla="val 50000"/>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7873095" y="2375902"/>
        <a:ext cx="254503" cy="277017"/>
      </dsp:txXfrm>
    </dsp:sp>
    <dsp:sp modelId="{1C7DE035-5B25-4D7D-909A-E8424431B0B0}">
      <dsp:nvSpPr>
        <dsp:cNvPr id="0" name=""/>
        <dsp:cNvSpPr/>
      </dsp:nvSpPr>
      <dsp:spPr>
        <a:xfrm>
          <a:off x="7559306" y="2894860"/>
          <a:ext cx="1367987" cy="1367987"/>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3.Posting in ledger</a:t>
          </a:r>
        </a:p>
      </dsp:txBody>
      <dsp:txXfrm>
        <a:off x="7759643" y="3095197"/>
        <a:ext cx="967313" cy="967313"/>
      </dsp:txXfrm>
    </dsp:sp>
    <dsp:sp modelId="{5BFE0C79-9E27-4145-8618-04101FB29DA6}">
      <dsp:nvSpPr>
        <dsp:cNvPr id="0" name=""/>
        <dsp:cNvSpPr/>
      </dsp:nvSpPr>
      <dsp:spPr>
        <a:xfrm rot="7714286">
          <a:off x="7427609" y="4142895"/>
          <a:ext cx="363576" cy="461695"/>
        </a:xfrm>
        <a:prstGeom prst="rightArrow">
          <a:avLst>
            <a:gd name="adj1" fmla="val 60000"/>
            <a:gd name="adj2" fmla="val 50000"/>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7516148" y="4192596"/>
        <a:ext cx="254503" cy="277017"/>
      </dsp:txXfrm>
    </dsp:sp>
    <dsp:sp modelId="{5A237004-FADB-42B8-A785-9ED922BA549C}">
      <dsp:nvSpPr>
        <dsp:cNvPr id="0" name=""/>
        <dsp:cNvSpPr/>
      </dsp:nvSpPr>
      <dsp:spPr>
        <a:xfrm>
          <a:off x="6278670" y="4500727"/>
          <a:ext cx="1367987" cy="1367987"/>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4.Preparing Trial balance</a:t>
          </a:r>
        </a:p>
      </dsp:txBody>
      <dsp:txXfrm>
        <a:off x="6479007" y="4701064"/>
        <a:ext cx="967313" cy="967313"/>
      </dsp:txXfrm>
    </dsp:sp>
    <dsp:sp modelId="{8892E3AB-E8E0-4F56-AA61-4224B546014A}">
      <dsp:nvSpPr>
        <dsp:cNvPr id="0" name=""/>
        <dsp:cNvSpPr/>
      </dsp:nvSpPr>
      <dsp:spPr>
        <a:xfrm rot="10800000">
          <a:off x="5764174" y="4953873"/>
          <a:ext cx="363576" cy="461695"/>
        </a:xfrm>
        <a:prstGeom prst="rightArrow">
          <a:avLst>
            <a:gd name="adj1" fmla="val 60000"/>
            <a:gd name="adj2" fmla="val 50000"/>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5873247" y="5046212"/>
        <a:ext cx="254503" cy="277017"/>
      </dsp:txXfrm>
    </dsp:sp>
    <dsp:sp modelId="{E83D9339-0FE2-46C5-86F0-6142BB9FA341}">
      <dsp:nvSpPr>
        <dsp:cNvPr id="0" name=""/>
        <dsp:cNvSpPr/>
      </dsp:nvSpPr>
      <dsp:spPr>
        <a:xfrm>
          <a:off x="4224688" y="4500727"/>
          <a:ext cx="1367987" cy="1367987"/>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5.Adjusting entries</a:t>
          </a:r>
        </a:p>
      </dsp:txBody>
      <dsp:txXfrm>
        <a:off x="4425025" y="4701064"/>
        <a:ext cx="967313" cy="967313"/>
      </dsp:txXfrm>
    </dsp:sp>
    <dsp:sp modelId="{F66FD87D-4E11-4F47-95F6-2C5DE4B6D19C}">
      <dsp:nvSpPr>
        <dsp:cNvPr id="0" name=""/>
        <dsp:cNvSpPr/>
      </dsp:nvSpPr>
      <dsp:spPr>
        <a:xfrm rot="13885714">
          <a:off x="4092991" y="4158984"/>
          <a:ext cx="363576" cy="461695"/>
        </a:xfrm>
        <a:prstGeom prst="rightArrow">
          <a:avLst>
            <a:gd name="adj1" fmla="val 60000"/>
            <a:gd name="adj2" fmla="val 50000"/>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4181530" y="4293961"/>
        <a:ext cx="254503" cy="277017"/>
      </dsp:txXfrm>
    </dsp:sp>
    <dsp:sp modelId="{91924A0C-ED0B-47EB-8E25-40F19F630D74}">
      <dsp:nvSpPr>
        <dsp:cNvPr id="0" name=""/>
        <dsp:cNvSpPr/>
      </dsp:nvSpPr>
      <dsp:spPr>
        <a:xfrm>
          <a:off x="2944052" y="2894860"/>
          <a:ext cx="1367987" cy="1367987"/>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6.Financial Statements</a:t>
          </a:r>
        </a:p>
      </dsp:txBody>
      <dsp:txXfrm>
        <a:off x="3144389" y="3095197"/>
        <a:ext cx="967313" cy="967313"/>
      </dsp:txXfrm>
    </dsp:sp>
    <dsp:sp modelId="{CAB1FB80-02E0-4C19-B320-0DA5DA6E923B}">
      <dsp:nvSpPr>
        <dsp:cNvPr id="0" name=""/>
        <dsp:cNvSpPr/>
      </dsp:nvSpPr>
      <dsp:spPr>
        <a:xfrm rot="16971429">
          <a:off x="3672494" y="2356796"/>
          <a:ext cx="363576" cy="461695"/>
        </a:xfrm>
        <a:prstGeom prst="rightArrow">
          <a:avLst>
            <a:gd name="adj1" fmla="val 60000"/>
            <a:gd name="adj2" fmla="val 50000"/>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714895" y="2502304"/>
        <a:ext cx="254503" cy="277017"/>
      </dsp:txXfrm>
    </dsp:sp>
    <dsp:sp modelId="{D1D5F2C8-BD78-4DE9-8BBF-9DF96DC238CD}">
      <dsp:nvSpPr>
        <dsp:cNvPr id="0" name=""/>
        <dsp:cNvSpPr/>
      </dsp:nvSpPr>
      <dsp:spPr>
        <a:xfrm>
          <a:off x="3401106" y="892377"/>
          <a:ext cx="1367987" cy="1367987"/>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7.Closing the books</a:t>
          </a:r>
        </a:p>
      </dsp:txBody>
      <dsp:txXfrm>
        <a:off x="3601443" y="1092714"/>
        <a:ext cx="967313" cy="967313"/>
      </dsp:txXfrm>
    </dsp:sp>
    <dsp:sp modelId="{677E2247-1A54-4D75-AC58-19E283FDFD6D}">
      <dsp:nvSpPr>
        <dsp:cNvPr id="0" name=""/>
        <dsp:cNvSpPr/>
      </dsp:nvSpPr>
      <dsp:spPr>
        <a:xfrm rot="20057143">
          <a:off x="4819327" y="904392"/>
          <a:ext cx="363576" cy="461695"/>
        </a:xfrm>
        <a:prstGeom prst="rightArrow">
          <a:avLst>
            <a:gd name="adj1" fmla="val 60000"/>
            <a:gd name="adj2" fmla="val 50000"/>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824728" y="1020393"/>
        <a:ext cx="254503" cy="277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D93B9-3773-4825-9DE8-4B65A03FFDAA}">
      <dsp:nvSpPr>
        <dsp:cNvPr id="0" name=""/>
        <dsp:cNvSpPr/>
      </dsp:nvSpPr>
      <dsp:spPr>
        <a:xfrm>
          <a:off x="2229122" y="2726901"/>
          <a:ext cx="363805" cy="691022"/>
        </a:xfrm>
        <a:custGeom>
          <a:avLst/>
          <a:gdLst/>
          <a:ahLst/>
          <a:cxnLst/>
          <a:rect l="0" t="0" r="0" b="0"/>
          <a:pathLst>
            <a:path>
              <a:moveTo>
                <a:pt x="0" y="0"/>
              </a:moveTo>
              <a:lnTo>
                <a:pt x="181902" y="0"/>
              </a:lnTo>
              <a:lnTo>
                <a:pt x="181902" y="691022"/>
              </a:lnTo>
              <a:lnTo>
                <a:pt x="363805" y="6910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35233C-3181-4E5C-A22E-C39BC8F88A4B}">
      <dsp:nvSpPr>
        <dsp:cNvPr id="0" name=""/>
        <dsp:cNvSpPr/>
      </dsp:nvSpPr>
      <dsp:spPr>
        <a:xfrm>
          <a:off x="4411952" y="2035878"/>
          <a:ext cx="363805" cy="391090"/>
        </a:xfrm>
        <a:custGeom>
          <a:avLst/>
          <a:gdLst/>
          <a:ahLst/>
          <a:cxnLst/>
          <a:rect l="0" t="0" r="0" b="0"/>
          <a:pathLst>
            <a:path>
              <a:moveTo>
                <a:pt x="0" y="0"/>
              </a:moveTo>
              <a:lnTo>
                <a:pt x="181902" y="0"/>
              </a:lnTo>
              <a:lnTo>
                <a:pt x="181902" y="391090"/>
              </a:lnTo>
              <a:lnTo>
                <a:pt x="363805" y="39109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8C3667-0B27-4F5F-BF2B-4C3298834BC4}">
      <dsp:nvSpPr>
        <dsp:cNvPr id="0" name=""/>
        <dsp:cNvSpPr/>
      </dsp:nvSpPr>
      <dsp:spPr>
        <a:xfrm>
          <a:off x="4411952" y="1644788"/>
          <a:ext cx="363805" cy="391090"/>
        </a:xfrm>
        <a:custGeom>
          <a:avLst/>
          <a:gdLst/>
          <a:ahLst/>
          <a:cxnLst/>
          <a:rect l="0" t="0" r="0" b="0"/>
          <a:pathLst>
            <a:path>
              <a:moveTo>
                <a:pt x="0" y="391090"/>
              </a:moveTo>
              <a:lnTo>
                <a:pt x="181902" y="391090"/>
              </a:lnTo>
              <a:lnTo>
                <a:pt x="181902" y="0"/>
              </a:lnTo>
              <a:lnTo>
                <a:pt x="36380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BFBA3-6A5E-4273-8FCF-E70147627D6F}">
      <dsp:nvSpPr>
        <dsp:cNvPr id="0" name=""/>
        <dsp:cNvSpPr/>
      </dsp:nvSpPr>
      <dsp:spPr>
        <a:xfrm>
          <a:off x="2229122" y="2035878"/>
          <a:ext cx="363805" cy="691022"/>
        </a:xfrm>
        <a:custGeom>
          <a:avLst/>
          <a:gdLst/>
          <a:ahLst/>
          <a:cxnLst/>
          <a:rect l="0" t="0" r="0" b="0"/>
          <a:pathLst>
            <a:path>
              <a:moveTo>
                <a:pt x="0" y="691022"/>
              </a:moveTo>
              <a:lnTo>
                <a:pt x="181902" y="691022"/>
              </a:lnTo>
              <a:lnTo>
                <a:pt x="181902" y="0"/>
              </a:lnTo>
              <a:lnTo>
                <a:pt x="36380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E95C74-9265-441E-8F03-E47CBD7A2685}">
      <dsp:nvSpPr>
        <dsp:cNvPr id="0" name=""/>
        <dsp:cNvSpPr/>
      </dsp:nvSpPr>
      <dsp:spPr>
        <a:xfrm>
          <a:off x="379" y="1423744"/>
          <a:ext cx="2228742" cy="26063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Types</a:t>
          </a:r>
        </a:p>
        <a:p>
          <a:pPr marL="0" lvl="0" indent="0" algn="ctr" defTabSz="1066800">
            <a:lnSpc>
              <a:spcPct val="90000"/>
            </a:lnSpc>
            <a:spcBef>
              <a:spcPct val="0"/>
            </a:spcBef>
            <a:spcAft>
              <a:spcPct val="35000"/>
            </a:spcAft>
            <a:buNone/>
          </a:pPr>
          <a:r>
            <a:rPr lang="en-IN" sz="2400" kern="1200" dirty="0"/>
            <a:t>Of</a:t>
          </a:r>
        </a:p>
        <a:p>
          <a:pPr marL="0" lvl="0" indent="0" algn="ctr" defTabSz="1066800">
            <a:lnSpc>
              <a:spcPct val="90000"/>
            </a:lnSpc>
            <a:spcBef>
              <a:spcPct val="0"/>
            </a:spcBef>
            <a:spcAft>
              <a:spcPct val="35000"/>
            </a:spcAft>
            <a:buNone/>
          </a:pPr>
          <a:r>
            <a:rPr lang="en-IN" sz="2400" kern="1200" dirty="0"/>
            <a:t>Transactions</a:t>
          </a:r>
        </a:p>
      </dsp:txBody>
      <dsp:txXfrm>
        <a:off x="379" y="1423744"/>
        <a:ext cx="2228742" cy="2606313"/>
      </dsp:txXfrm>
    </dsp:sp>
    <dsp:sp modelId="{3114D2A8-6576-4DC8-95EB-FC7A2BEE5124}">
      <dsp:nvSpPr>
        <dsp:cNvPr id="0" name=""/>
        <dsp:cNvSpPr/>
      </dsp:nvSpPr>
      <dsp:spPr>
        <a:xfrm>
          <a:off x="2592927" y="1458545"/>
          <a:ext cx="1819025" cy="115466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Economic</a:t>
          </a:r>
        </a:p>
        <a:p>
          <a:pPr marL="0" lvl="0" indent="0" algn="ctr" defTabSz="1066800">
            <a:lnSpc>
              <a:spcPct val="90000"/>
            </a:lnSpc>
            <a:spcBef>
              <a:spcPct val="0"/>
            </a:spcBef>
            <a:spcAft>
              <a:spcPct val="35000"/>
            </a:spcAft>
            <a:buNone/>
          </a:pPr>
          <a:r>
            <a:rPr lang="en-IN" sz="2400" kern="1200" dirty="0"/>
            <a:t>Transactions </a:t>
          </a:r>
        </a:p>
      </dsp:txBody>
      <dsp:txXfrm>
        <a:off x="2592927" y="1458545"/>
        <a:ext cx="1819025" cy="1154666"/>
      </dsp:txXfrm>
    </dsp:sp>
    <dsp:sp modelId="{4AA3FE52-47B1-486F-BD40-9ED82E28E2EE}">
      <dsp:nvSpPr>
        <dsp:cNvPr id="0" name=""/>
        <dsp:cNvSpPr/>
      </dsp:nvSpPr>
      <dsp:spPr>
        <a:xfrm>
          <a:off x="4775757" y="1367387"/>
          <a:ext cx="5412891" cy="554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Cash Transactions </a:t>
          </a:r>
        </a:p>
      </dsp:txBody>
      <dsp:txXfrm>
        <a:off x="4775757" y="1367387"/>
        <a:ext cx="5412891" cy="554802"/>
      </dsp:txXfrm>
    </dsp:sp>
    <dsp:sp modelId="{49588F9C-2172-4E9C-9D0D-C44E623E33CE}">
      <dsp:nvSpPr>
        <dsp:cNvPr id="0" name=""/>
        <dsp:cNvSpPr/>
      </dsp:nvSpPr>
      <dsp:spPr>
        <a:xfrm>
          <a:off x="4775757" y="2149567"/>
          <a:ext cx="5412891" cy="554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Credit Transactions </a:t>
          </a:r>
        </a:p>
      </dsp:txBody>
      <dsp:txXfrm>
        <a:off x="4775757" y="2149567"/>
        <a:ext cx="5412891" cy="554802"/>
      </dsp:txXfrm>
    </dsp:sp>
    <dsp:sp modelId="{2CC13B0B-003D-4561-85D3-A58131249F60}">
      <dsp:nvSpPr>
        <dsp:cNvPr id="0" name=""/>
        <dsp:cNvSpPr/>
      </dsp:nvSpPr>
      <dsp:spPr>
        <a:xfrm>
          <a:off x="2592927" y="2840590"/>
          <a:ext cx="1819025" cy="115466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Non-economic</a:t>
          </a:r>
        </a:p>
        <a:p>
          <a:pPr marL="0" lvl="0" indent="0" algn="ctr" defTabSz="1066800">
            <a:lnSpc>
              <a:spcPct val="90000"/>
            </a:lnSpc>
            <a:spcBef>
              <a:spcPct val="0"/>
            </a:spcBef>
            <a:spcAft>
              <a:spcPct val="35000"/>
            </a:spcAft>
            <a:buNone/>
          </a:pPr>
          <a:r>
            <a:rPr lang="en-IN" sz="2400" kern="1200" dirty="0"/>
            <a:t>Transactions </a:t>
          </a:r>
        </a:p>
      </dsp:txBody>
      <dsp:txXfrm>
        <a:off x="2592927" y="2840590"/>
        <a:ext cx="1819025" cy="11546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5EAF4-3B79-42E6-B51C-5DE0635DC942}">
      <dsp:nvSpPr>
        <dsp:cNvPr id="0" name=""/>
        <dsp:cNvSpPr/>
      </dsp:nvSpPr>
      <dsp:spPr>
        <a:xfrm>
          <a:off x="9219827" y="4661620"/>
          <a:ext cx="449355" cy="91440"/>
        </a:xfrm>
        <a:custGeom>
          <a:avLst/>
          <a:gdLst/>
          <a:ahLst/>
          <a:cxnLst/>
          <a:rect l="0" t="0" r="0" b="0"/>
          <a:pathLst>
            <a:path>
              <a:moveTo>
                <a:pt x="0" y="45720"/>
              </a:moveTo>
              <a:lnTo>
                <a:pt x="449355"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433271" y="4696106"/>
        <a:ext cx="22467" cy="22467"/>
      </dsp:txXfrm>
    </dsp:sp>
    <dsp:sp modelId="{815513CD-0117-49B6-9F08-015D2EDC4422}">
      <dsp:nvSpPr>
        <dsp:cNvPr id="0" name=""/>
        <dsp:cNvSpPr/>
      </dsp:nvSpPr>
      <dsp:spPr>
        <a:xfrm>
          <a:off x="6268975" y="4661620"/>
          <a:ext cx="449355" cy="91440"/>
        </a:xfrm>
        <a:custGeom>
          <a:avLst/>
          <a:gdLst/>
          <a:ahLst/>
          <a:cxnLst/>
          <a:rect l="0" t="0" r="0" b="0"/>
          <a:pathLst>
            <a:path>
              <a:moveTo>
                <a:pt x="0" y="45720"/>
              </a:moveTo>
              <a:lnTo>
                <a:pt x="449355"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482419" y="4696106"/>
        <a:ext cx="22467" cy="22467"/>
      </dsp:txXfrm>
    </dsp:sp>
    <dsp:sp modelId="{4EE403E6-6AEC-4D5F-AE85-1EEF1F6A2D50}">
      <dsp:nvSpPr>
        <dsp:cNvPr id="0" name=""/>
        <dsp:cNvSpPr/>
      </dsp:nvSpPr>
      <dsp:spPr>
        <a:xfrm>
          <a:off x="3394806" y="3819758"/>
          <a:ext cx="449355" cy="887582"/>
        </a:xfrm>
        <a:custGeom>
          <a:avLst/>
          <a:gdLst/>
          <a:ahLst/>
          <a:cxnLst/>
          <a:rect l="0" t="0" r="0" b="0"/>
          <a:pathLst>
            <a:path>
              <a:moveTo>
                <a:pt x="0" y="0"/>
              </a:moveTo>
              <a:lnTo>
                <a:pt x="224677" y="0"/>
              </a:lnTo>
              <a:lnTo>
                <a:pt x="224677" y="887582"/>
              </a:lnTo>
              <a:lnTo>
                <a:pt x="449355" y="8875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594613" y="4238678"/>
        <a:ext cx="49742" cy="49742"/>
      </dsp:txXfrm>
    </dsp:sp>
    <dsp:sp modelId="{CDF6B17B-55C1-4AE6-B257-FBBE3EF06E6C}">
      <dsp:nvSpPr>
        <dsp:cNvPr id="0" name=""/>
        <dsp:cNvSpPr/>
      </dsp:nvSpPr>
      <dsp:spPr>
        <a:xfrm>
          <a:off x="9219827" y="2886456"/>
          <a:ext cx="449355" cy="91440"/>
        </a:xfrm>
        <a:custGeom>
          <a:avLst/>
          <a:gdLst/>
          <a:ahLst/>
          <a:cxnLst/>
          <a:rect l="0" t="0" r="0" b="0"/>
          <a:pathLst>
            <a:path>
              <a:moveTo>
                <a:pt x="0" y="45720"/>
              </a:moveTo>
              <a:lnTo>
                <a:pt x="449355"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433271" y="2920942"/>
        <a:ext cx="22467" cy="22467"/>
      </dsp:txXfrm>
    </dsp:sp>
    <dsp:sp modelId="{CA70518E-6D06-4FAC-A617-E8C15860A03F}">
      <dsp:nvSpPr>
        <dsp:cNvPr id="0" name=""/>
        <dsp:cNvSpPr/>
      </dsp:nvSpPr>
      <dsp:spPr>
        <a:xfrm>
          <a:off x="6268975" y="2886456"/>
          <a:ext cx="449355" cy="91440"/>
        </a:xfrm>
        <a:custGeom>
          <a:avLst/>
          <a:gdLst/>
          <a:ahLst/>
          <a:cxnLst/>
          <a:rect l="0" t="0" r="0" b="0"/>
          <a:pathLst>
            <a:path>
              <a:moveTo>
                <a:pt x="0" y="45720"/>
              </a:moveTo>
              <a:lnTo>
                <a:pt x="449355"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482419" y="2920942"/>
        <a:ext cx="22467" cy="22467"/>
      </dsp:txXfrm>
    </dsp:sp>
    <dsp:sp modelId="{28ED388D-298F-4AF4-9F8E-D9BFDC55F26C}">
      <dsp:nvSpPr>
        <dsp:cNvPr id="0" name=""/>
        <dsp:cNvSpPr/>
      </dsp:nvSpPr>
      <dsp:spPr>
        <a:xfrm>
          <a:off x="3394806" y="2932176"/>
          <a:ext cx="449355" cy="887582"/>
        </a:xfrm>
        <a:custGeom>
          <a:avLst/>
          <a:gdLst/>
          <a:ahLst/>
          <a:cxnLst/>
          <a:rect l="0" t="0" r="0" b="0"/>
          <a:pathLst>
            <a:path>
              <a:moveTo>
                <a:pt x="0" y="887582"/>
              </a:moveTo>
              <a:lnTo>
                <a:pt x="224677" y="887582"/>
              </a:lnTo>
              <a:lnTo>
                <a:pt x="224677" y="0"/>
              </a:lnTo>
              <a:lnTo>
                <a:pt x="449355"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594613" y="3351096"/>
        <a:ext cx="49742" cy="49742"/>
      </dsp:txXfrm>
    </dsp:sp>
    <dsp:sp modelId="{EA66DBD6-CCCE-4802-99F9-E5C08AAB9F25}">
      <dsp:nvSpPr>
        <dsp:cNvPr id="0" name=""/>
        <dsp:cNvSpPr/>
      </dsp:nvSpPr>
      <dsp:spPr>
        <a:xfrm>
          <a:off x="698672" y="2437932"/>
          <a:ext cx="449355" cy="1381826"/>
        </a:xfrm>
        <a:custGeom>
          <a:avLst/>
          <a:gdLst/>
          <a:ahLst/>
          <a:cxnLst/>
          <a:rect l="0" t="0" r="0" b="0"/>
          <a:pathLst>
            <a:path>
              <a:moveTo>
                <a:pt x="0" y="0"/>
              </a:moveTo>
              <a:lnTo>
                <a:pt x="224677" y="0"/>
              </a:lnTo>
              <a:lnTo>
                <a:pt x="224677" y="1381826"/>
              </a:lnTo>
              <a:lnTo>
                <a:pt x="449355" y="138182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87023" y="3092518"/>
        <a:ext cx="72652" cy="72652"/>
      </dsp:txXfrm>
    </dsp:sp>
    <dsp:sp modelId="{42AB8E38-19B7-432A-AE23-EE88476AD86B}">
      <dsp:nvSpPr>
        <dsp:cNvPr id="0" name=""/>
        <dsp:cNvSpPr/>
      </dsp:nvSpPr>
      <dsp:spPr>
        <a:xfrm>
          <a:off x="6571010" y="1076391"/>
          <a:ext cx="449355" cy="91440"/>
        </a:xfrm>
        <a:custGeom>
          <a:avLst/>
          <a:gdLst/>
          <a:ahLst/>
          <a:cxnLst/>
          <a:rect l="0" t="0" r="0" b="0"/>
          <a:pathLst>
            <a:path>
              <a:moveTo>
                <a:pt x="0" y="45720"/>
              </a:moveTo>
              <a:lnTo>
                <a:pt x="449355"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84454" y="1110877"/>
        <a:ext cx="22467" cy="22467"/>
      </dsp:txXfrm>
    </dsp:sp>
    <dsp:sp modelId="{22D22C12-6EFA-43E3-8F15-F1B0BE12EFCB}">
      <dsp:nvSpPr>
        <dsp:cNvPr id="0" name=""/>
        <dsp:cNvSpPr/>
      </dsp:nvSpPr>
      <dsp:spPr>
        <a:xfrm>
          <a:off x="3394806" y="1076391"/>
          <a:ext cx="449355" cy="91440"/>
        </a:xfrm>
        <a:custGeom>
          <a:avLst/>
          <a:gdLst/>
          <a:ahLst/>
          <a:cxnLst/>
          <a:rect l="0" t="0" r="0" b="0"/>
          <a:pathLst>
            <a:path>
              <a:moveTo>
                <a:pt x="0" y="45720"/>
              </a:moveTo>
              <a:lnTo>
                <a:pt x="449355" y="4572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08250" y="1110877"/>
        <a:ext cx="22467" cy="22467"/>
      </dsp:txXfrm>
    </dsp:sp>
    <dsp:sp modelId="{60A21207-8FB3-410E-AD9B-9DE33E89D5A6}">
      <dsp:nvSpPr>
        <dsp:cNvPr id="0" name=""/>
        <dsp:cNvSpPr/>
      </dsp:nvSpPr>
      <dsp:spPr>
        <a:xfrm>
          <a:off x="698672" y="1122111"/>
          <a:ext cx="449355" cy="1315820"/>
        </a:xfrm>
        <a:custGeom>
          <a:avLst/>
          <a:gdLst/>
          <a:ahLst/>
          <a:cxnLst/>
          <a:rect l="0" t="0" r="0" b="0"/>
          <a:pathLst>
            <a:path>
              <a:moveTo>
                <a:pt x="0" y="1315820"/>
              </a:moveTo>
              <a:lnTo>
                <a:pt x="224677" y="1315820"/>
              </a:lnTo>
              <a:lnTo>
                <a:pt x="224677" y="0"/>
              </a:lnTo>
              <a:lnTo>
                <a:pt x="449355"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88589" y="1745261"/>
        <a:ext cx="69521" cy="69521"/>
      </dsp:txXfrm>
    </dsp:sp>
    <dsp:sp modelId="{5D333CE2-B3D8-400F-8CA9-7CFFC8A69B38}">
      <dsp:nvSpPr>
        <dsp:cNvPr id="0" name=""/>
        <dsp:cNvSpPr/>
      </dsp:nvSpPr>
      <dsp:spPr>
        <a:xfrm rot="16200000">
          <a:off x="-1967286" y="2095435"/>
          <a:ext cx="4646924" cy="6849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b="1" kern="1200" dirty="0"/>
            <a:t>Classification of </a:t>
          </a:r>
          <a:r>
            <a:rPr lang="en-IN" sz="3300" b="1" kern="1200" dirty="0"/>
            <a:t>Accounts</a:t>
          </a:r>
        </a:p>
      </dsp:txBody>
      <dsp:txXfrm>
        <a:off x="-1967286" y="2095435"/>
        <a:ext cx="4646924" cy="684993"/>
      </dsp:txXfrm>
    </dsp:sp>
    <dsp:sp modelId="{869AA101-5C9C-4772-A498-8D9EFC506117}">
      <dsp:nvSpPr>
        <dsp:cNvPr id="0" name=""/>
        <dsp:cNvSpPr/>
      </dsp:nvSpPr>
      <dsp:spPr>
        <a:xfrm>
          <a:off x="1148027" y="434381"/>
          <a:ext cx="2246778" cy="13754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Personal</a:t>
          </a:r>
          <a:r>
            <a:rPr lang="gu-IN" sz="2800" kern="1200" dirty="0"/>
            <a:t> વ્યક્તિ</a:t>
          </a:r>
          <a:endParaRPr lang="en-IN" sz="2800" kern="1200" dirty="0"/>
        </a:p>
      </dsp:txBody>
      <dsp:txXfrm>
        <a:off x="1148027" y="434381"/>
        <a:ext cx="2246778" cy="1375460"/>
      </dsp:txXfrm>
    </dsp:sp>
    <dsp:sp modelId="{F9F10A26-DC7A-433B-9F67-12D072CC169D}">
      <dsp:nvSpPr>
        <dsp:cNvPr id="0" name=""/>
        <dsp:cNvSpPr/>
      </dsp:nvSpPr>
      <dsp:spPr>
        <a:xfrm>
          <a:off x="3844162" y="318456"/>
          <a:ext cx="2726848" cy="160730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Individuals, firms, companies, associations, co-operative society, etc.</a:t>
          </a:r>
        </a:p>
      </dsp:txBody>
      <dsp:txXfrm>
        <a:off x="3844162" y="318456"/>
        <a:ext cx="2726848" cy="1607309"/>
      </dsp:txXfrm>
    </dsp:sp>
    <dsp:sp modelId="{811BAF83-49CE-4AF6-ABAE-4300BBEFEE11}">
      <dsp:nvSpPr>
        <dsp:cNvPr id="0" name=""/>
        <dsp:cNvSpPr/>
      </dsp:nvSpPr>
      <dsp:spPr>
        <a:xfrm>
          <a:off x="7020366" y="419510"/>
          <a:ext cx="2501496" cy="14052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Ram’s A/c,  RMC A/c, LIC A/c, BOI A/c, TATA Ltd. A/c</a:t>
          </a:r>
        </a:p>
      </dsp:txBody>
      <dsp:txXfrm>
        <a:off x="7020366" y="419510"/>
        <a:ext cx="2501496" cy="1405202"/>
      </dsp:txXfrm>
    </dsp:sp>
    <dsp:sp modelId="{8143AEC1-7F12-43F8-8DB8-4A4718143C16}">
      <dsp:nvSpPr>
        <dsp:cNvPr id="0" name=""/>
        <dsp:cNvSpPr/>
      </dsp:nvSpPr>
      <dsp:spPr>
        <a:xfrm>
          <a:off x="1148027" y="3198034"/>
          <a:ext cx="2246778" cy="12434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Impersonal</a:t>
          </a:r>
          <a:br>
            <a:rPr lang="gu-IN" sz="2800" kern="1200" dirty="0"/>
          </a:br>
          <a:r>
            <a:rPr lang="gu-IN" sz="2800" kern="1200" dirty="0"/>
            <a:t>બિન-વ્યક્તિ</a:t>
          </a:r>
          <a:endParaRPr lang="en-IN" sz="2800" kern="1200" dirty="0"/>
        </a:p>
      </dsp:txBody>
      <dsp:txXfrm>
        <a:off x="1148027" y="3198034"/>
        <a:ext cx="2246778" cy="1243448"/>
      </dsp:txXfrm>
    </dsp:sp>
    <dsp:sp modelId="{D026766D-FF09-49EE-A162-7EB0081AB786}">
      <dsp:nvSpPr>
        <dsp:cNvPr id="0" name=""/>
        <dsp:cNvSpPr/>
      </dsp:nvSpPr>
      <dsp:spPr>
        <a:xfrm>
          <a:off x="3844162" y="2261344"/>
          <a:ext cx="2424813" cy="13416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Real</a:t>
          </a:r>
          <a:r>
            <a:rPr lang="gu-IN" sz="2800" kern="1200" dirty="0"/>
            <a:t> </a:t>
          </a:r>
          <a:br>
            <a:rPr lang="gu-IN" sz="2800" kern="1200" dirty="0"/>
          </a:br>
          <a:r>
            <a:rPr lang="gu-IN" sz="2800" kern="1200" dirty="0"/>
            <a:t>માલ-મિલકત</a:t>
          </a:r>
          <a:endParaRPr lang="en-IN" sz="2800" kern="1200" dirty="0"/>
        </a:p>
      </dsp:txBody>
      <dsp:txXfrm>
        <a:off x="3844162" y="2261344"/>
        <a:ext cx="2424813" cy="1341662"/>
      </dsp:txXfrm>
    </dsp:sp>
    <dsp:sp modelId="{DDE1E89D-F025-481E-85A5-EB75FCE215CC}">
      <dsp:nvSpPr>
        <dsp:cNvPr id="0" name=""/>
        <dsp:cNvSpPr/>
      </dsp:nvSpPr>
      <dsp:spPr>
        <a:xfrm>
          <a:off x="6718331" y="2229574"/>
          <a:ext cx="2501496" cy="14052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Belongings to enterprise </a:t>
          </a:r>
        </a:p>
      </dsp:txBody>
      <dsp:txXfrm>
        <a:off x="6718331" y="2229574"/>
        <a:ext cx="2501496" cy="1405202"/>
      </dsp:txXfrm>
    </dsp:sp>
    <dsp:sp modelId="{ADFEA002-832D-4677-BDBF-7C24958E3AE1}">
      <dsp:nvSpPr>
        <dsp:cNvPr id="0" name=""/>
        <dsp:cNvSpPr/>
      </dsp:nvSpPr>
      <dsp:spPr>
        <a:xfrm>
          <a:off x="9669183" y="2097015"/>
          <a:ext cx="2246778" cy="16703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Building A/c Machine A/c, Cash A/c, Stock A/c</a:t>
          </a:r>
        </a:p>
      </dsp:txBody>
      <dsp:txXfrm>
        <a:off x="9669183" y="2097015"/>
        <a:ext cx="2246778" cy="1670322"/>
      </dsp:txXfrm>
    </dsp:sp>
    <dsp:sp modelId="{92036B1A-EE7E-45FB-9ED1-EB9DD2DB4EDE}">
      <dsp:nvSpPr>
        <dsp:cNvPr id="0" name=""/>
        <dsp:cNvSpPr/>
      </dsp:nvSpPr>
      <dsp:spPr>
        <a:xfrm>
          <a:off x="3844162" y="4036509"/>
          <a:ext cx="2424813" cy="13416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Nominal</a:t>
          </a:r>
          <a:br>
            <a:rPr lang="gu-IN" sz="2800" kern="1200" dirty="0"/>
          </a:br>
          <a:r>
            <a:rPr lang="gu-IN" sz="2800" kern="1200" dirty="0"/>
            <a:t>ઊપજ-ખર્ચ </a:t>
          </a:r>
          <a:endParaRPr lang="en-IN" sz="2800" kern="1200" dirty="0"/>
        </a:p>
      </dsp:txBody>
      <dsp:txXfrm>
        <a:off x="3844162" y="4036509"/>
        <a:ext cx="2424813" cy="1341662"/>
      </dsp:txXfrm>
    </dsp:sp>
    <dsp:sp modelId="{75337460-1284-4823-8059-E95FE40BAE3D}">
      <dsp:nvSpPr>
        <dsp:cNvPr id="0" name=""/>
        <dsp:cNvSpPr/>
      </dsp:nvSpPr>
      <dsp:spPr>
        <a:xfrm>
          <a:off x="6718331" y="4004739"/>
          <a:ext cx="2501496" cy="14052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Incomes and expenses</a:t>
          </a:r>
        </a:p>
      </dsp:txBody>
      <dsp:txXfrm>
        <a:off x="6718331" y="4004739"/>
        <a:ext cx="2501496" cy="1405202"/>
      </dsp:txXfrm>
    </dsp:sp>
    <dsp:sp modelId="{B30AC089-8F8C-426F-8888-E1EF447687FD}">
      <dsp:nvSpPr>
        <dsp:cNvPr id="0" name=""/>
        <dsp:cNvSpPr/>
      </dsp:nvSpPr>
      <dsp:spPr>
        <a:xfrm>
          <a:off x="9669183" y="3938585"/>
          <a:ext cx="2246778" cy="153750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dirty="0"/>
            <a:t>Rent, Salary, commission </a:t>
          </a:r>
          <a:br>
            <a:rPr lang="en-IN" sz="3100" kern="1200" dirty="0"/>
          </a:br>
          <a:r>
            <a:rPr lang="en-IN" sz="3100" kern="1200" dirty="0"/>
            <a:t>received/paid</a:t>
          </a:r>
        </a:p>
      </dsp:txBody>
      <dsp:txXfrm>
        <a:off x="9669183" y="3938585"/>
        <a:ext cx="2246778" cy="1537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941A1-288E-4160-A8C1-9D2BAB49160A}">
      <dsp:nvSpPr>
        <dsp:cNvPr id="0" name=""/>
        <dsp:cNvSpPr/>
      </dsp:nvSpPr>
      <dsp:spPr>
        <a:xfrm>
          <a:off x="11803" y="965357"/>
          <a:ext cx="1332177" cy="36598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Accounts</a:t>
          </a:r>
          <a:endParaRPr lang="en-IN" sz="3200" kern="1200" dirty="0"/>
        </a:p>
      </dsp:txBody>
      <dsp:txXfrm>
        <a:off x="50821" y="1004375"/>
        <a:ext cx="1254141" cy="3581813"/>
      </dsp:txXfrm>
    </dsp:sp>
    <dsp:sp modelId="{0D9BCCB4-3B3C-46D3-BA89-F6D886DF991A}">
      <dsp:nvSpPr>
        <dsp:cNvPr id="0" name=""/>
        <dsp:cNvSpPr/>
      </dsp:nvSpPr>
      <dsp:spPr>
        <a:xfrm rot="17987298">
          <a:off x="821359" y="1873159"/>
          <a:ext cx="2077177" cy="41531"/>
        </a:xfrm>
        <a:custGeom>
          <a:avLst/>
          <a:gdLst/>
          <a:ahLst/>
          <a:cxnLst/>
          <a:rect l="0" t="0" r="0" b="0"/>
          <a:pathLst>
            <a:path>
              <a:moveTo>
                <a:pt x="0" y="20765"/>
              </a:moveTo>
              <a:lnTo>
                <a:pt x="2077177" y="207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808019" y="1841996"/>
        <a:ext cx="103858" cy="103858"/>
      </dsp:txXfrm>
    </dsp:sp>
    <dsp:sp modelId="{8B6C876C-326B-4A26-B723-3F5959800A84}">
      <dsp:nvSpPr>
        <dsp:cNvPr id="0" name=""/>
        <dsp:cNvSpPr/>
      </dsp:nvSpPr>
      <dsp:spPr>
        <a:xfrm>
          <a:off x="2375916" y="347608"/>
          <a:ext cx="2071300" cy="128991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Personal</a:t>
          </a:r>
          <a:r>
            <a:rPr lang="gu-IN" sz="2800" kern="1200" dirty="0"/>
            <a:t> </a:t>
          </a:r>
        </a:p>
        <a:p>
          <a:pPr marL="0" lvl="0" indent="0" algn="ctr" defTabSz="1244600">
            <a:lnSpc>
              <a:spcPct val="90000"/>
            </a:lnSpc>
            <a:spcBef>
              <a:spcPct val="0"/>
            </a:spcBef>
            <a:spcAft>
              <a:spcPct val="35000"/>
            </a:spcAft>
            <a:buNone/>
          </a:pPr>
          <a:r>
            <a:rPr lang="gu-IN" sz="2800" kern="1200" dirty="0"/>
            <a:t>વ્યક્તિ</a:t>
          </a:r>
          <a:endParaRPr lang="en-IN" sz="2800" kern="1200" dirty="0"/>
        </a:p>
      </dsp:txBody>
      <dsp:txXfrm>
        <a:off x="2413696" y="385388"/>
        <a:ext cx="1995740" cy="1214359"/>
      </dsp:txXfrm>
    </dsp:sp>
    <dsp:sp modelId="{54567C94-ACF6-4B15-8A54-05A2413A8D97}">
      <dsp:nvSpPr>
        <dsp:cNvPr id="0" name=""/>
        <dsp:cNvSpPr/>
      </dsp:nvSpPr>
      <dsp:spPr>
        <a:xfrm>
          <a:off x="4447217" y="971802"/>
          <a:ext cx="1031935" cy="41531"/>
        </a:xfrm>
        <a:custGeom>
          <a:avLst/>
          <a:gdLst/>
          <a:ahLst/>
          <a:cxnLst/>
          <a:rect l="0" t="0" r="0" b="0"/>
          <a:pathLst>
            <a:path>
              <a:moveTo>
                <a:pt x="0" y="20765"/>
              </a:moveTo>
              <a:lnTo>
                <a:pt x="1031935" y="207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37386" y="966770"/>
        <a:ext cx="51596" cy="51596"/>
      </dsp:txXfrm>
    </dsp:sp>
    <dsp:sp modelId="{67F3E864-61F5-449A-BDD0-604FDD8016EE}">
      <dsp:nvSpPr>
        <dsp:cNvPr id="0" name=""/>
        <dsp:cNvSpPr/>
      </dsp:nvSpPr>
      <dsp:spPr>
        <a:xfrm>
          <a:off x="5479152" y="187955"/>
          <a:ext cx="6438684" cy="16092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gu-IN" sz="2200" b="1" kern="1200" dirty="0"/>
            <a:t>“</a:t>
          </a:r>
          <a:r>
            <a:rPr lang="en-US" sz="2200" b="1" kern="1200" dirty="0"/>
            <a:t>Debit the receiver, Credit the giver”</a:t>
          </a:r>
          <a:r>
            <a:rPr lang="gu-IN" sz="2200" b="1" kern="1200" dirty="0"/>
            <a:t> </a:t>
          </a:r>
          <a:endParaRPr lang="en-IN" sz="2200" b="1" kern="1200" dirty="0"/>
        </a:p>
        <a:p>
          <a:pPr marL="0" lvl="0" indent="0" algn="ctr" defTabSz="977900">
            <a:lnSpc>
              <a:spcPct val="90000"/>
            </a:lnSpc>
            <a:spcBef>
              <a:spcPct val="0"/>
            </a:spcBef>
            <a:spcAft>
              <a:spcPct val="35000"/>
            </a:spcAft>
            <a:buNone/>
          </a:pPr>
          <a:r>
            <a:rPr lang="gu-IN" sz="2200" b="1" kern="1200" dirty="0"/>
            <a:t>લાભ </a:t>
          </a:r>
          <a:r>
            <a:rPr lang="gu-IN" sz="2200" b="0" i="1" u="sng" kern="1200" dirty="0"/>
            <a:t>લેનાર</a:t>
          </a:r>
          <a:r>
            <a:rPr lang="gu-IN" sz="2200" b="0" kern="1200" dirty="0"/>
            <a:t> </a:t>
          </a:r>
          <a:r>
            <a:rPr lang="gu-IN" sz="2200" b="1" kern="1200" dirty="0"/>
            <a:t>ખાતે ઉધાર, લાભ </a:t>
          </a:r>
          <a:r>
            <a:rPr lang="gu-IN" sz="2200" b="0" i="1" u="sng" kern="1200" dirty="0"/>
            <a:t>આપનાર</a:t>
          </a:r>
          <a:r>
            <a:rPr lang="gu-IN" sz="2200" b="1" kern="1200" dirty="0"/>
            <a:t> ખાતે જમા </a:t>
          </a:r>
          <a:endParaRPr lang="en-IN" sz="2200" kern="1200" dirty="0"/>
        </a:p>
      </dsp:txBody>
      <dsp:txXfrm>
        <a:off x="5526285" y="235088"/>
        <a:ext cx="6344418" cy="1514960"/>
      </dsp:txXfrm>
    </dsp:sp>
    <dsp:sp modelId="{2EC5CEB3-96C4-452D-AB37-E21BD1FE30DC}">
      <dsp:nvSpPr>
        <dsp:cNvPr id="0" name=""/>
        <dsp:cNvSpPr/>
      </dsp:nvSpPr>
      <dsp:spPr>
        <a:xfrm>
          <a:off x="1343981" y="2774516"/>
          <a:ext cx="1031935" cy="41531"/>
        </a:xfrm>
        <a:custGeom>
          <a:avLst/>
          <a:gdLst/>
          <a:ahLst/>
          <a:cxnLst/>
          <a:rect l="0" t="0" r="0" b="0"/>
          <a:pathLst>
            <a:path>
              <a:moveTo>
                <a:pt x="0" y="20765"/>
              </a:moveTo>
              <a:lnTo>
                <a:pt x="1031935" y="207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34150" y="2769484"/>
        <a:ext cx="51596" cy="51596"/>
      </dsp:txXfrm>
    </dsp:sp>
    <dsp:sp modelId="{130E51A8-16D8-4AEC-A02C-8F23B2841AD1}">
      <dsp:nvSpPr>
        <dsp:cNvPr id="0" name=""/>
        <dsp:cNvSpPr/>
      </dsp:nvSpPr>
      <dsp:spPr>
        <a:xfrm>
          <a:off x="2375916" y="2150322"/>
          <a:ext cx="2071300" cy="128991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Real </a:t>
          </a:r>
          <a:br>
            <a:rPr lang="en-IN" sz="2800" kern="1200" dirty="0"/>
          </a:br>
          <a:r>
            <a:rPr lang="gu-IN" sz="2800" kern="1200" dirty="0"/>
            <a:t>માલ-મિલકત</a:t>
          </a:r>
          <a:endParaRPr lang="en-IN" sz="2800" kern="1200" dirty="0"/>
        </a:p>
      </dsp:txBody>
      <dsp:txXfrm>
        <a:off x="2413696" y="2188102"/>
        <a:ext cx="1995740" cy="1214359"/>
      </dsp:txXfrm>
    </dsp:sp>
    <dsp:sp modelId="{E135CD61-5638-40C2-9853-AE8AE7F38533}">
      <dsp:nvSpPr>
        <dsp:cNvPr id="0" name=""/>
        <dsp:cNvSpPr/>
      </dsp:nvSpPr>
      <dsp:spPr>
        <a:xfrm>
          <a:off x="4447217" y="2774516"/>
          <a:ext cx="1031935" cy="41531"/>
        </a:xfrm>
        <a:custGeom>
          <a:avLst/>
          <a:gdLst/>
          <a:ahLst/>
          <a:cxnLst/>
          <a:rect l="0" t="0" r="0" b="0"/>
          <a:pathLst>
            <a:path>
              <a:moveTo>
                <a:pt x="0" y="20765"/>
              </a:moveTo>
              <a:lnTo>
                <a:pt x="1031935" y="207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37386" y="2769484"/>
        <a:ext cx="51596" cy="51596"/>
      </dsp:txXfrm>
    </dsp:sp>
    <dsp:sp modelId="{3EF536D7-8E66-4614-9616-A1571EFF2CD3}">
      <dsp:nvSpPr>
        <dsp:cNvPr id="0" name=""/>
        <dsp:cNvSpPr/>
      </dsp:nvSpPr>
      <dsp:spPr>
        <a:xfrm>
          <a:off x="5479152" y="1990669"/>
          <a:ext cx="6438684" cy="16092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“Debit what comes in, Credit what goes out”</a:t>
          </a:r>
          <a:r>
            <a:rPr lang="gu-IN" sz="2200" b="1" kern="1200" dirty="0"/>
            <a:t> </a:t>
          </a:r>
          <a:endParaRPr lang="en-IN" sz="2200" b="1" kern="1200" dirty="0"/>
        </a:p>
        <a:p>
          <a:pPr marL="0" lvl="0" indent="0" algn="ctr" defTabSz="977900">
            <a:lnSpc>
              <a:spcPct val="90000"/>
            </a:lnSpc>
            <a:spcBef>
              <a:spcPct val="0"/>
            </a:spcBef>
            <a:spcAft>
              <a:spcPct val="35000"/>
            </a:spcAft>
            <a:buNone/>
          </a:pPr>
          <a:r>
            <a:rPr lang="gu-IN" sz="2200" kern="1200" dirty="0"/>
            <a:t>મિલકત આવે તે ઉધાર, જાય તે જમા </a:t>
          </a:r>
          <a:endParaRPr lang="en-IN" sz="2200" kern="1200" dirty="0"/>
        </a:p>
      </dsp:txBody>
      <dsp:txXfrm>
        <a:off x="5526285" y="2037802"/>
        <a:ext cx="6344418" cy="1514960"/>
      </dsp:txXfrm>
    </dsp:sp>
    <dsp:sp modelId="{7919B26A-3A6A-46F7-910C-E839EB91662F}">
      <dsp:nvSpPr>
        <dsp:cNvPr id="0" name=""/>
        <dsp:cNvSpPr/>
      </dsp:nvSpPr>
      <dsp:spPr>
        <a:xfrm rot="3612702">
          <a:off x="821359" y="3675873"/>
          <a:ext cx="2077177" cy="41531"/>
        </a:xfrm>
        <a:custGeom>
          <a:avLst/>
          <a:gdLst/>
          <a:ahLst/>
          <a:cxnLst/>
          <a:rect l="0" t="0" r="0" b="0"/>
          <a:pathLst>
            <a:path>
              <a:moveTo>
                <a:pt x="0" y="20765"/>
              </a:moveTo>
              <a:lnTo>
                <a:pt x="2077177" y="207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808019" y="3644710"/>
        <a:ext cx="103858" cy="103858"/>
      </dsp:txXfrm>
    </dsp:sp>
    <dsp:sp modelId="{34A2FCBA-9F65-47DB-80C3-CACE21E9CAF6}">
      <dsp:nvSpPr>
        <dsp:cNvPr id="0" name=""/>
        <dsp:cNvSpPr/>
      </dsp:nvSpPr>
      <dsp:spPr>
        <a:xfrm>
          <a:off x="2375916" y="3953036"/>
          <a:ext cx="2070320" cy="128991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Nominal </a:t>
          </a:r>
          <a:br>
            <a:rPr lang="gu-IN" sz="2800" kern="1200" dirty="0"/>
          </a:br>
          <a:r>
            <a:rPr lang="gu-IN" sz="2800" kern="1200" dirty="0"/>
            <a:t>ઊપજ–ખર્ચ </a:t>
          </a:r>
          <a:endParaRPr lang="en-IN" sz="2800" kern="1200" dirty="0"/>
        </a:p>
      </dsp:txBody>
      <dsp:txXfrm>
        <a:off x="2413696" y="3990816"/>
        <a:ext cx="1994760" cy="1214359"/>
      </dsp:txXfrm>
    </dsp:sp>
    <dsp:sp modelId="{583EEA77-9F8A-4895-9073-309848DED7D2}">
      <dsp:nvSpPr>
        <dsp:cNvPr id="0" name=""/>
        <dsp:cNvSpPr/>
      </dsp:nvSpPr>
      <dsp:spPr>
        <a:xfrm rot="13909">
          <a:off x="4446232" y="4579313"/>
          <a:ext cx="1029802" cy="41531"/>
        </a:xfrm>
        <a:custGeom>
          <a:avLst/>
          <a:gdLst/>
          <a:ahLst/>
          <a:cxnLst/>
          <a:rect l="0" t="0" r="0" b="0"/>
          <a:pathLst>
            <a:path>
              <a:moveTo>
                <a:pt x="0" y="20765"/>
              </a:moveTo>
              <a:lnTo>
                <a:pt x="1029802" y="207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35389" y="4574334"/>
        <a:ext cx="51490" cy="51490"/>
      </dsp:txXfrm>
    </dsp:sp>
    <dsp:sp modelId="{19069766-A7D3-4961-9D59-9F750B2C8AC6}">
      <dsp:nvSpPr>
        <dsp:cNvPr id="0" name=""/>
        <dsp:cNvSpPr/>
      </dsp:nvSpPr>
      <dsp:spPr>
        <a:xfrm>
          <a:off x="5476031" y="3797549"/>
          <a:ext cx="6438684" cy="16092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“Debit the expenses and losses, Credit the income and gains”</a:t>
          </a:r>
          <a:r>
            <a:rPr lang="gu-IN" sz="2200" b="1" kern="1200" dirty="0"/>
            <a:t> </a:t>
          </a:r>
          <a:endParaRPr lang="en-IN" sz="2200" b="1" kern="1200" dirty="0"/>
        </a:p>
        <a:p>
          <a:pPr marL="0" lvl="0" indent="0" algn="ctr" defTabSz="977900">
            <a:lnSpc>
              <a:spcPct val="90000"/>
            </a:lnSpc>
            <a:spcBef>
              <a:spcPct val="0"/>
            </a:spcBef>
            <a:spcAft>
              <a:spcPct val="35000"/>
            </a:spcAft>
            <a:buNone/>
          </a:pPr>
          <a:r>
            <a:rPr lang="gu-IN" sz="2200" b="1" kern="1200" dirty="0"/>
            <a:t>ખર્ચ કે નુકશાન ખાતે ઉધાર, ઊપજ કે આવક ખાતે જમા</a:t>
          </a:r>
          <a:endParaRPr lang="en-IN" sz="2200" kern="1200" dirty="0"/>
        </a:p>
      </dsp:txBody>
      <dsp:txXfrm>
        <a:off x="5523164" y="3844682"/>
        <a:ext cx="6344418" cy="151496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6/30/2023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javed.nathani@darshan.ac.in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9106634874</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a:t>
            </a:r>
            <a:r>
              <a:rPr lang="en-US" dirty="0" err="1"/>
              <a:t>Javed</a:t>
            </a:r>
            <a:r>
              <a:rPr lang="en-US" dirty="0"/>
              <a:t> </a:t>
            </a:r>
            <a:r>
              <a:rPr lang="en-US" dirty="0" err="1"/>
              <a:t>Nathani</a:t>
            </a:r>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055371" cy="338554"/>
          </a:xfrm>
          <a:prstGeom prst="rect">
            <a:avLst/>
          </a:prstGeom>
          <a:noFill/>
        </p:spPr>
        <p:txBody>
          <a:bodyPr wrap="none" rtlCol="0">
            <a:spAutoFit/>
          </a:bodyPr>
          <a:lstStyle/>
          <a:p>
            <a:r>
              <a:rPr lang="en-US" sz="1600" kern="1200" dirty="0">
                <a:solidFill>
                  <a:schemeClr val="tx1"/>
                </a:solidFill>
                <a:latin typeface="+mn-lt"/>
                <a:ea typeface="+mn-ea"/>
                <a:cs typeface="+mn-cs"/>
              </a:rPr>
              <a:t>School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Javed Nathani</a:t>
            </a:r>
          </a:p>
          <a:p>
            <a:pPr algn="ctr"/>
            <a:r>
              <a:rPr lang="en-IN" sz="2400" dirty="0"/>
              <a:t>Assistant Professor</a:t>
            </a:r>
          </a:p>
          <a:p>
            <a:pPr algn="ctr"/>
            <a:r>
              <a:rPr lang="en-IN" sz="2400" dirty="0"/>
              <a:t>School of Management</a:t>
            </a:r>
          </a:p>
          <a:p>
            <a:pPr algn="ctr"/>
            <a:r>
              <a:rPr lang="en-IN" sz="2400" dirty="0"/>
              <a:t>Darshan University, Rajkot</a:t>
            </a:r>
          </a:p>
          <a:p>
            <a:pPr algn="ctr"/>
            <a:r>
              <a:rPr lang="en-IN" sz="2400" dirty="0"/>
              <a:t>javed.nathani@darshan.ac.in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70" r:id="rId2"/>
    <p:sldLayoutId id="2147483687" r:id="rId3"/>
    <p:sldLayoutId id="2147483688" r:id="rId4"/>
    <p:sldLayoutId id="2147483671" r:id="rId5"/>
    <p:sldLayoutId id="2147483672" r:id="rId6"/>
    <p:sldLayoutId id="2147483689" r:id="rId7"/>
    <p:sldLayoutId id="2147483690" r:id="rId8"/>
    <p:sldLayoutId id="2147483691" r:id="rId9"/>
    <p:sldLayoutId id="2147483673" r:id="rId10"/>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531292" y="1695817"/>
            <a:ext cx="7035300" cy="2248861"/>
          </a:xfrm>
        </p:spPr>
        <p:txBody>
          <a:bodyPr/>
          <a:lstStyle/>
          <a:p>
            <a:pPr algn="ctr">
              <a:lnSpc>
                <a:spcPct val="100000"/>
              </a:lnSpc>
            </a:pPr>
            <a:r>
              <a:rPr dirty="0"/>
              <a:t>Fundamentals of Accounting</a:t>
            </a:r>
            <a:endParaRPr lang="en-IN" dirty="0"/>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javed.nathani@darshan.ac.in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91066 34874</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Javed S. Nathani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0384"/>
            <a:ext cx="4646358" cy="646881"/>
          </a:xfrm>
        </p:spPr>
        <p:txBody>
          <a:bodyPr/>
          <a:lstStyle/>
          <a:p>
            <a:r>
              <a:rPr dirty="0"/>
              <a:t>B. Tech Sem 5</a:t>
            </a:r>
          </a:p>
          <a:p>
            <a:r>
              <a:rPr lang="en-US" dirty="0">
                <a:latin typeface="+mj-lt"/>
                <a:ea typeface="Roboto Condensed Light" panose="02000000000000000000" pitchFamily="2" charset="0"/>
              </a:rPr>
              <a:t>2101MN503</a:t>
            </a:r>
          </a:p>
        </p:txBody>
      </p:sp>
      <p:pic>
        <p:nvPicPr>
          <p:cNvPr id="7" name="Picture 6" descr="User icon Royalty Free Vector Image - VectorStock">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6FA8128-4B2A-47C6-5A00-CDA4B5CC6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18" y="5162183"/>
            <a:ext cx="1459788" cy="1471882"/>
          </a:xfrm>
          <a:prstGeom prst="rect">
            <a:avLst/>
          </a:prstGeom>
        </p:spPr>
      </p:pic>
    </p:spTree>
    <p:extLst>
      <p:ext uri="{BB962C8B-B14F-4D97-AF65-F5344CB8AC3E}">
        <p14:creationId xmlns:p14="http://schemas.microsoft.com/office/powerpoint/2010/main" val="360555666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4B7FC7-55C8-A712-8BB6-243EC470E82A}"/>
              </a:ext>
            </a:extLst>
          </p:cNvPr>
          <p:cNvSpPr>
            <a:spLocks noGrp="1"/>
          </p:cNvSpPr>
          <p:nvPr>
            <p:ph idx="1"/>
          </p:nvPr>
        </p:nvSpPr>
        <p:spPr/>
        <p:txBody>
          <a:bodyPr/>
          <a:lstStyle/>
          <a:p>
            <a:pPr marL="0" indent="0">
              <a:buNone/>
            </a:pPr>
            <a:r>
              <a:rPr lang="en-US" b="1" i="0" u="none" strike="noStrike" baseline="0" dirty="0">
                <a:solidFill>
                  <a:srgbClr val="000000"/>
                </a:solidFill>
                <a:latin typeface="Roboto Condensed" panose="02000000000000000000" pitchFamily="2" charset="0"/>
              </a:rPr>
              <a:t>I. Identifying financial transactions and events</a:t>
            </a:r>
            <a:r>
              <a:rPr lang="en-US" sz="2800" b="0" i="0" u="none" strike="noStrike" baseline="0" dirty="0">
                <a:solidFill>
                  <a:srgbClr val="000000"/>
                </a:solidFill>
                <a:latin typeface="Roboto Condensed" panose="02000000000000000000" pitchFamily="2" charset="0"/>
              </a:rPr>
              <a:t> </a:t>
            </a:r>
          </a:p>
          <a:p>
            <a:r>
              <a:rPr lang="en-US" sz="2800" b="0" i="0" u="none" strike="noStrike" baseline="0" dirty="0">
                <a:solidFill>
                  <a:srgbClr val="000000"/>
                </a:solidFill>
                <a:latin typeface="Roboto Condensed" panose="02000000000000000000" pitchFamily="2" charset="0"/>
              </a:rPr>
              <a:t>Accounting records only those transactions and events which are of financial nature. </a:t>
            </a:r>
          </a:p>
          <a:p>
            <a:r>
              <a:rPr lang="en-US" sz="2800" b="0" i="0" u="none" strike="noStrike" baseline="0" dirty="0">
                <a:solidFill>
                  <a:srgbClr val="000000"/>
                </a:solidFill>
                <a:latin typeface="Roboto Condensed" panose="02000000000000000000" pitchFamily="2" charset="0"/>
              </a:rPr>
              <a:t> So, first of all, such transactions and events are identified. </a:t>
            </a:r>
          </a:p>
          <a:p>
            <a:pPr marL="0" indent="0">
              <a:buNone/>
            </a:pPr>
            <a:endParaRPr lang="en-US" sz="2000" b="0" i="0" u="none" strike="noStrike" baseline="0" dirty="0">
              <a:solidFill>
                <a:srgbClr val="000000"/>
              </a:solidFill>
              <a:latin typeface="Roboto Condensed" panose="02000000000000000000" pitchFamily="2" charset="0"/>
            </a:endParaRPr>
          </a:p>
          <a:p>
            <a:pPr marL="0" indent="0">
              <a:buNone/>
            </a:pPr>
            <a:r>
              <a:rPr lang="en-IN" b="1" i="0" u="none" strike="noStrike" baseline="0" dirty="0">
                <a:solidFill>
                  <a:srgbClr val="000000"/>
                </a:solidFill>
                <a:latin typeface="Roboto Condensed" panose="02000000000000000000" pitchFamily="2" charset="0"/>
              </a:rPr>
              <a:t>II. Measuring the transactions</a:t>
            </a:r>
            <a:r>
              <a:rPr lang="en-IN" b="0" i="0" u="none" strike="noStrike" baseline="0" dirty="0">
                <a:solidFill>
                  <a:srgbClr val="000000"/>
                </a:solidFill>
                <a:latin typeface="Roboto Condensed" panose="02000000000000000000" pitchFamily="2" charset="0"/>
              </a:rPr>
              <a:t> </a:t>
            </a:r>
          </a:p>
          <a:p>
            <a:r>
              <a:rPr lang="en-US" sz="2800" b="0" i="0" u="none" strike="noStrike" baseline="0" dirty="0">
                <a:solidFill>
                  <a:srgbClr val="000000"/>
                </a:solidFill>
                <a:latin typeface="Roboto Condensed" panose="02000000000000000000" pitchFamily="2" charset="0"/>
              </a:rPr>
              <a:t>Accounting measures the transactions and events in terms of money which are considered as a common unit. </a:t>
            </a:r>
          </a:p>
          <a:p>
            <a:pPr marL="0" indent="0">
              <a:buNone/>
            </a:pPr>
            <a:endParaRPr lang="en-US" sz="2800" b="0" i="0" u="none" strike="noStrike" baseline="0" dirty="0">
              <a:solidFill>
                <a:srgbClr val="000000"/>
              </a:solidFill>
              <a:latin typeface="Roboto Condensed" panose="02000000000000000000" pitchFamily="2" charset="0"/>
            </a:endParaRPr>
          </a:p>
          <a:p>
            <a:pPr marL="0" indent="0">
              <a:buNone/>
            </a:pPr>
            <a:r>
              <a:rPr lang="en-IN" b="1" i="0" u="none" strike="noStrike" baseline="0" dirty="0">
                <a:solidFill>
                  <a:srgbClr val="000000"/>
                </a:solidFill>
                <a:latin typeface="Roboto Condensed" panose="02000000000000000000" pitchFamily="2" charset="0"/>
              </a:rPr>
              <a:t>III. Recording of transactions </a:t>
            </a:r>
          </a:p>
          <a:p>
            <a:r>
              <a:rPr lang="en-US" sz="2800" b="0" i="0" u="none" strike="noStrike" baseline="0" dirty="0">
                <a:solidFill>
                  <a:srgbClr val="000000"/>
                </a:solidFill>
                <a:latin typeface="Roboto Condensed" panose="02000000000000000000" pitchFamily="2" charset="0"/>
              </a:rPr>
              <a:t>Accounting involves recording the financial transactions in appropriate book of accounts such as Journal or Subsidiary Books. </a:t>
            </a:r>
          </a:p>
          <a:p>
            <a:pPr marL="0" indent="0">
              <a:buNone/>
            </a:pPr>
            <a:endParaRPr lang="en-IN" dirty="0"/>
          </a:p>
        </p:txBody>
      </p:sp>
      <p:sp>
        <p:nvSpPr>
          <p:cNvPr id="3" name="Title 2">
            <a:extLst>
              <a:ext uri="{FF2B5EF4-FFF2-40B4-BE49-F238E27FC236}">
                <a16:creationId xmlns:a16="http://schemas.microsoft.com/office/drawing/2014/main" id="{A7585B7A-612C-EDA2-E236-A63AA82909C8}"/>
              </a:ext>
            </a:extLst>
          </p:cNvPr>
          <p:cNvSpPr>
            <a:spLocks noGrp="1"/>
          </p:cNvSpPr>
          <p:nvPr>
            <p:ph type="title"/>
          </p:nvPr>
        </p:nvSpPr>
        <p:spPr/>
        <p:txBody>
          <a:bodyPr/>
          <a:lstStyle/>
          <a:p>
            <a:r>
              <a:rPr lang="en-IN" dirty="0"/>
              <a:t>Process of Accounting</a:t>
            </a:r>
          </a:p>
        </p:txBody>
      </p:sp>
    </p:spTree>
    <p:extLst>
      <p:ext uri="{BB962C8B-B14F-4D97-AF65-F5344CB8AC3E}">
        <p14:creationId xmlns:p14="http://schemas.microsoft.com/office/powerpoint/2010/main" val="5103882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2F7093-1D2E-CCDA-7128-6E35FF980868}"/>
              </a:ext>
            </a:extLst>
          </p:cNvPr>
          <p:cNvSpPr>
            <a:spLocks noGrp="1"/>
          </p:cNvSpPr>
          <p:nvPr>
            <p:ph idx="1"/>
          </p:nvPr>
        </p:nvSpPr>
        <p:spPr/>
        <p:txBody>
          <a:bodyPr/>
          <a:lstStyle/>
          <a:p>
            <a:pPr marL="0" indent="0">
              <a:buNone/>
            </a:pPr>
            <a:r>
              <a:rPr lang="en-US" b="1" i="0" u="none" strike="noStrike" baseline="0" dirty="0">
                <a:solidFill>
                  <a:srgbClr val="000000"/>
                </a:solidFill>
                <a:latin typeface="Roboto Condensed" panose="02000000000000000000" pitchFamily="2" charset="0"/>
              </a:rPr>
              <a:t>I</a:t>
            </a:r>
            <a:r>
              <a:rPr lang="en-IN" b="1" i="0" u="none" strike="noStrike" baseline="0" dirty="0">
                <a:solidFill>
                  <a:srgbClr val="000000"/>
                </a:solidFill>
                <a:latin typeface="Roboto Condensed" panose="02000000000000000000" pitchFamily="2" charset="0"/>
              </a:rPr>
              <a:t>V. Classifying the transactions</a:t>
            </a:r>
            <a:endParaRPr lang="en-IN" sz="2400" b="0" i="0" u="none" strike="noStrike" baseline="0" dirty="0">
              <a:solidFill>
                <a:srgbClr val="D10233"/>
              </a:solidFill>
              <a:latin typeface="Roboto Condensed" panose="02000000000000000000" pitchFamily="2" charset="0"/>
            </a:endParaRPr>
          </a:p>
          <a:p>
            <a:r>
              <a:rPr lang="en-US" sz="2800" b="0" i="0" u="none" strike="noStrike" baseline="0" dirty="0">
                <a:solidFill>
                  <a:srgbClr val="000000"/>
                </a:solidFill>
                <a:latin typeface="Roboto Condensed" panose="02000000000000000000" pitchFamily="2" charset="0"/>
              </a:rPr>
              <a:t>Transactions recorded in the books of original entry – Journal or Subsidiary books are classified and grouped according to their nature and posted in separate accounts known as ‘Ledger Accounts’. </a:t>
            </a:r>
          </a:p>
          <a:p>
            <a:pPr marL="0" indent="0">
              <a:buNone/>
            </a:pPr>
            <a:endParaRPr lang="en-US" sz="2800" b="0" i="0" u="none" strike="noStrike" baseline="0" dirty="0">
              <a:solidFill>
                <a:srgbClr val="000000"/>
              </a:solidFill>
              <a:latin typeface="Roboto Condensed" panose="02000000000000000000" pitchFamily="2" charset="0"/>
            </a:endParaRPr>
          </a:p>
          <a:p>
            <a:pPr marL="0" indent="0">
              <a:buNone/>
            </a:pPr>
            <a:r>
              <a:rPr lang="en-IN" b="1" i="0" u="none" strike="noStrike" baseline="0" dirty="0">
                <a:solidFill>
                  <a:srgbClr val="000000"/>
                </a:solidFill>
                <a:latin typeface="Roboto Condensed" panose="02000000000000000000" pitchFamily="2" charset="0"/>
              </a:rPr>
              <a:t>V.</a:t>
            </a:r>
            <a:r>
              <a:rPr lang="en-IN" b="0" i="0" u="none" strike="noStrike" baseline="0" dirty="0">
                <a:solidFill>
                  <a:srgbClr val="000000"/>
                </a:solidFill>
                <a:latin typeface="Roboto Condensed" panose="02000000000000000000" pitchFamily="2" charset="0"/>
              </a:rPr>
              <a:t> </a:t>
            </a:r>
            <a:r>
              <a:rPr lang="en-IN" b="1" i="0" u="none" strike="noStrike" baseline="0" dirty="0">
                <a:solidFill>
                  <a:srgbClr val="000000"/>
                </a:solidFill>
                <a:latin typeface="Roboto Condensed" panose="02000000000000000000" pitchFamily="2" charset="0"/>
              </a:rPr>
              <a:t>Summarising the transactions</a:t>
            </a:r>
            <a:endParaRPr lang="en-IN" sz="2400" b="1" i="0" u="none" strike="noStrike" baseline="0" dirty="0">
              <a:solidFill>
                <a:srgbClr val="D10233"/>
              </a:solidFill>
              <a:latin typeface="Roboto Condensed" panose="02000000000000000000" pitchFamily="2" charset="0"/>
            </a:endParaRPr>
          </a:p>
          <a:p>
            <a:r>
              <a:rPr lang="en-US" sz="2800" b="0" i="0" u="none" strike="noStrike" baseline="0" dirty="0">
                <a:solidFill>
                  <a:srgbClr val="000000"/>
                </a:solidFill>
                <a:latin typeface="Roboto Condensed" panose="02000000000000000000" pitchFamily="2" charset="0"/>
              </a:rPr>
              <a:t> It involves presenting the classified data in a manner and in the form of statements, which are understandable by the users. </a:t>
            </a:r>
          </a:p>
          <a:p>
            <a:r>
              <a:rPr lang="en-US" sz="2800" b="0" i="0" u="none" strike="noStrike" baseline="0" dirty="0">
                <a:solidFill>
                  <a:srgbClr val="000000"/>
                </a:solidFill>
                <a:latin typeface="Roboto Condensed" panose="02000000000000000000" pitchFamily="2" charset="0"/>
              </a:rPr>
              <a:t> It includes Trial balance, Trading Account, Profit and Loss Account and Balance Sheet. </a:t>
            </a:r>
          </a:p>
          <a:p>
            <a:endParaRPr lang="en-US" sz="2800" b="0" i="0" u="none" strike="noStrike" baseline="0" dirty="0">
              <a:solidFill>
                <a:srgbClr val="000000"/>
              </a:solidFill>
              <a:latin typeface="Roboto Condensed" panose="02000000000000000000" pitchFamily="2" charset="0"/>
            </a:endParaRPr>
          </a:p>
        </p:txBody>
      </p:sp>
      <p:sp>
        <p:nvSpPr>
          <p:cNvPr id="3" name="Title 2">
            <a:extLst>
              <a:ext uri="{FF2B5EF4-FFF2-40B4-BE49-F238E27FC236}">
                <a16:creationId xmlns:a16="http://schemas.microsoft.com/office/drawing/2014/main" id="{59B42D22-DE63-6A3E-85F4-E9B28168E52D}"/>
              </a:ext>
            </a:extLst>
          </p:cNvPr>
          <p:cNvSpPr>
            <a:spLocks noGrp="1"/>
          </p:cNvSpPr>
          <p:nvPr>
            <p:ph type="title"/>
          </p:nvPr>
        </p:nvSpPr>
        <p:spPr/>
        <p:txBody>
          <a:bodyPr/>
          <a:lstStyle/>
          <a:p>
            <a:r>
              <a:rPr lang="en-IN" dirty="0"/>
              <a:t>Process of Accounting</a:t>
            </a:r>
          </a:p>
        </p:txBody>
      </p:sp>
    </p:spTree>
    <p:extLst>
      <p:ext uri="{BB962C8B-B14F-4D97-AF65-F5344CB8AC3E}">
        <p14:creationId xmlns:p14="http://schemas.microsoft.com/office/powerpoint/2010/main" val="602940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EEBCBA-3BC4-A772-9ED6-7C1482BBF8FB}"/>
              </a:ext>
            </a:extLst>
          </p:cNvPr>
          <p:cNvSpPr>
            <a:spLocks noGrp="1"/>
          </p:cNvSpPr>
          <p:nvPr>
            <p:ph idx="1"/>
          </p:nvPr>
        </p:nvSpPr>
        <p:spPr/>
        <p:txBody>
          <a:bodyPr/>
          <a:lstStyle/>
          <a:p>
            <a:pPr marL="0" indent="0">
              <a:buNone/>
            </a:pPr>
            <a:r>
              <a:rPr lang="en-US" b="1" i="0" u="none" strike="noStrike" baseline="0" dirty="0">
                <a:solidFill>
                  <a:srgbClr val="000000"/>
                </a:solidFill>
                <a:latin typeface="Roboto Condensed" panose="02000000000000000000" pitchFamily="2" charset="0"/>
              </a:rPr>
              <a:t>VI. Analyzing and interpreting financial data </a:t>
            </a:r>
          </a:p>
          <a:p>
            <a:r>
              <a:rPr lang="en-US" sz="2800" b="0" i="0" u="none" strike="noStrike" baseline="0" dirty="0">
                <a:solidFill>
                  <a:srgbClr val="000000"/>
                </a:solidFill>
                <a:latin typeface="Roboto Condensed" panose="02000000000000000000" pitchFamily="2" charset="0"/>
              </a:rPr>
              <a:t>Results of the business are analyzed and interpreted so that users of financial statements can make a meaningful and sound judgment.</a:t>
            </a:r>
          </a:p>
          <a:p>
            <a:r>
              <a:rPr lang="en-US" dirty="0">
                <a:solidFill>
                  <a:srgbClr val="000000"/>
                </a:solidFill>
                <a:latin typeface="Roboto Condensed" panose="02000000000000000000" pitchFamily="2" charset="0"/>
              </a:rPr>
              <a:t>Financial data is analyzed through </a:t>
            </a:r>
            <a:r>
              <a:rPr lang="en-US" dirty="0">
                <a:latin typeface="Roboto Condensed" panose="02000000000000000000" pitchFamily="2" charset="0"/>
              </a:rPr>
              <a:t>Common size statement, Comparative financial statement, Trend Analysis, Ratio analysis, etc.</a:t>
            </a:r>
            <a:r>
              <a:rPr lang="en-US" sz="2800" i="0" u="none" strike="noStrike" baseline="0" dirty="0">
                <a:latin typeface="Roboto Condensed" panose="02000000000000000000" pitchFamily="2" charset="0"/>
              </a:rPr>
              <a:t> </a:t>
            </a:r>
          </a:p>
          <a:p>
            <a:pPr marL="0" indent="0">
              <a:buNone/>
            </a:pPr>
            <a:endParaRPr lang="en-US" dirty="0">
              <a:solidFill>
                <a:srgbClr val="000000"/>
              </a:solidFill>
              <a:latin typeface="Roboto Condensed" panose="02000000000000000000" pitchFamily="2" charset="0"/>
            </a:endParaRPr>
          </a:p>
          <a:p>
            <a:pPr marL="0" indent="0">
              <a:buNone/>
            </a:pPr>
            <a:r>
              <a:rPr lang="en-US" b="1" i="0" u="none" strike="noStrike" baseline="0" dirty="0">
                <a:solidFill>
                  <a:srgbClr val="000000"/>
                </a:solidFill>
                <a:latin typeface="Roboto Condensed" panose="02000000000000000000" pitchFamily="2" charset="0"/>
              </a:rPr>
              <a:t>VII. Communicating the financial data or reports to the users</a:t>
            </a:r>
            <a:r>
              <a:rPr lang="en-US" sz="2000" b="1" i="0" u="none" strike="noStrike" baseline="0" dirty="0">
                <a:solidFill>
                  <a:srgbClr val="000000"/>
                </a:solidFill>
                <a:latin typeface="Roboto Condensed" panose="02000000000000000000" pitchFamily="2" charset="0"/>
              </a:rPr>
              <a:t> </a:t>
            </a:r>
            <a:endParaRPr lang="en-US" sz="2000" b="0" i="0" u="none" strike="noStrike" baseline="0" dirty="0">
              <a:solidFill>
                <a:srgbClr val="000000"/>
              </a:solidFill>
              <a:latin typeface="Roboto Condensed" panose="02000000000000000000" pitchFamily="2" charset="0"/>
            </a:endParaRPr>
          </a:p>
          <a:p>
            <a:r>
              <a:rPr lang="en-US" sz="2800" b="0" i="0" u="none" strike="noStrike" baseline="0" dirty="0">
                <a:solidFill>
                  <a:srgbClr val="000000"/>
                </a:solidFill>
                <a:latin typeface="Roboto Condensed" panose="02000000000000000000" pitchFamily="2" charset="0"/>
              </a:rPr>
              <a:t>Communicating the financial data to the users on time is the final step of Accounting so that they can make appropriate decisions. </a:t>
            </a:r>
          </a:p>
          <a:p>
            <a:pPr marL="0" indent="0">
              <a:buNone/>
            </a:pPr>
            <a:endParaRPr lang="en-US" sz="2800" b="0" i="0" u="none" strike="noStrike" baseline="0" dirty="0">
              <a:solidFill>
                <a:srgbClr val="000000"/>
              </a:solidFill>
              <a:latin typeface="Roboto Condensed" panose="02000000000000000000" pitchFamily="2" charset="0"/>
            </a:endParaRPr>
          </a:p>
          <a:p>
            <a:pPr marL="0" indent="0">
              <a:buNone/>
            </a:pPr>
            <a:endParaRPr lang="en-IN" dirty="0"/>
          </a:p>
          <a:p>
            <a:pPr marL="0" indent="0">
              <a:buNone/>
            </a:pPr>
            <a:endParaRPr lang="en-IN" dirty="0"/>
          </a:p>
        </p:txBody>
      </p:sp>
      <p:sp>
        <p:nvSpPr>
          <p:cNvPr id="3" name="Title 2">
            <a:extLst>
              <a:ext uri="{FF2B5EF4-FFF2-40B4-BE49-F238E27FC236}">
                <a16:creationId xmlns:a16="http://schemas.microsoft.com/office/drawing/2014/main" id="{AA0EDA34-F47A-C8C6-7120-E7A146DB590D}"/>
              </a:ext>
            </a:extLst>
          </p:cNvPr>
          <p:cNvSpPr>
            <a:spLocks noGrp="1"/>
          </p:cNvSpPr>
          <p:nvPr>
            <p:ph type="title"/>
          </p:nvPr>
        </p:nvSpPr>
        <p:spPr/>
        <p:txBody>
          <a:bodyPr/>
          <a:lstStyle/>
          <a:p>
            <a:r>
              <a:rPr lang="en-IN" dirty="0"/>
              <a:t>Process of Accounting</a:t>
            </a:r>
          </a:p>
        </p:txBody>
      </p:sp>
    </p:spTree>
    <p:extLst>
      <p:ext uri="{BB962C8B-B14F-4D97-AF65-F5344CB8AC3E}">
        <p14:creationId xmlns:p14="http://schemas.microsoft.com/office/powerpoint/2010/main" val="31230847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Types of Transactions</a:t>
            </a:r>
          </a:p>
        </p:txBody>
      </p:sp>
    </p:spTree>
    <p:extLst>
      <p:ext uri="{BB962C8B-B14F-4D97-AF65-F5344CB8AC3E}">
        <p14:creationId xmlns:p14="http://schemas.microsoft.com/office/powerpoint/2010/main" val="420704484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Transactions</a:t>
            </a:r>
            <a:endParaRPr lang="en-US" dirty="0"/>
          </a:p>
        </p:txBody>
      </p:sp>
      <p:graphicFrame>
        <p:nvGraphicFramePr>
          <p:cNvPr id="7" name="Diagram 6">
            <a:extLst>
              <a:ext uri="{FF2B5EF4-FFF2-40B4-BE49-F238E27FC236}">
                <a16:creationId xmlns:a16="http://schemas.microsoft.com/office/drawing/2014/main" id="{7C06E6FA-04BE-4131-98D8-90301A12D789}"/>
              </a:ext>
            </a:extLst>
          </p:cNvPr>
          <p:cNvGraphicFramePr/>
          <p:nvPr>
            <p:extLst>
              <p:ext uri="{D42A27DB-BD31-4B8C-83A1-F6EECF244321}">
                <p14:modId xmlns:p14="http://schemas.microsoft.com/office/powerpoint/2010/main" val="1269774220"/>
              </p:ext>
            </p:extLst>
          </p:nvPr>
        </p:nvGraphicFramePr>
        <p:xfrm>
          <a:off x="1240970" y="977229"/>
          <a:ext cx="10189029" cy="5397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47615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graphicEl>
                                              <a:dgm id="{33E95C74-9265-441E-8F03-E47CBD7A2685}"/>
                                            </p:graphicEl>
                                          </p:spTgt>
                                        </p:tgtEl>
                                        <p:attrNameLst>
                                          <p:attrName>style.visibility</p:attrName>
                                        </p:attrNameLst>
                                      </p:cBhvr>
                                      <p:to>
                                        <p:strVal val="visible"/>
                                      </p:to>
                                    </p:set>
                                    <p:anim calcmode="lin" valueType="num">
                                      <p:cBhvr additive="base">
                                        <p:cTn id="7" dur="500" fill="hold"/>
                                        <p:tgtEl>
                                          <p:spTgt spid="7">
                                            <p:graphicEl>
                                              <a:dgm id="{33E95C74-9265-441E-8F03-E47CBD7A2685}"/>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graphicEl>
                                              <a:dgm id="{33E95C74-9265-441E-8F03-E47CBD7A2685}"/>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graphicEl>
                                              <a:dgm id="{ABDBFBA3-6A5E-4273-8FCF-E70147627D6F}"/>
                                            </p:graphicEl>
                                          </p:spTgt>
                                        </p:tgtEl>
                                        <p:attrNameLst>
                                          <p:attrName>style.visibility</p:attrName>
                                        </p:attrNameLst>
                                      </p:cBhvr>
                                      <p:to>
                                        <p:strVal val="visible"/>
                                      </p:to>
                                    </p:set>
                                    <p:anim calcmode="lin" valueType="num">
                                      <p:cBhvr additive="base">
                                        <p:cTn id="13" dur="500" fill="hold"/>
                                        <p:tgtEl>
                                          <p:spTgt spid="7">
                                            <p:graphicEl>
                                              <a:dgm id="{ABDBFBA3-6A5E-4273-8FCF-E70147627D6F}"/>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graphicEl>
                                              <a:dgm id="{ABDBFBA3-6A5E-4273-8FCF-E70147627D6F}"/>
                                            </p:graphic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
                                            <p:graphicEl>
                                              <a:dgm id="{3114D2A8-6576-4DC8-95EB-FC7A2BEE5124}"/>
                                            </p:graphicEl>
                                          </p:spTgt>
                                        </p:tgtEl>
                                        <p:attrNameLst>
                                          <p:attrName>style.visibility</p:attrName>
                                        </p:attrNameLst>
                                      </p:cBhvr>
                                      <p:to>
                                        <p:strVal val="visible"/>
                                      </p:to>
                                    </p:set>
                                    <p:anim calcmode="lin" valueType="num">
                                      <p:cBhvr additive="base">
                                        <p:cTn id="17" dur="500" fill="hold"/>
                                        <p:tgtEl>
                                          <p:spTgt spid="7">
                                            <p:graphicEl>
                                              <a:dgm id="{3114D2A8-6576-4DC8-95EB-FC7A2BEE5124}"/>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graphicEl>
                                              <a:dgm id="{3114D2A8-6576-4DC8-95EB-FC7A2BEE5124}"/>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graphicEl>
                                              <a:dgm id="{2F6D93B9-3773-4825-9DE8-4B65A03FFDAA}"/>
                                            </p:graphicEl>
                                          </p:spTgt>
                                        </p:tgtEl>
                                        <p:attrNameLst>
                                          <p:attrName>style.visibility</p:attrName>
                                        </p:attrNameLst>
                                      </p:cBhvr>
                                      <p:to>
                                        <p:strVal val="visible"/>
                                      </p:to>
                                    </p:set>
                                    <p:anim calcmode="lin" valueType="num">
                                      <p:cBhvr additive="base">
                                        <p:cTn id="23" dur="500" fill="hold"/>
                                        <p:tgtEl>
                                          <p:spTgt spid="7">
                                            <p:graphicEl>
                                              <a:dgm id="{2F6D93B9-3773-4825-9DE8-4B65A03FFDAA}"/>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graphicEl>
                                              <a:dgm id="{2F6D93B9-3773-4825-9DE8-4B65A03FFDAA}"/>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graphicEl>
                                              <a:dgm id="{2CC13B0B-003D-4561-85D3-A58131249F60}"/>
                                            </p:graphicEl>
                                          </p:spTgt>
                                        </p:tgtEl>
                                        <p:attrNameLst>
                                          <p:attrName>style.visibility</p:attrName>
                                        </p:attrNameLst>
                                      </p:cBhvr>
                                      <p:to>
                                        <p:strVal val="visible"/>
                                      </p:to>
                                    </p:set>
                                    <p:anim calcmode="lin" valueType="num">
                                      <p:cBhvr additive="base">
                                        <p:cTn id="27" dur="500" fill="hold"/>
                                        <p:tgtEl>
                                          <p:spTgt spid="7">
                                            <p:graphicEl>
                                              <a:dgm id="{2CC13B0B-003D-4561-85D3-A58131249F60}"/>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
                                            <p:graphicEl>
                                              <a:dgm id="{2CC13B0B-003D-4561-85D3-A58131249F60}"/>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
                                            <p:graphicEl>
                                              <a:dgm id="{918C3667-0B27-4F5F-BF2B-4C3298834BC4}"/>
                                            </p:graphicEl>
                                          </p:spTgt>
                                        </p:tgtEl>
                                        <p:attrNameLst>
                                          <p:attrName>style.visibility</p:attrName>
                                        </p:attrNameLst>
                                      </p:cBhvr>
                                      <p:to>
                                        <p:strVal val="visible"/>
                                      </p:to>
                                    </p:set>
                                    <p:anim calcmode="lin" valueType="num">
                                      <p:cBhvr additive="base">
                                        <p:cTn id="33" dur="500" fill="hold"/>
                                        <p:tgtEl>
                                          <p:spTgt spid="7">
                                            <p:graphicEl>
                                              <a:dgm id="{918C3667-0B27-4F5F-BF2B-4C3298834BC4}"/>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
                                            <p:graphicEl>
                                              <a:dgm id="{918C3667-0B27-4F5F-BF2B-4C3298834BC4}"/>
                                            </p:graphic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
                                            <p:graphicEl>
                                              <a:dgm id="{4AA3FE52-47B1-486F-BD40-9ED82E28E2EE}"/>
                                            </p:graphicEl>
                                          </p:spTgt>
                                        </p:tgtEl>
                                        <p:attrNameLst>
                                          <p:attrName>style.visibility</p:attrName>
                                        </p:attrNameLst>
                                      </p:cBhvr>
                                      <p:to>
                                        <p:strVal val="visible"/>
                                      </p:to>
                                    </p:set>
                                    <p:anim calcmode="lin" valueType="num">
                                      <p:cBhvr additive="base">
                                        <p:cTn id="37" dur="500" fill="hold"/>
                                        <p:tgtEl>
                                          <p:spTgt spid="7">
                                            <p:graphicEl>
                                              <a:dgm id="{4AA3FE52-47B1-486F-BD40-9ED82E28E2EE}"/>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graphicEl>
                                              <a:dgm id="{4AA3FE52-47B1-486F-BD40-9ED82E28E2EE}"/>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graphicEl>
                                              <a:dgm id="{F735233C-3181-4E5C-A22E-C39BC8F88A4B}"/>
                                            </p:graphicEl>
                                          </p:spTgt>
                                        </p:tgtEl>
                                        <p:attrNameLst>
                                          <p:attrName>style.visibility</p:attrName>
                                        </p:attrNameLst>
                                      </p:cBhvr>
                                      <p:to>
                                        <p:strVal val="visible"/>
                                      </p:to>
                                    </p:set>
                                    <p:anim calcmode="lin" valueType="num">
                                      <p:cBhvr additive="base">
                                        <p:cTn id="43" dur="500" fill="hold"/>
                                        <p:tgtEl>
                                          <p:spTgt spid="7">
                                            <p:graphicEl>
                                              <a:dgm id="{F735233C-3181-4E5C-A22E-C39BC8F88A4B}"/>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graphicEl>
                                              <a:dgm id="{F735233C-3181-4E5C-A22E-C39BC8F88A4B}"/>
                                            </p:graphic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
                                            <p:graphicEl>
                                              <a:dgm id="{49588F9C-2172-4E9C-9D0D-C44E623E33CE}"/>
                                            </p:graphicEl>
                                          </p:spTgt>
                                        </p:tgtEl>
                                        <p:attrNameLst>
                                          <p:attrName>style.visibility</p:attrName>
                                        </p:attrNameLst>
                                      </p:cBhvr>
                                      <p:to>
                                        <p:strVal val="visible"/>
                                      </p:to>
                                    </p:set>
                                    <p:anim calcmode="lin" valueType="num">
                                      <p:cBhvr additive="base">
                                        <p:cTn id="47" dur="500" fill="hold"/>
                                        <p:tgtEl>
                                          <p:spTgt spid="7">
                                            <p:graphicEl>
                                              <a:dgm id="{49588F9C-2172-4E9C-9D0D-C44E623E33CE}"/>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
                                            <p:graphicEl>
                                              <a:dgm id="{49588F9C-2172-4E9C-9D0D-C44E623E33CE}"/>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IN" dirty="0"/>
              <a:t>Types of Transactions</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Font typeface="Arial" panose="020B0604020202020204" pitchFamily="34" charset="0"/>
              <a:buNone/>
            </a:pPr>
            <a:r>
              <a:rPr lang="en-US" altLang="en-US" b="1" dirty="0">
                <a:cs typeface="Times New Roman" panose="02020603050405020304" pitchFamily="18" charset="0"/>
              </a:rPr>
              <a:t>1.) Economic Transactions :</a:t>
            </a:r>
          </a:p>
          <a:p>
            <a:endParaRPr lang="en-US" altLang="en-US" dirty="0">
              <a:cs typeface="Times New Roman" panose="02020603050405020304" pitchFamily="18" charset="0"/>
            </a:endParaRPr>
          </a:p>
          <a:p>
            <a:r>
              <a:rPr lang="en-US" altLang="en-US" dirty="0">
                <a:cs typeface="Times New Roman" panose="02020603050405020304" pitchFamily="18" charset="0"/>
              </a:rPr>
              <a:t>Those transactions in which money is exchanged, or such things or services are exchanged which can be measured in terms of money are called economic transactions. E.g., Goods purchased from Abhishek for Rs. 50,000.</a:t>
            </a:r>
          </a:p>
          <a:p>
            <a:endParaRPr lang="en-US" altLang="en-US" dirty="0">
              <a:cs typeface="Times New Roman" panose="02020603050405020304" pitchFamily="18" charset="0"/>
            </a:endParaRPr>
          </a:p>
          <a:p>
            <a:pPr>
              <a:buFont typeface="Arial" panose="020B0604020202020204" pitchFamily="34" charset="0"/>
              <a:buNone/>
            </a:pPr>
            <a:r>
              <a:rPr lang="en-US" altLang="en-US" b="1" dirty="0">
                <a:cs typeface="Times New Roman" panose="02020603050405020304" pitchFamily="18" charset="0"/>
              </a:rPr>
              <a:t>2.) Non-economic Transactions :</a:t>
            </a:r>
          </a:p>
          <a:p>
            <a:endParaRPr lang="en-US" altLang="en-US" dirty="0">
              <a:cs typeface="Times New Roman" panose="02020603050405020304" pitchFamily="18" charset="0"/>
            </a:endParaRPr>
          </a:p>
          <a:p>
            <a:r>
              <a:rPr lang="en-US" altLang="en-US" dirty="0">
                <a:cs typeface="Times New Roman" panose="02020603050405020304" pitchFamily="18" charset="0"/>
              </a:rPr>
              <a:t>Those transactions in which money is not exchanged nor there is an exchange of such things. And it can not be measured in terms of money are called non-economic transactions. E.g., invitation to a friend for dinner.</a:t>
            </a:r>
          </a:p>
          <a:p>
            <a:pPr>
              <a:buFont typeface="Arial" panose="020B0604020202020204" pitchFamily="34" charset="0"/>
              <a:buNone/>
            </a:pPr>
            <a:endParaRPr lang="en-US" altLang="en-US" dirty="0">
              <a:cs typeface="Times New Roman" panose="02020603050405020304" pitchFamily="18" charset="0"/>
            </a:endParaRPr>
          </a:p>
        </p:txBody>
      </p:sp>
    </p:spTree>
    <p:extLst>
      <p:ext uri="{BB962C8B-B14F-4D97-AF65-F5344CB8AC3E}">
        <p14:creationId xmlns:p14="http://schemas.microsoft.com/office/powerpoint/2010/main" val="4081062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IN" dirty="0"/>
              <a:t>Types of Economic Transactions</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Font typeface="Arial" panose="020B0604020202020204" pitchFamily="34" charset="0"/>
              <a:buNone/>
            </a:pPr>
            <a:r>
              <a:rPr lang="en-US" altLang="en-US" b="1" dirty="0">
                <a:cs typeface="Times New Roman" panose="02020603050405020304" pitchFamily="18" charset="0"/>
              </a:rPr>
              <a:t>1.) Cash Transactions :</a:t>
            </a:r>
          </a:p>
          <a:p>
            <a:endParaRPr lang="en-US" altLang="en-US" dirty="0">
              <a:cs typeface="Times New Roman" panose="02020603050405020304" pitchFamily="18" charset="0"/>
            </a:endParaRPr>
          </a:p>
          <a:p>
            <a:r>
              <a:rPr lang="en-US" altLang="en-US" dirty="0">
                <a:cs typeface="Times New Roman" panose="02020603050405020304" pitchFamily="18" charset="0"/>
              </a:rPr>
              <a:t>A transaction in which there is a receipt or payment of cash is a cash transaction. Cash balance is affected by such a transaction.</a:t>
            </a:r>
          </a:p>
          <a:p>
            <a:endParaRPr lang="en-US" altLang="en-US" dirty="0">
              <a:cs typeface="Times New Roman" panose="02020603050405020304" pitchFamily="18" charset="0"/>
            </a:endParaRPr>
          </a:p>
          <a:p>
            <a:pPr>
              <a:buFont typeface="Arial" panose="020B0604020202020204" pitchFamily="34" charset="0"/>
              <a:buNone/>
            </a:pPr>
            <a:r>
              <a:rPr lang="en-US" altLang="en-US" b="1" dirty="0">
                <a:cs typeface="Times New Roman" panose="02020603050405020304" pitchFamily="18" charset="0"/>
              </a:rPr>
              <a:t>2.) Credit Transactions :</a:t>
            </a:r>
          </a:p>
          <a:p>
            <a:endParaRPr lang="en-US" altLang="en-US" dirty="0">
              <a:cs typeface="Times New Roman" panose="02020603050405020304" pitchFamily="18" charset="0"/>
            </a:endParaRPr>
          </a:p>
          <a:p>
            <a:r>
              <a:rPr lang="en-US" altLang="en-US" dirty="0">
                <a:cs typeface="Times New Roman" panose="02020603050405020304" pitchFamily="18" charset="0"/>
              </a:rPr>
              <a:t>In credit transaction, there is no receipt or payment of cash taking place immediately, but it is postponed to some future date. It is a transaction in which no cash is exchanged.</a:t>
            </a:r>
          </a:p>
          <a:p>
            <a:pPr>
              <a:buFont typeface="Arial" panose="020B0604020202020204" pitchFamily="34" charset="0"/>
              <a:buNone/>
            </a:pPr>
            <a:endParaRPr lang="en-US" altLang="en-US" dirty="0">
              <a:cs typeface="Times New Roman" panose="02020603050405020304" pitchFamily="18" charset="0"/>
            </a:endParaRPr>
          </a:p>
        </p:txBody>
      </p:sp>
    </p:spTree>
    <p:extLst>
      <p:ext uri="{BB962C8B-B14F-4D97-AF65-F5344CB8AC3E}">
        <p14:creationId xmlns:p14="http://schemas.microsoft.com/office/powerpoint/2010/main" val="37259806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Classification of Accounts</a:t>
            </a:r>
          </a:p>
        </p:txBody>
      </p:sp>
    </p:spTree>
    <p:extLst>
      <p:ext uri="{BB962C8B-B14F-4D97-AF65-F5344CB8AC3E}">
        <p14:creationId xmlns:p14="http://schemas.microsoft.com/office/powerpoint/2010/main" val="156642041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IN" dirty="0"/>
              <a:t>What is an Account?</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An account is a summary of all business transactions, relating to one person or item.</a:t>
            </a:r>
          </a:p>
          <a:p>
            <a:endParaRPr lang="en-US" altLang="en-US" dirty="0">
              <a:cs typeface="Times New Roman" panose="02020603050405020304" pitchFamily="18" charset="0"/>
            </a:endParaRPr>
          </a:p>
          <a:p>
            <a:r>
              <a:rPr lang="en-US" altLang="en-US" dirty="0">
                <a:cs typeface="Times New Roman" panose="02020603050405020304" pitchFamily="18" charset="0"/>
              </a:rPr>
              <a:t>It is a two-sided statement, which records a group of similar transactions relating to one person, one kind of property or one class of expenses or incomes.</a:t>
            </a:r>
          </a:p>
          <a:p>
            <a:endParaRPr lang="en-US" altLang="en-US" dirty="0">
              <a:cs typeface="Times New Roman" panose="02020603050405020304" pitchFamily="18" charset="0"/>
            </a:endParaRPr>
          </a:p>
          <a:p>
            <a:r>
              <a:rPr lang="en-US" altLang="en-US" dirty="0">
                <a:cs typeface="Times New Roman" panose="02020603050405020304" pitchFamily="18" charset="0"/>
              </a:rPr>
              <a:t>It is divided into two parts. Left hand side is known as “Debit” side and right hand side is known as “Credit” side.</a:t>
            </a:r>
          </a:p>
        </p:txBody>
      </p:sp>
    </p:spTree>
    <p:extLst>
      <p:ext uri="{BB962C8B-B14F-4D97-AF65-F5344CB8AC3E}">
        <p14:creationId xmlns:p14="http://schemas.microsoft.com/office/powerpoint/2010/main" val="42032742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0" y="0"/>
            <a:ext cx="6096000" cy="6608190"/>
          </a:xfrm>
          <a:prstGeom prst="rect">
            <a:avLst/>
          </a:prstGeom>
          <a:gradFill>
            <a:gsLst>
              <a:gs pos="0">
                <a:srgbClr val="562C32"/>
              </a:gs>
              <a:gs pos="50000">
                <a:srgbClr val="562C32"/>
              </a:gs>
              <a:gs pos="100000">
                <a:srgbClr val="7B3E4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ctr">
              <a:lnSpc>
                <a:spcPct val="120000"/>
              </a:lnSpc>
            </a:pPr>
            <a:endParaRPr lang="en-US" sz="3400" b="1" dirty="0"/>
          </a:p>
          <a:p>
            <a:pPr algn="ctr">
              <a:lnSpc>
                <a:spcPct val="120000"/>
              </a:lnSpc>
            </a:pPr>
            <a:r>
              <a:rPr lang="en-IN" sz="3400" dirty="0"/>
              <a:t>Types of Accounts</a:t>
            </a:r>
            <a:endParaRPr lang="en-US" sz="3400" dirty="0"/>
          </a:p>
          <a:p>
            <a:pPr algn="ctr">
              <a:lnSpc>
                <a:spcPct val="120000"/>
              </a:lnSpc>
            </a:pPr>
            <a:endParaRPr lang="en-US" dirty="0"/>
          </a:p>
          <a:p>
            <a:pPr algn="ctr">
              <a:lnSpc>
                <a:spcPct val="120000"/>
              </a:lnSpc>
            </a:pPr>
            <a:endParaRPr lang="en-US" dirty="0"/>
          </a:p>
          <a:p>
            <a:pPr algn="ctr">
              <a:buFont typeface="Arial" panose="020B0604020202020204" pitchFamily="34" charset="0"/>
              <a:buNone/>
            </a:pPr>
            <a:r>
              <a:rPr lang="en-US" altLang="en-US" sz="2800" dirty="0">
                <a:cs typeface="Times New Roman" panose="02020603050405020304" pitchFamily="18" charset="0"/>
              </a:rPr>
              <a:t>1.) Personal Account</a:t>
            </a:r>
          </a:p>
          <a:p>
            <a:pPr algn="ctr">
              <a:buFont typeface="Arial" panose="020B0604020202020204" pitchFamily="34" charset="0"/>
              <a:buNone/>
            </a:pPr>
            <a:endParaRPr lang="en-US" altLang="en-US" sz="2800" dirty="0">
              <a:cs typeface="Times New Roman" panose="02020603050405020304" pitchFamily="18" charset="0"/>
            </a:endParaRPr>
          </a:p>
          <a:p>
            <a:pPr algn="ctr">
              <a:buFont typeface="Arial" panose="020B0604020202020204" pitchFamily="34" charset="0"/>
              <a:buNone/>
            </a:pPr>
            <a:r>
              <a:rPr lang="en-US" altLang="en-US" sz="2800" dirty="0">
                <a:cs typeface="Times New Roman" panose="02020603050405020304" pitchFamily="18" charset="0"/>
              </a:rPr>
              <a:t>2.) Real Account</a:t>
            </a:r>
          </a:p>
          <a:p>
            <a:pPr algn="ctr">
              <a:buFont typeface="Arial" panose="020B0604020202020204" pitchFamily="34" charset="0"/>
              <a:buNone/>
            </a:pPr>
            <a:endParaRPr lang="en-US" altLang="en-US" sz="2800" dirty="0">
              <a:cs typeface="Times New Roman" panose="02020603050405020304" pitchFamily="18" charset="0"/>
            </a:endParaRPr>
          </a:p>
          <a:p>
            <a:pPr algn="ctr">
              <a:buFont typeface="Arial" panose="020B0604020202020204" pitchFamily="34" charset="0"/>
              <a:buNone/>
            </a:pPr>
            <a:r>
              <a:rPr lang="en-US" altLang="en-US" sz="2800" dirty="0">
                <a:cs typeface="Times New Roman" panose="02020603050405020304" pitchFamily="18" charset="0"/>
              </a:rPr>
              <a:t>3.) Nominal Account</a:t>
            </a:r>
          </a:p>
          <a:p>
            <a:pPr algn="ctr">
              <a:lnSpc>
                <a:spcPct val="120000"/>
              </a:lnSpc>
            </a:pPr>
            <a:endParaRPr lang="en-US" dirty="0"/>
          </a:p>
        </p:txBody>
      </p:sp>
      <p:sp>
        <p:nvSpPr>
          <p:cNvPr id="5" name="Slide Number Placeholder 3">
            <a:extLst>
              <a:ext uri="{FF2B5EF4-FFF2-40B4-BE49-F238E27FC236}">
                <a16:creationId xmlns:a16="http://schemas.microsoft.com/office/drawing/2014/main" id="{EE12068F-24B7-4166-B9B4-EA24B0B78576}"/>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19</a:t>
            </a:fld>
            <a:endParaRPr lang="en-US" b="1" dirty="0">
              <a:solidFill>
                <a:schemeClr val="tx1">
                  <a:lumMod val="90000"/>
                  <a:lumOff val="10000"/>
                </a:schemeClr>
              </a:solidFill>
              <a:latin typeface="+mn-lt"/>
            </a:endParaRPr>
          </a:p>
        </p:txBody>
      </p:sp>
      <p:pic>
        <p:nvPicPr>
          <p:cNvPr id="4" name="Picture 3">
            <a:extLst>
              <a:ext uri="{FF2B5EF4-FFF2-40B4-BE49-F238E27FC236}">
                <a16:creationId xmlns:a16="http://schemas.microsoft.com/office/drawing/2014/main" id="{4E19628A-A51D-CBDD-8B44-9030F063C7B9}"/>
              </a:ext>
            </a:extLst>
          </p:cNvPr>
          <p:cNvPicPr>
            <a:picLocks noChangeAspect="1"/>
          </p:cNvPicPr>
          <p:nvPr/>
        </p:nvPicPr>
        <p:blipFill>
          <a:blip r:embed="rId2"/>
          <a:stretch>
            <a:fillRect/>
          </a:stretch>
        </p:blipFill>
        <p:spPr>
          <a:xfrm>
            <a:off x="6096000" y="0"/>
            <a:ext cx="6789576" cy="5859624"/>
          </a:xfrm>
          <a:prstGeom prst="rect">
            <a:avLst/>
          </a:prstGeom>
        </p:spPr>
      </p:pic>
    </p:spTree>
    <p:extLst>
      <p:ext uri="{BB962C8B-B14F-4D97-AF65-F5344CB8AC3E}">
        <p14:creationId xmlns:p14="http://schemas.microsoft.com/office/powerpoint/2010/main" val="21498046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365C-7799-4077-A838-A95ED311C993}"/>
              </a:ext>
            </a:extLst>
          </p:cNvPr>
          <p:cNvSpPr>
            <a:spLocks noGrp="1"/>
          </p:cNvSpPr>
          <p:nvPr>
            <p:ph type="ctrTitle"/>
          </p:nvPr>
        </p:nvSpPr>
        <p:spPr>
          <a:xfrm>
            <a:off x="559489" y="1721224"/>
            <a:ext cx="7087015" cy="2191870"/>
          </a:xfrm>
        </p:spPr>
        <p:txBody>
          <a:bodyPr/>
          <a:lstStyle/>
          <a:p>
            <a:r>
              <a:rPr sz="5400" dirty="0">
                <a:solidFill>
                  <a:srgbClr val="212121">
                    <a:lumMod val="90000"/>
                    <a:lumOff val="10000"/>
                  </a:srgbClr>
                </a:solidFill>
                <a:ea typeface="Roboto Condensed Light" panose="02000000000000000000" pitchFamily="2" charset="0"/>
              </a:rPr>
              <a:t>Unit </a:t>
            </a:r>
            <a:r>
              <a:rPr kumimoji="0" lang="en-US" sz="540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ea typeface="Roboto Condensed Light" panose="02000000000000000000" pitchFamily="2" charset="0"/>
                <a:cs typeface="+mn-cs"/>
              </a:rPr>
              <a:t>- 1</a:t>
            </a:r>
            <a:r>
              <a:rPr kumimoji="0" lang="en-US" sz="540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ea typeface="Segoe UI Black" panose="020B0A02040204020203" pitchFamily="34" charset="0"/>
                <a:cs typeface="+mn-cs"/>
              </a:rPr>
              <a:t> </a:t>
            </a:r>
            <a:br>
              <a:rPr kumimoji="0" lang="en-US" sz="540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ea typeface="Segoe UI Black" panose="020B0A02040204020203" pitchFamily="34" charset="0"/>
                <a:cs typeface="+mn-cs"/>
              </a:rPr>
            </a:br>
            <a:r>
              <a:rPr sz="5400" dirty="0"/>
              <a:t>Introduction to Accounting</a:t>
            </a:r>
            <a:endParaRPr lang="en-IN" sz="5400" dirty="0"/>
          </a:p>
        </p:txBody>
      </p:sp>
      <p:sp>
        <p:nvSpPr>
          <p:cNvPr id="3" name="Text Placeholder 2">
            <a:extLst>
              <a:ext uri="{FF2B5EF4-FFF2-40B4-BE49-F238E27FC236}">
                <a16:creationId xmlns:a16="http://schemas.microsoft.com/office/drawing/2014/main" id="{D1DBD8AD-DFBE-4A8B-92CB-56D1C2D62431}"/>
              </a:ext>
            </a:extLst>
          </p:cNvPr>
          <p:cNvSpPr>
            <a:spLocks noGrp="1"/>
          </p:cNvSpPr>
          <p:nvPr>
            <p:ph type="body" sz="quarter" idx="11"/>
          </p:nvPr>
        </p:nvSpPr>
        <p:spPr/>
        <p:txBody>
          <a:bodyPr/>
          <a:lstStyle/>
          <a:p>
            <a:r>
              <a:rPr lang="en-IN" dirty="0"/>
              <a:t>javed.nathani@darshan.ac.in	</a:t>
            </a:r>
          </a:p>
        </p:txBody>
      </p:sp>
      <p:sp>
        <p:nvSpPr>
          <p:cNvPr id="4" name="Text Placeholder 3">
            <a:extLst>
              <a:ext uri="{FF2B5EF4-FFF2-40B4-BE49-F238E27FC236}">
                <a16:creationId xmlns:a16="http://schemas.microsoft.com/office/drawing/2014/main" id="{0076C261-8B8C-411B-A7BB-8348FF47F797}"/>
              </a:ext>
            </a:extLst>
          </p:cNvPr>
          <p:cNvSpPr>
            <a:spLocks noGrp="1"/>
          </p:cNvSpPr>
          <p:nvPr>
            <p:ph type="body" sz="quarter" idx="12"/>
          </p:nvPr>
        </p:nvSpPr>
        <p:spPr/>
        <p:txBody>
          <a:bodyPr/>
          <a:lstStyle/>
          <a:p>
            <a:r>
              <a:rPr lang="en-IN" dirty="0"/>
              <a:t>91066 34874</a:t>
            </a:r>
          </a:p>
        </p:txBody>
      </p:sp>
      <p:sp>
        <p:nvSpPr>
          <p:cNvPr id="5" name="Text Placeholder 4">
            <a:extLst>
              <a:ext uri="{FF2B5EF4-FFF2-40B4-BE49-F238E27FC236}">
                <a16:creationId xmlns:a16="http://schemas.microsoft.com/office/drawing/2014/main" id="{A0A8C637-7ADA-45DD-A14C-7DAB2367F952}"/>
              </a:ext>
            </a:extLst>
          </p:cNvPr>
          <p:cNvSpPr>
            <a:spLocks noGrp="1"/>
          </p:cNvSpPr>
          <p:nvPr>
            <p:ph type="body" sz="quarter" idx="14"/>
          </p:nvPr>
        </p:nvSpPr>
        <p:spPr/>
        <p:txBody>
          <a:bodyPr/>
          <a:lstStyle/>
          <a:p>
            <a:r>
              <a:rPr lang="en-IN" dirty="0"/>
              <a:t>Prof. Javed S. Nathani</a:t>
            </a:r>
          </a:p>
        </p:txBody>
      </p:sp>
      <p:pic>
        <p:nvPicPr>
          <p:cNvPr id="7" name="Picture 6" descr="User icon Royalty Free Vector Image - VectorStock">
            <a:extLst>
              <a:ext uri="{FF2B5EF4-FFF2-40B4-BE49-F238E27FC236}">
                <a16:creationId xmlns:a16="http://schemas.microsoft.com/office/drawing/2014/main" id="{6C915C42-D7A6-4EE3-A162-C64987474C79}"/>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Text Placeholder 5">
            <a:extLst>
              <a:ext uri="{FF2B5EF4-FFF2-40B4-BE49-F238E27FC236}">
                <a16:creationId xmlns:a16="http://schemas.microsoft.com/office/drawing/2014/main" id="{8ACA8112-6059-40F0-DC23-35F40CF1C557}"/>
              </a:ext>
            </a:extLst>
          </p:cNvPr>
          <p:cNvSpPr>
            <a:spLocks noGrp="1"/>
          </p:cNvSpPr>
          <p:nvPr>
            <p:ph type="body" sz="quarter" idx="16"/>
          </p:nvPr>
        </p:nvSpPr>
        <p:spPr>
          <a:xfrm>
            <a:off x="2581756" y="20384"/>
            <a:ext cx="4646358" cy="646881"/>
          </a:xfrm>
        </p:spPr>
        <p:txBody>
          <a:bodyPr/>
          <a:lstStyle/>
          <a:p>
            <a:r>
              <a:rPr dirty="0"/>
              <a:t>B. Tech Sem 5</a:t>
            </a:r>
          </a:p>
          <a:p>
            <a:r>
              <a:rPr lang="en-US" dirty="0">
                <a:latin typeface="+mj-lt"/>
                <a:ea typeface="Roboto Condensed Light" panose="02000000000000000000" pitchFamily="2" charset="0"/>
              </a:rPr>
              <a:t>2101MN503</a:t>
            </a:r>
          </a:p>
        </p:txBody>
      </p:sp>
      <p:pic>
        <p:nvPicPr>
          <p:cNvPr id="6" name="Picture 5">
            <a:extLst>
              <a:ext uri="{FF2B5EF4-FFF2-40B4-BE49-F238E27FC236}">
                <a16:creationId xmlns:a16="http://schemas.microsoft.com/office/drawing/2014/main" id="{52E51941-F458-03F8-AC8E-BCBD31188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18" y="5162183"/>
            <a:ext cx="1459788" cy="1471882"/>
          </a:xfrm>
          <a:prstGeom prst="rect">
            <a:avLst/>
          </a:prstGeom>
        </p:spPr>
      </p:pic>
    </p:spTree>
    <p:extLst>
      <p:ext uri="{BB962C8B-B14F-4D97-AF65-F5344CB8AC3E}">
        <p14:creationId xmlns:p14="http://schemas.microsoft.com/office/powerpoint/2010/main" val="174151085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C3C9-6353-46BC-96D4-914B55B3CA15}"/>
              </a:ext>
            </a:extLst>
          </p:cNvPr>
          <p:cNvSpPr>
            <a:spLocks noGrp="1"/>
          </p:cNvSpPr>
          <p:nvPr>
            <p:ph type="title"/>
          </p:nvPr>
        </p:nvSpPr>
        <p:spPr/>
        <p:txBody>
          <a:bodyPr/>
          <a:lstStyle/>
          <a:p>
            <a:r>
              <a:rPr lang="en-US" dirty="0"/>
              <a:t>Classification of Accounts</a:t>
            </a:r>
            <a:endParaRPr lang="en-IN" dirty="0"/>
          </a:p>
        </p:txBody>
      </p:sp>
      <p:graphicFrame>
        <p:nvGraphicFramePr>
          <p:cNvPr id="6" name="Content Placeholder 5">
            <a:extLst>
              <a:ext uri="{FF2B5EF4-FFF2-40B4-BE49-F238E27FC236}">
                <a16:creationId xmlns:a16="http://schemas.microsoft.com/office/drawing/2014/main" id="{C6A236B4-F6E3-47DE-8FD4-BE800DDF978B}"/>
              </a:ext>
            </a:extLst>
          </p:cNvPr>
          <p:cNvGraphicFramePr>
            <a:graphicFrameLocks noGrp="1"/>
          </p:cNvGraphicFramePr>
          <p:nvPr>
            <p:ph idx="1"/>
            <p:extLst>
              <p:ext uri="{D42A27DB-BD31-4B8C-83A1-F6EECF244321}">
                <p14:modId xmlns:p14="http://schemas.microsoft.com/office/powerpoint/2010/main" val="655900132"/>
              </p:ext>
            </p:extLst>
          </p:nvPr>
        </p:nvGraphicFramePr>
        <p:xfrm>
          <a:off x="131180" y="863444"/>
          <a:ext cx="11929641" cy="5590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0641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5D333CE2-B3D8-400F-8CA9-7CFFC8A69B38}"/>
                                            </p:graphicEl>
                                          </p:spTgt>
                                        </p:tgtEl>
                                        <p:attrNameLst>
                                          <p:attrName>style.visibility</p:attrName>
                                        </p:attrNameLst>
                                      </p:cBhvr>
                                      <p:to>
                                        <p:strVal val="visible"/>
                                      </p:to>
                                    </p:set>
                                    <p:anim calcmode="lin" valueType="num">
                                      <p:cBhvr additive="base">
                                        <p:cTn id="7" dur="500" fill="hold"/>
                                        <p:tgtEl>
                                          <p:spTgt spid="6">
                                            <p:graphicEl>
                                              <a:dgm id="{5D333CE2-B3D8-400F-8CA9-7CFFC8A69B38}"/>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5D333CE2-B3D8-400F-8CA9-7CFFC8A69B38}"/>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60A21207-8FB3-410E-AD9B-9DE33E89D5A6}"/>
                                            </p:graphicEl>
                                          </p:spTgt>
                                        </p:tgtEl>
                                        <p:attrNameLst>
                                          <p:attrName>style.visibility</p:attrName>
                                        </p:attrNameLst>
                                      </p:cBhvr>
                                      <p:to>
                                        <p:strVal val="visible"/>
                                      </p:to>
                                    </p:set>
                                    <p:anim calcmode="lin" valueType="num">
                                      <p:cBhvr additive="base">
                                        <p:cTn id="13" dur="500" fill="hold"/>
                                        <p:tgtEl>
                                          <p:spTgt spid="6">
                                            <p:graphicEl>
                                              <a:dgm id="{60A21207-8FB3-410E-AD9B-9DE33E89D5A6}"/>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60A21207-8FB3-410E-AD9B-9DE33E89D5A6}"/>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graphicEl>
                                              <a:dgm id="{869AA101-5C9C-4772-A498-8D9EFC506117}"/>
                                            </p:graphicEl>
                                          </p:spTgt>
                                        </p:tgtEl>
                                        <p:attrNameLst>
                                          <p:attrName>style.visibility</p:attrName>
                                        </p:attrNameLst>
                                      </p:cBhvr>
                                      <p:to>
                                        <p:strVal val="visible"/>
                                      </p:to>
                                    </p:set>
                                    <p:anim calcmode="lin" valueType="num">
                                      <p:cBhvr additive="base">
                                        <p:cTn id="17" dur="500" fill="hold"/>
                                        <p:tgtEl>
                                          <p:spTgt spid="6">
                                            <p:graphicEl>
                                              <a:dgm id="{869AA101-5C9C-4772-A498-8D9EFC506117}"/>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869AA101-5C9C-4772-A498-8D9EFC506117}"/>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graphicEl>
                                              <a:dgm id="{22D22C12-6EFA-43E3-8F15-F1B0BE12EFCB}"/>
                                            </p:graphicEl>
                                          </p:spTgt>
                                        </p:tgtEl>
                                        <p:attrNameLst>
                                          <p:attrName>style.visibility</p:attrName>
                                        </p:attrNameLst>
                                      </p:cBhvr>
                                      <p:to>
                                        <p:strVal val="visible"/>
                                      </p:to>
                                    </p:set>
                                    <p:anim calcmode="lin" valueType="num">
                                      <p:cBhvr additive="base">
                                        <p:cTn id="23" dur="500" fill="hold"/>
                                        <p:tgtEl>
                                          <p:spTgt spid="6">
                                            <p:graphicEl>
                                              <a:dgm id="{22D22C12-6EFA-43E3-8F15-F1B0BE12EFC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graphicEl>
                                              <a:dgm id="{22D22C12-6EFA-43E3-8F15-F1B0BE12EFC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graphicEl>
                                              <a:dgm id="{F9F10A26-DC7A-433B-9F67-12D072CC169D}"/>
                                            </p:graphicEl>
                                          </p:spTgt>
                                        </p:tgtEl>
                                        <p:attrNameLst>
                                          <p:attrName>style.visibility</p:attrName>
                                        </p:attrNameLst>
                                      </p:cBhvr>
                                      <p:to>
                                        <p:strVal val="visible"/>
                                      </p:to>
                                    </p:set>
                                    <p:anim calcmode="lin" valueType="num">
                                      <p:cBhvr additive="base">
                                        <p:cTn id="27" dur="500" fill="hold"/>
                                        <p:tgtEl>
                                          <p:spTgt spid="6">
                                            <p:graphicEl>
                                              <a:dgm id="{F9F10A26-DC7A-433B-9F67-12D072CC169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graphicEl>
                                              <a:dgm id="{F9F10A26-DC7A-433B-9F67-12D072CC169D}"/>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graphicEl>
                                              <a:dgm id="{42AB8E38-19B7-432A-AE23-EE88476AD86B}"/>
                                            </p:graphicEl>
                                          </p:spTgt>
                                        </p:tgtEl>
                                        <p:attrNameLst>
                                          <p:attrName>style.visibility</p:attrName>
                                        </p:attrNameLst>
                                      </p:cBhvr>
                                      <p:to>
                                        <p:strVal val="visible"/>
                                      </p:to>
                                    </p:set>
                                    <p:anim calcmode="lin" valueType="num">
                                      <p:cBhvr additive="base">
                                        <p:cTn id="33" dur="500" fill="hold"/>
                                        <p:tgtEl>
                                          <p:spTgt spid="6">
                                            <p:graphicEl>
                                              <a:dgm id="{42AB8E38-19B7-432A-AE23-EE88476AD86B}"/>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graphicEl>
                                              <a:dgm id="{42AB8E38-19B7-432A-AE23-EE88476AD86B}"/>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graphicEl>
                                              <a:dgm id="{811BAF83-49CE-4AF6-ABAE-4300BBEFEE11}"/>
                                            </p:graphicEl>
                                          </p:spTgt>
                                        </p:tgtEl>
                                        <p:attrNameLst>
                                          <p:attrName>style.visibility</p:attrName>
                                        </p:attrNameLst>
                                      </p:cBhvr>
                                      <p:to>
                                        <p:strVal val="visible"/>
                                      </p:to>
                                    </p:set>
                                    <p:anim calcmode="lin" valueType="num">
                                      <p:cBhvr additive="base">
                                        <p:cTn id="37" dur="500" fill="hold"/>
                                        <p:tgtEl>
                                          <p:spTgt spid="6">
                                            <p:graphicEl>
                                              <a:dgm id="{811BAF83-49CE-4AF6-ABAE-4300BBEFEE1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811BAF83-49CE-4AF6-ABAE-4300BBEFEE11}"/>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graphicEl>
                                              <a:dgm id="{EA66DBD6-CCCE-4802-99F9-E5C08AAB9F25}"/>
                                            </p:graphicEl>
                                          </p:spTgt>
                                        </p:tgtEl>
                                        <p:attrNameLst>
                                          <p:attrName>style.visibility</p:attrName>
                                        </p:attrNameLst>
                                      </p:cBhvr>
                                      <p:to>
                                        <p:strVal val="visible"/>
                                      </p:to>
                                    </p:set>
                                    <p:anim calcmode="lin" valueType="num">
                                      <p:cBhvr additive="base">
                                        <p:cTn id="43" dur="500" fill="hold"/>
                                        <p:tgtEl>
                                          <p:spTgt spid="6">
                                            <p:graphicEl>
                                              <a:dgm id="{EA66DBD6-CCCE-4802-99F9-E5C08AAB9F25}"/>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graphicEl>
                                              <a:dgm id="{EA66DBD6-CCCE-4802-99F9-E5C08AAB9F25}"/>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graphicEl>
                                              <a:dgm id="{8143AEC1-7F12-43F8-8DB8-4A4718143C16}"/>
                                            </p:graphicEl>
                                          </p:spTgt>
                                        </p:tgtEl>
                                        <p:attrNameLst>
                                          <p:attrName>style.visibility</p:attrName>
                                        </p:attrNameLst>
                                      </p:cBhvr>
                                      <p:to>
                                        <p:strVal val="visible"/>
                                      </p:to>
                                    </p:set>
                                    <p:anim calcmode="lin" valueType="num">
                                      <p:cBhvr additive="base">
                                        <p:cTn id="47" dur="500" fill="hold"/>
                                        <p:tgtEl>
                                          <p:spTgt spid="6">
                                            <p:graphicEl>
                                              <a:dgm id="{8143AEC1-7F12-43F8-8DB8-4A4718143C16}"/>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graphicEl>
                                              <a:dgm id="{8143AEC1-7F12-43F8-8DB8-4A4718143C16}"/>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graphicEl>
                                              <a:dgm id="{28ED388D-298F-4AF4-9F8E-D9BFDC55F26C}"/>
                                            </p:graphicEl>
                                          </p:spTgt>
                                        </p:tgtEl>
                                        <p:attrNameLst>
                                          <p:attrName>style.visibility</p:attrName>
                                        </p:attrNameLst>
                                      </p:cBhvr>
                                      <p:to>
                                        <p:strVal val="visible"/>
                                      </p:to>
                                    </p:set>
                                    <p:anim calcmode="lin" valueType="num">
                                      <p:cBhvr additive="base">
                                        <p:cTn id="53" dur="500" fill="hold"/>
                                        <p:tgtEl>
                                          <p:spTgt spid="6">
                                            <p:graphicEl>
                                              <a:dgm id="{28ED388D-298F-4AF4-9F8E-D9BFDC55F26C}"/>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graphicEl>
                                              <a:dgm id="{28ED388D-298F-4AF4-9F8E-D9BFDC55F26C}"/>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graphicEl>
                                              <a:dgm id="{D026766D-FF09-49EE-A162-7EB0081AB786}"/>
                                            </p:graphicEl>
                                          </p:spTgt>
                                        </p:tgtEl>
                                        <p:attrNameLst>
                                          <p:attrName>style.visibility</p:attrName>
                                        </p:attrNameLst>
                                      </p:cBhvr>
                                      <p:to>
                                        <p:strVal val="visible"/>
                                      </p:to>
                                    </p:set>
                                    <p:anim calcmode="lin" valueType="num">
                                      <p:cBhvr additive="base">
                                        <p:cTn id="57" dur="500" fill="hold"/>
                                        <p:tgtEl>
                                          <p:spTgt spid="6">
                                            <p:graphicEl>
                                              <a:dgm id="{D026766D-FF09-49EE-A162-7EB0081AB786}"/>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graphicEl>
                                              <a:dgm id="{D026766D-FF09-49EE-A162-7EB0081AB786}"/>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
                                            <p:graphicEl>
                                              <a:dgm id="{CA70518E-6D06-4FAC-A617-E8C15860A03F}"/>
                                            </p:graphicEl>
                                          </p:spTgt>
                                        </p:tgtEl>
                                        <p:attrNameLst>
                                          <p:attrName>style.visibility</p:attrName>
                                        </p:attrNameLst>
                                      </p:cBhvr>
                                      <p:to>
                                        <p:strVal val="visible"/>
                                      </p:to>
                                    </p:set>
                                    <p:anim calcmode="lin" valueType="num">
                                      <p:cBhvr additive="base">
                                        <p:cTn id="63" dur="500" fill="hold"/>
                                        <p:tgtEl>
                                          <p:spTgt spid="6">
                                            <p:graphicEl>
                                              <a:dgm id="{CA70518E-6D06-4FAC-A617-E8C15860A03F}"/>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graphicEl>
                                              <a:dgm id="{CA70518E-6D06-4FAC-A617-E8C15860A03F}"/>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
                                            <p:graphicEl>
                                              <a:dgm id="{DDE1E89D-F025-481E-85A5-EB75FCE215CC}"/>
                                            </p:graphicEl>
                                          </p:spTgt>
                                        </p:tgtEl>
                                        <p:attrNameLst>
                                          <p:attrName>style.visibility</p:attrName>
                                        </p:attrNameLst>
                                      </p:cBhvr>
                                      <p:to>
                                        <p:strVal val="visible"/>
                                      </p:to>
                                    </p:set>
                                    <p:anim calcmode="lin" valueType="num">
                                      <p:cBhvr additive="base">
                                        <p:cTn id="67" dur="500" fill="hold"/>
                                        <p:tgtEl>
                                          <p:spTgt spid="6">
                                            <p:graphicEl>
                                              <a:dgm id="{DDE1E89D-F025-481E-85A5-EB75FCE215CC}"/>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graphicEl>
                                              <a:dgm id="{DDE1E89D-F025-481E-85A5-EB75FCE215CC}"/>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graphicEl>
                                              <a:dgm id="{CDF6B17B-55C1-4AE6-B257-FBBE3EF06E6C}"/>
                                            </p:graphicEl>
                                          </p:spTgt>
                                        </p:tgtEl>
                                        <p:attrNameLst>
                                          <p:attrName>style.visibility</p:attrName>
                                        </p:attrNameLst>
                                      </p:cBhvr>
                                      <p:to>
                                        <p:strVal val="visible"/>
                                      </p:to>
                                    </p:set>
                                    <p:anim calcmode="lin" valueType="num">
                                      <p:cBhvr additive="base">
                                        <p:cTn id="73" dur="500" fill="hold"/>
                                        <p:tgtEl>
                                          <p:spTgt spid="6">
                                            <p:graphicEl>
                                              <a:dgm id="{CDF6B17B-55C1-4AE6-B257-FBBE3EF06E6C}"/>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graphicEl>
                                              <a:dgm id="{CDF6B17B-55C1-4AE6-B257-FBBE3EF06E6C}"/>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
                                            <p:graphicEl>
                                              <a:dgm id="{ADFEA002-832D-4677-BDBF-7C24958E3AE1}"/>
                                            </p:graphicEl>
                                          </p:spTgt>
                                        </p:tgtEl>
                                        <p:attrNameLst>
                                          <p:attrName>style.visibility</p:attrName>
                                        </p:attrNameLst>
                                      </p:cBhvr>
                                      <p:to>
                                        <p:strVal val="visible"/>
                                      </p:to>
                                    </p:set>
                                    <p:anim calcmode="lin" valueType="num">
                                      <p:cBhvr additive="base">
                                        <p:cTn id="77" dur="500" fill="hold"/>
                                        <p:tgtEl>
                                          <p:spTgt spid="6">
                                            <p:graphicEl>
                                              <a:dgm id="{ADFEA002-832D-4677-BDBF-7C24958E3AE1}"/>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graphicEl>
                                              <a:dgm id="{ADFEA002-832D-4677-BDBF-7C24958E3AE1}"/>
                                            </p:graphic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
                                            <p:graphicEl>
                                              <a:dgm id="{4EE403E6-6AEC-4D5F-AE85-1EEF1F6A2D50}"/>
                                            </p:graphicEl>
                                          </p:spTgt>
                                        </p:tgtEl>
                                        <p:attrNameLst>
                                          <p:attrName>style.visibility</p:attrName>
                                        </p:attrNameLst>
                                      </p:cBhvr>
                                      <p:to>
                                        <p:strVal val="visible"/>
                                      </p:to>
                                    </p:set>
                                    <p:anim calcmode="lin" valueType="num">
                                      <p:cBhvr additive="base">
                                        <p:cTn id="83" dur="500" fill="hold"/>
                                        <p:tgtEl>
                                          <p:spTgt spid="6">
                                            <p:graphicEl>
                                              <a:dgm id="{4EE403E6-6AEC-4D5F-AE85-1EEF1F6A2D50}"/>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6">
                                            <p:graphicEl>
                                              <a:dgm id="{4EE403E6-6AEC-4D5F-AE85-1EEF1F6A2D50}"/>
                                            </p:graphic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
                                            <p:graphicEl>
                                              <a:dgm id="{92036B1A-EE7E-45FB-9ED1-EB9DD2DB4EDE}"/>
                                            </p:graphicEl>
                                          </p:spTgt>
                                        </p:tgtEl>
                                        <p:attrNameLst>
                                          <p:attrName>style.visibility</p:attrName>
                                        </p:attrNameLst>
                                      </p:cBhvr>
                                      <p:to>
                                        <p:strVal val="visible"/>
                                      </p:to>
                                    </p:set>
                                    <p:anim calcmode="lin" valueType="num">
                                      <p:cBhvr additive="base">
                                        <p:cTn id="87" dur="500" fill="hold"/>
                                        <p:tgtEl>
                                          <p:spTgt spid="6">
                                            <p:graphicEl>
                                              <a:dgm id="{92036B1A-EE7E-45FB-9ED1-EB9DD2DB4EDE}"/>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6">
                                            <p:graphicEl>
                                              <a:dgm id="{92036B1A-EE7E-45FB-9ED1-EB9DD2DB4EDE}"/>
                                            </p:graphic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
                                            <p:graphicEl>
                                              <a:dgm id="{815513CD-0117-49B6-9F08-015D2EDC4422}"/>
                                            </p:graphicEl>
                                          </p:spTgt>
                                        </p:tgtEl>
                                        <p:attrNameLst>
                                          <p:attrName>style.visibility</p:attrName>
                                        </p:attrNameLst>
                                      </p:cBhvr>
                                      <p:to>
                                        <p:strVal val="visible"/>
                                      </p:to>
                                    </p:set>
                                    <p:anim calcmode="lin" valueType="num">
                                      <p:cBhvr additive="base">
                                        <p:cTn id="93" dur="500" fill="hold"/>
                                        <p:tgtEl>
                                          <p:spTgt spid="6">
                                            <p:graphicEl>
                                              <a:dgm id="{815513CD-0117-49B6-9F08-015D2EDC4422}"/>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graphicEl>
                                              <a:dgm id="{815513CD-0117-49B6-9F08-015D2EDC4422}"/>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
                                            <p:graphicEl>
                                              <a:dgm id="{75337460-1284-4823-8059-E95FE40BAE3D}"/>
                                            </p:graphicEl>
                                          </p:spTgt>
                                        </p:tgtEl>
                                        <p:attrNameLst>
                                          <p:attrName>style.visibility</p:attrName>
                                        </p:attrNameLst>
                                      </p:cBhvr>
                                      <p:to>
                                        <p:strVal val="visible"/>
                                      </p:to>
                                    </p:set>
                                    <p:anim calcmode="lin" valueType="num">
                                      <p:cBhvr additive="base">
                                        <p:cTn id="97" dur="500" fill="hold"/>
                                        <p:tgtEl>
                                          <p:spTgt spid="6">
                                            <p:graphicEl>
                                              <a:dgm id="{75337460-1284-4823-8059-E95FE40BAE3D}"/>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graphicEl>
                                              <a:dgm id="{75337460-1284-4823-8059-E95FE40BAE3D}"/>
                                            </p:graphic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
                                            <p:graphicEl>
                                              <a:dgm id="{F315EAF4-3B79-42E6-B51C-5DE0635DC942}"/>
                                            </p:graphicEl>
                                          </p:spTgt>
                                        </p:tgtEl>
                                        <p:attrNameLst>
                                          <p:attrName>style.visibility</p:attrName>
                                        </p:attrNameLst>
                                      </p:cBhvr>
                                      <p:to>
                                        <p:strVal val="visible"/>
                                      </p:to>
                                    </p:set>
                                    <p:anim calcmode="lin" valueType="num">
                                      <p:cBhvr additive="base">
                                        <p:cTn id="103" dur="500" fill="hold"/>
                                        <p:tgtEl>
                                          <p:spTgt spid="6">
                                            <p:graphicEl>
                                              <a:dgm id="{F315EAF4-3B79-42E6-B51C-5DE0635DC942}"/>
                                            </p:graphic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
                                            <p:graphicEl>
                                              <a:dgm id="{F315EAF4-3B79-42E6-B51C-5DE0635DC942}"/>
                                            </p:graphic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6">
                                            <p:graphicEl>
                                              <a:dgm id="{B30AC089-8F8C-426F-8888-E1EF447687FD}"/>
                                            </p:graphicEl>
                                          </p:spTgt>
                                        </p:tgtEl>
                                        <p:attrNameLst>
                                          <p:attrName>style.visibility</p:attrName>
                                        </p:attrNameLst>
                                      </p:cBhvr>
                                      <p:to>
                                        <p:strVal val="visible"/>
                                      </p:to>
                                    </p:set>
                                    <p:anim calcmode="lin" valueType="num">
                                      <p:cBhvr additive="base">
                                        <p:cTn id="107" dur="500" fill="hold"/>
                                        <p:tgtEl>
                                          <p:spTgt spid="6">
                                            <p:graphicEl>
                                              <a:dgm id="{B30AC089-8F8C-426F-8888-E1EF447687FD}"/>
                                            </p:graphic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
                                            <p:graphicEl>
                                              <a:dgm id="{B30AC089-8F8C-426F-8888-E1EF447687F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IN" dirty="0"/>
              <a:t>1) Personal Account</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dirty="0"/>
              <a:t>These accounts are related to persons. These persons may be natural persons like Raj’s account, Rajesh’s account, Ramesh’s account, Suresh’s account, etc.</a:t>
            </a:r>
          </a:p>
          <a:p>
            <a:endParaRPr lang="en-US" dirty="0"/>
          </a:p>
          <a:p>
            <a:r>
              <a:rPr lang="en-US" dirty="0"/>
              <a:t>These persons can also be artificial persons like partnership firms, companies, bodies corporate, an association of persons, etc. For example – Rajesh and Suresh trading Co., Charitable trusts, XYZ Bank Ltd, C company Ltd, etc.</a:t>
            </a:r>
          </a:p>
        </p:txBody>
      </p:sp>
    </p:spTree>
    <p:extLst>
      <p:ext uri="{BB962C8B-B14F-4D97-AF65-F5344CB8AC3E}">
        <p14:creationId xmlns:p14="http://schemas.microsoft.com/office/powerpoint/2010/main" val="16665511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IN" dirty="0"/>
              <a:t>2) Real Account</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dirty="0"/>
              <a:t>T</a:t>
            </a:r>
            <a:r>
              <a:rPr lang="en-US" altLang="en-US" dirty="0">
                <a:cs typeface="Times New Roman" panose="02020603050405020304" pitchFamily="18" charset="0"/>
              </a:rPr>
              <a:t>he accounts relating to goods and other property are known as Real Accounts.</a:t>
            </a:r>
          </a:p>
          <a:p>
            <a:endParaRPr lang="en-US" dirty="0">
              <a:cs typeface="Times New Roman" panose="02020603050405020304" pitchFamily="18" charset="0"/>
            </a:endParaRPr>
          </a:p>
          <a:p>
            <a:r>
              <a:rPr lang="en-US" dirty="0"/>
              <a:t>They are further classified as Tangible real account and Intangible real accounts.</a:t>
            </a:r>
          </a:p>
          <a:p>
            <a:endParaRPr lang="en-US" dirty="0"/>
          </a:p>
          <a:p>
            <a:pPr>
              <a:buFontTx/>
              <a:buChar char="-"/>
            </a:pPr>
            <a:r>
              <a:rPr lang="en-US" u="sng" dirty="0"/>
              <a:t>Tangible Real Accounts</a:t>
            </a:r>
            <a:r>
              <a:rPr lang="en-US" dirty="0"/>
              <a:t>: These include assets that have a physical existence and can be touched. For example – Building A/c, cash A/c, stationery A/c, inventory A/c, etc.</a:t>
            </a:r>
          </a:p>
          <a:p>
            <a:pPr>
              <a:buFontTx/>
              <a:buChar char="-"/>
            </a:pPr>
            <a:endParaRPr lang="en-US" dirty="0"/>
          </a:p>
          <a:p>
            <a:pPr>
              <a:buFontTx/>
              <a:buChar char="-"/>
            </a:pPr>
            <a:r>
              <a:rPr lang="en-US" u="sng" dirty="0"/>
              <a:t>Intangible Real Accounts</a:t>
            </a:r>
            <a:r>
              <a:rPr lang="en-US" dirty="0"/>
              <a:t>: These assets do not have any physical existence and cannot be touched. However, these can be measured in terms of money and have value. For Example  – Goodwill, Patent, Copyright, Trademark, etc.</a:t>
            </a:r>
          </a:p>
          <a:p>
            <a:pPr marL="0" indent="0">
              <a:buNone/>
            </a:pPr>
            <a:endParaRPr lang="en-US" dirty="0"/>
          </a:p>
        </p:txBody>
      </p:sp>
    </p:spTree>
    <p:extLst>
      <p:ext uri="{BB962C8B-B14F-4D97-AF65-F5344CB8AC3E}">
        <p14:creationId xmlns:p14="http://schemas.microsoft.com/office/powerpoint/2010/main" val="42927616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IN" dirty="0"/>
              <a:t>3) Nominal Account</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dirty="0"/>
              <a:t>These accounts are related to income or gains and expenses or losses. </a:t>
            </a:r>
          </a:p>
          <a:p>
            <a:endParaRPr lang="en-US" dirty="0"/>
          </a:p>
          <a:p>
            <a:r>
              <a:rPr lang="en-US" dirty="0"/>
              <a:t>For example: – Rent A/c, commission received A/c, salary A/c, wages A/c, conveyance A/c, etc.</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3833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Rules of Debit and Credit</a:t>
            </a:r>
          </a:p>
        </p:txBody>
      </p:sp>
    </p:spTree>
    <p:extLst>
      <p:ext uri="{BB962C8B-B14F-4D97-AF65-F5344CB8AC3E}">
        <p14:creationId xmlns:p14="http://schemas.microsoft.com/office/powerpoint/2010/main" val="119127043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Debit and Credit</a:t>
            </a:r>
          </a:p>
        </p:txBody>
      </p:sp>
      <p:pic>
        <p:nvPicPr>
          <p:cNvPr id="3" name="Picture 2" descr="Golden Rules of Accounting - Javatpoint">
            <a:extLst>
              <a:ext uri="{FF2B5EF4-FFF2-40B4-BE49-F238E27FC236}">
                <a16:creationId xmlns:a16="http://schemas.microsoft.com/office/drawing/2014/main" id="{FCE9DC67-CFF4-32C0-09F1-E819F544B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48" y="1212980"/>
            <a:ext cx="7800392" cy="432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75121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C3C9-6353-46BC-96D4-914B55B3CA15}"/>
              </a:ext>
            </a:extLst>
          </p:cNvPr>
          <p:cNvSpPr>
            <a:spLocks noGrp="1"/>
          </p:cNvSpPr>
          <p:nvPr>
            <p:ph type="title"/>
          </p:nvPr>
        </p:nvSpPr>
        <p:spPr/>
        <p:txBody>
          <a:bodyPr/>
          <a:lstStyle/>
          <a:p>
            <a:r>
              <a:rPr lang="en-IN" dirty="0"/>
              <a:t>Three Golden Rules of </a:t>
            </a:r>
            <a:r>
              <a:rPr lang="en-US" dirty="0"/>
              <a:t>Accounts</a:t>
            </a:r>
            <a:endParaRPr lang="en-IN" dirty="0"/>
          </a:p>
        </p:txBody>
      </p:sp>
      <p:graphicFrame>
        <p:nvGraphicFramePr>
          <p:cNvPr id="7" name="Content Placeholder 6">
            <a:extLst>
              <a:ext uri="{FF2B5EF4-FFF2-40B4-BE49-F238E27FC236}">
                <a16:creationId xmlns:a16="http://schemas.microsoft.com/office/drawing/2014/main" id="{0B6BFC54-62A8-4260-AC14-1CA6066E38DE}"/>
              </a:ext>
            </a:extLst>
          </p:cNvPr>
          <p:cNvGraphicFramePr>
            <a:graphicFrameLocks noGrp="1"/>
          </p:cNvGraphicFramePr>
          <p:nvPr>
            <p:ph idx="1"/>
          </p:nvPr>
        </p:nvGraphicFramePr>
        <p:xfrm>
          <a:off x="131180" y="863444"/>
          <a:ext cx="11929641" cy="5590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544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graphicEl>
                                              <a:dgm id="{AF3941A1-288E-4160-A8C1-9D2BAB49160A}"/>
                                            </p:graphicEl>
                                          </p:spTgt>
                                        </p:tgtEl>
                                        <p:attrNameLst>
                                          <p:attrName>style.visibility</p:attrName>
                                        </p:attrNameLst>
                                      </p:cBhvr>
                                      <p:to>
                                        <p:strVal val="visible"/>
                                      </p:to>
                                    </p:set>
                                    <p:animEffect transition="in" filter="fade">
                                      <p:cBhvr>
                                        <p:cTn id="7" dur="1000"/>
                                        <p:tgtEl>
                                          <p:spTgt spid="7">
                                            <p:graphicEl>
                                              <a:dgm id="{AF3941A1-288E-4160-A8C1-9D2BAB49160A}"/>
                                            </p:graphicEl>
                                          </p:spTgt>
                                        </p:tgtEl>
                                      </p:cBhvr>
                                    </p:animEffect>
                                    <p:anim calcmode="lin" valueType="num">
                                      <p:cBhvr>
                                        <p:cTn id="8" dur="1000" fill="hold"/>
                                        <p:tgtEl>
                                          <p:spTgt spid="7">
                                            <p:graphicEl>
                                              <a:dgm id="{AF3941A1-288E-4160-A8C1-9D2BAB49160A}"/>
                                            </p:graphicEl>
                                          </p:spTgt>
                                        </p:tgtEl>
                                        <p:attrNameLst>
                                          <p:attrName>ppt_x</p:attrName>
                                        </p:attrNameLst>
                                      </p:cBhvr>
                                      <p:tavLst>
                                        <p:tav tm="0">
                                          <p:val>
                                            <p:strVal val="#ppt_x"/>
                                          </p:val>
                                        </p:tav>
                                        <p:tav tm="100000">
                                          <p:val>
                                            <p:strVal val="#ppt_x"/>
                                          </p:val>
                                        </p:tav>
                                      </p:tavLst>
                                    </p:anim>
                                    <p:anim calcmode="lin" valueType="num">
                                      <p:cBhvr>
                                        <p:cTn id="9" dur="1000" fill="hold"/>
                                        <p:tgtEl>
                                          <p:spTgt spid="7">
                                            <p:graphicEl>
                                              <a:dgm id="{AF3941A1-288E-4160-A8C1-9D2BAB49160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graphicEl>
                                              <a:dgm id="{0D9BCCB4-3B3C-46D3-BA89-F6D886DF991A}"/>
                                            </p:graphicEl>
                                          </p:spTgt>
                                        </p:tgtEl>
                                        <p:attrNameLst>
                                          <p:attrName>style.visibility</p:attrName>
                                        </p:attrNameLst>
                                      </p:cBhvr>
                                      <p:to>
                                        <p:strVal val="visible"/>
                                      </p:to>
                                    </p:set>
                                    <p:animEffect transition="in" filter="fade">
                                      <p:cBhvr>
                                        <p:cTn id="14" dur="1000"/>
                                        <p:tgtEl>
                                          <p:spTgt spid="7">
                                            <p:graphicEl>
                                              <a:dgm id="{0D9BCCB4-3B3C-46D3-BA89-F6D886DF991A}"/>
                                            </p:graphicEl>
                                          </p:spTgt>
                                        </p:tgtEl>
                                      </p:cBhvr>
                                    </p:animEffect>
                                    <p:anim calcmode="lin" valueType="num">
                                      <p:cBhvr>
                                        <p:cTn id="15" dur="1000" fill="hold"/>
                                        <p:tgtEl>
                                          <p:spTgt spid="7">
                                            <p:graphicEl>
                                              <a:dgm id="{0D9BCCB4-3B3C-46D3-BA89-F6D886DF991A}"/>
                                            </p:graphicEl>
                                          </p:spTgt>
                                        </p:tgtEl>
                                        <p:attrNameLst>
                                          <p:attrName>ppt_x</p:attrName>
                                        </p:attrNameLst>
                                      </p:cBhvr>
                                      <p:tavLst>
                                        <p:tav tm="0">
                                          <p:val>
                                            <p:strVal val="#ppt_x"/>
                                          </p:val>
                                        </p:tav>
                                        <p:tav tm="100000">
                                          <p:val>
                                            <p:strVal val="#ppt_x"/>
                                          </p:val>
                                        </p:tav>
                                      </p:tavLst>
                                    </p:anim>
                                    <p:anim calcmode="lin" valueType="num">
                                      <p:cBhvr>
                                        <p:cTn id="16" dur="1000" fill="hold"/>
                                        <p:tgtEl>
                                          <p:spTgt spid="7">
                                            <p:graphicEl>
                                              <a:dgm id="{0D9BCCB4-3B3C-46D3-BA89-F6D886DF991A}"/>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graphicEl>
                                              <a:dgm id="{8B6C876C-326B-4A26-B723-3F5959800A84}"/>
                                            </p:graphicEl>
                                          </p:spTgt>
                                        </p:tgtEl>
                                        <p:attrNameLst>
                                          <p:attrName>style.visibility</p:attrName>
                                        </p:attrNameLst>
                                      </p:cBhvr>
                                      <p:to>
                                        <p:strVal val="visible"/>
                                      </p:to>
                                    </p:set>
                                    <p:animEffect transition="in" filter="fade">
                                      <p:cBhvr>
                                        <p:cTn id="19" dur="1000"/>
                                        <p:tgtEl>
                                          <p:spTgt spid="7">
                                            <p:graphicEl>
                                              <a:dgm id="{8B6C876C-326B-4A26-B723-3F5959800A84}"/>
                                            </p:graphicEl>
                                          </p:spTgt>
                                        </p:tgtEl>
                                      </p:cBhvr>
                                    </p:animEffect>
                                    <p:anim calcmode="lin" valueType="num">
                                      <p:cBhvr>
                                        <p:cTn id="20" dur="1000" fill="hold"/>
                                        <p:tgtEl>
                                          <p:spTgt spid="7">
                                            <p:graphicEl>
                                              <a:dgm id="{8B6C876C-326B-4A26-B723-3F5959800A84}"/>
                                            </p:graphicEl>
                                          </p:spTgt>
                                        </p:tgtEl>
                                        <p:attrNameLst>
                                          <p:attrName>ppt_x</p:attrName>
                                        </p:attrNameLst>
                                      </p:cBhvr>
                                      <p:tavLst>
                                        <p:tav tm="0">
                                          <p:val>
                                            <p:strVal val="#ppt_x"/>
                                          </p:val>
                                        </p:tav>
                                        <p:tav tm="100000">
                                          <p:val>
                                            <p:strVal val="#ppt_x"/>
                                          </p:val>
                                        </p:tav>
                                      </p:tavLst>
                                    </p:anim>
                                    <p:anim calcmode="lin" valueType="num">
                                      <p:cBhvr>
                                        <p:cTn id="21" dur="1000" fill="hold"/>
                                        <p:tgtEl>
                                          <p:spTgt spid="7">
                                            <p:graphicEl>
                                              <a:dgm id="{8B6C876C-326B-4A26-B723-3F5959800A84}"/>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graphicEl>
                                              <a:dgm id="{54567C94-ACF6-4B15-8A54-05A2413A8D97}"/>
                                            </p:graphicEl>
                                          </p:spTgt>
                                        </p:tgtEl>
                                        <p:attrNameLst>
                                          <p:attrName>style.visibility</p:attrName>
                                        </p:attrNameLst>
                                      </p:cBhvr>
                                      <p:to>
                                        <p:strVal val="visible"/>
                                      </p:to>
                                    </p:set>
                                    <p:animEffect transition="in" filter="fade">
                                      <p:cBhvr>
                                        <p:cTn id="26" dur="1000"/>
                                        <p:tgtEl>
                                          <p:spTgt spid="7">
                                            <p:graphicEl>
                                              <a:dgm id="{54567C94-ACF6-4B15-8A54-05A2413A8D97}"/>
                                            </p:graphicEl>
                                          </p:spTgt>
                                        </p:tgtEl>
                                      </p:cBhvr>
                                    </p:animEffect>
                                    <p:anim calcmode="lin" valueType="num">
                                      <p:cBhvr>
                                        <p:cTn id="27" dur="1000" fill="hold"/>
                                        <p:tgtEl>
                                          <p:spTgt spid="7">
                                            <p:graphicEl>
                                              <a:dgm id="{54567C94-ACF6-4B15-8A54-05A2413A8D97}"/>
                                            </p:graphicEl>
                                          </p:spTgt>
                                        </p:tgtEl>
                                        <p:attrNameLst>
                                          <p:attrName>ppt_x</p:attrName>
                                        </p:attrNameLst>
                                      </p:cBhvr>
                                      <p:tavLst>
                                        <p:tav tm="0">
                                          <p:val>
                                            <p:strVal val="#ppt_x"/>
                                          </p:val>
                                        </p:tav>
                                        <p:tav tm="100000">
                                          <p:val>
                                            <p:strVal val="#ppt_x"/>
                                          </p:val>
                                        </p:tav>
                                      </p:tavLst>
                                    </p:anim>
                                    <p:anim calcmode="lin" valueType="num">
                                      <p:cBhvr>
                                        <p:cTn id="28" dur="1000" fill="hold"/>
                                        <p:tgtEl>
                                          <p:spTgt spid="7">
                                            <p:graphicEl>
                                              <a:dgm id="{54567C94-ACF6-4B15-8A54-05A2413A8D97}"/>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graphicEl>
                                              <a:dgm id="{67F3E864-61F5-449A-BDD0-604FDD8016EE}"/>
                                            </p:graphicEl>
                                          </p:spTgt>
                                        </p:tgtEl>
                                        <p:attrNameLst>
                                          <p:attrName>style.visibility</p:attrName>
                                        </p:attrNameLst>
                                      </p:cBhvr>
                                      <p:to>
                                        <p:strVal val="visible"/>
                                      </p:to>
                                    </p:set>
                                    <p:animEffect transition="in" filter="fade">
                                      <p:cBhvr>
                                        <p:cTn id="31" dur="1000"/>
                                        <p:tgtEl>
                                          <p:spTgt spid="7">
                                            <p:graphicEl>
                                              <a:dgm id="{67F3E864-61F5-449A-BDD0-604FDD8016EE}"/>
                                            </p:graphicEl>
                                          </p:spTgt>
                                        </p:tgtEl>
                                      </p:cBhvr>
                                    </p:animEffect>
                                    <p:anim calcmode="lin" valueType="num">
                                      <p:cBhvr>
                                        <p:cTn id="32" dur="1000" fill="hold"/>
                                        <p:tgtEl>
                                          <p:spTgt spid="7">
                                            <p:graphicEl>
                                              <a:dgm id="{67F3E864-61F5-449A-BDD0-604FDD8016EE}"/>
                                            </p:graphicEl>
                                          </p:spTgt>
                                        </p:tgtEl>
                                        <p:attrNameLst>
                                          <p:attrName>ppt_x</p:attrName>
                                        </p:attrNameLst>
                                      </p:cBhvr>
                                      <p:tavLst>
                                        <p:tav tm="0">
                                          <p:val>
                                            <p:strVal val="#ppt_x"/>
                                          </p:val>
                                        </p:tav>
                                        <p:tav tm="100000">
                                          <p:val>
                                            <p:strVal val="#ppt_x"/>
                                          </p:val>
                                        </p:tav>
                                      </p:tavLst>
                                    </p:anim>
                                    <p:anim calcmode="lin" valueType="num">
                                      <p:cBhvr>
                                        <p:cTn id="33" dur="1000" fill="hold"/>
                                        <p:tgtEl>
                                          <p:spTgt spid="7">
                                            <p:graphicEl>
                                              <a:dgm id="{67F3E864-61F5-449A-BDD0-604FDD8016EE}"/>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graphicEl>
                                              <a:dgm id="{2EC5CEB3-96C4-452D-AB37-E21BD1FE30DC}"/>
                                            </p:graphicEl>
                                          </p:spTgt>
                                        </p:tgtEl>
                                        <p:attrNameLst>
                                          <p:attrName>style.visibility</p:attrName>
                                        </p:attrNameLst>
                                      </p:cBhvr>
                                      <p:to>
                                        <p:strVal val="visible"/>
                                      </p:to>
                                    </p:set>
                                    <p:animEffect transition="in" filter="fade">
                                      <p:cBhvr>
                                        <p:cTn id="38" dur="1000"/>
                                        <p:tgtEl>
                                          <p:spTgt spid="7">
                                            <p:graphicEl>
                                              <a:dgm id="{2EC5CEB3-96C4-452D-AB37-E21BD1FE30DC}"/>
                                            </p:graphicEl>
                                          </p:spTgt>
                                        </p:tgtEl>
                                      </p:cBhvr>
                                    </p:animEffect>
                                    <p:anim calcmode="lin" valueType="num">
                                      <p:cBhvr>
                                        <p:cTn id="39" dur="1000" fill="hold"/>
                                        <p:tgtEl>
                                          <p:spTgt spid="7">
                                            <p:graphicEl>
                                              <a:dgm id="{2EC5CEB3-96C4-452D-AB37-E21BD1FE30DC}"/>
                                            </p:graphicEl>
                                          </p:spTgt>
                                        </p:tgtEl>
                                        <p:attrNameLst>
                                          <p:attrName>ppt_x</p:attrName>
                                        </p:attrNameLst>
                                      </p:cBhvr>
                                      <p:tavLst>
                                        <p:tav tm="0">
                                          <p:val>
                                            <p:strVal val="#ppt_x"/>
                                          </p:val>
                                        </p:tav>
                                        <p:tav tm="100000">
                                          <p:val>
                                            <p:strVal val="#ppt_x"/>
                                          </p:val>
                                        </p:tav>
                                      </p:tavLst>
                                    </p:anim>
                                    <p:anim calcmode="lin" valueType="num">
                                      <p:cBhvr>
                                        <p:cTn id="40" dur="1000" fill="hold"/>
                                        <p:tgtEl>
                                          <p:spTgt spid="7">
                                            <p:graphicEl>
                                              <a:dgm id="{2EC5CEB3-96C4-452D-AB37-E21BD1FE30DC}"/>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graphicEl>
                                              <a:dgm id="{130E51A8-16D8-4AEC-A02C-8F23B2841AD1}"/>
                                            </p:graphicEl>
                                          </p:spTgt>
                                        </p:tgtEl>
                                        <p:attrNameLst>
                                          <p:attrName>style.visibility</p:attrName>
                                        </p:attrNameLst>
                                      </p:cBhvr>
                                      <p:to>
                                        <p:strVal val="visible"/>
                                      </p:to>
                                    </p:set>
                                    <p:animEffect transition="in" filter="fade">
                                      <p:cBhvr>
                                        <p:cTn id="43" dur="1000"/>
                                        <p:tgtEl>
                                          <p:spTgt spid="7">
                                            <p:graphicEl>
                                              <a:dgm id="{130E51A8-16D8-4AEC-A02C-8F23B2841AD1}"/>
                                            </p:graphicEl>
                                          </p:spTgt>
                                        </p:tgtEl>
                                      </p:cBhvr>
                                    </p:animEffect>
                                    <p:anim calcmode="lin" valueType="num">
                                      <p:cBhvr>
                                        <p:cTn id="44" dur="1000" fill="hold"/>
                                        <p:tgtEl>
                                          <p:spTgt spid="7">
                                            <p:graphicEl>
                                              <a:dgm id="{130E51A8-16D8-4AEC-A02C-8F23B2841AD1}"/>
                                            </p:graphicEl>
                                          </p:spTgt>
                                        </p:tgtEl>
                                        <p:attrNameLst>
                                          <p:attrName>ppt_x</p:attrName>
                                        </p:attrNameLst>
                                      </p:cBhvr>
                                      <p:tavLst>
                                        <p:tav tm="0">
                                          <p:val>
                                            <p:strVal val="#ppt_x"/>
                                          </p:val>
                                        </p:tav>
                                        <p:tav tm="100000">
                                          <p:val>
                                            <p:strVal val="#ppt_x"/>
                                          </p:val>
                                        </p:tav>
                                      </p:tavLst>
                                    </p:anim>
                                    <p:anim calcmode="lin" valueType="num">
                                      <p:cBhvr>
                                        <p:cTn id="45" dur="1000" fill="hold"/>
                                        <p:tgtEl>
                                          <p:spTgt spid="7">
                                            <p:graphicEl>
                                              <a:dgm id="{130E51A8-16D8-4AEC-A02C-8F23B2841AD1}"/>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
                                            <p:graphicEl>
                                              <a:dgm id="{E135CD61-5638-40C2-9853-AE8AE7F38533}"/>
                                            </p:graphicEl>
                                          </p:spTgt>
                                        </p:tgtEl>
                                        <p:attrNameLst>
                                          <p:attrName>style.visibility</p:attrName>
                                        </p:attrNameLst>
                                      </p:cBhvr>
                                      <p:to>
                                        <p:strVal val="visible"/>
                                      </p:to>
                                    </p:set>
                                    <p:animEffect transition="in" filter="fade">
                                      <p:cBhvr>
                                        <p:cTn id="50" dur="1000"/>
                                        <p:tgtEl>
                                          <p:spTgt spid="7">
                                            <p:graphicEl>
                                              <a:dgm id="{E135CD61-5638-40C2-9853-AE8AE7F38533}"/>
                                            </p:graphicEl>
                                          </p:spTgt>
                                        </p:tgtEl>
                                      </p:cBhvr>
                                    </p:animEffect>
                                    <p:anim calcmode="lin" valueType="num">
                                      <p:cBhvr>
                                        <p:cTn id="51" dur="1000" fill="hold"/>
                                        <p:tgtEl>
                                          <p:spTgt spid="7">
                                            <p:graphicEl>
                                              <a:dgm id="{E135CD61-5638-40C2-9853-AE8AE7F38533}"/>
                                            </p:graphicEl>
                                          </p:spTgt>
                                        </p:tgtEl>
                                        <p:attrNameLst>
                                          <p:attrName>ppt_x</p:attrName>
                                        </p:attrNameLst>
                                      </p:cBhvr>
                                      <p:tavLst>
                                        <p:tav tm="0">
                                          <p:val>
                                            <p:strVal val="#ppt_x"/>
                                          </p:val>
                                        </p:tav>
                                        <p:tav tm="100000">
                                          <p:val>
                                            <p:strVal val="#ppt_x"/>
                                          </p:val>
                                        </p:tav>
                                      </p:tavLst>
                                    </p:anim>
                                    <p:anim calcmode="lin" valueType="num">
                                      <p:cBhvr>
                                        <p:cTn id="52" dur="1000" fill="hold"/>
                                        <p:tgtEl>
                                          <p:spTgt spid="7">
                                            <p:graphicEl>
                                              <a:dgm id="{E135CD61-5638-40C2-9853-AE8AE7F38533}"/>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7">
                                            <p:graphicEl>
                                              <a:dgm id="{3EF536D7-8E66-4614-9616-A1571EFF2CD3}"/>
                                            </p:graphicEl>
                                          </p:spTgt>
                                        </p:tgtEl>
                                        <p:attrNameLst>
                                          <p:attrName>style.visibility</p:attrName>
                                        </p:attrNameLst>
                                      </p:cBhvr>
                                      <p:to>
                                        <p:strVal val="visible"/>
                                      </p:to>
                                    </p:set>
                                    <p:animEffect transition="in" filter="fade">
                                      <p:cBhvr>
                                        <p:cTn id="55" dur="1000"/>
                                        <p:tgtEl>
                                          <p:spTgt spid="7">
                                            <p:graphicEl>
                                              <a:dgm id="{3EF536D7-8E66-4614-9616-A1571EFF2CD3}"/>
                                            </p:graphicEl>
                                          </p:spTgt>
                                        </p:tgtEl>
                                      </p:cBhvr>
                                    </p:animEffect>
                                    <p:anim calcmode="lin" valueType="num">
                                      <p:cBhvr>
                                        <p:cTn id="56" dur="1000" fill="hold"/>
                                        <p:tgtEl>
                                          <p:spTgt spid="7">
                                            <p:graphicEl>
                                              <a:dgm id="{3EF536D7-8E66-4614-9616-A1571EFF2CD3}"/>
                                            </p:graphicEl>
                                          </p:spTgt>
                                        </p:tgtEl>
                                        <p:attrNameLst>
                                          <p:attrName>ppt_x</p:attrName>
                                        </p:attrNameLst>
                                      </p:cBhvr>
                                      <p:tavLst>
                                        <p:tav tm="0">
                                          <p:val>
                                            <p:strVal val="#ppt_x"/>
                                          </p:val>
                                        </p:tav>
                                        <p:tav tm="100000">
                                          <p:val>
                                            <p:strVal val="#ppt_x"/>
                                          </p:val>
                                        </p:tav>
                                      </p:tavLst>
                                    </p:anim>
                                    <p:anim calcmode="lin" valueType="num">
                                      <p:cBhvr>
                                        <p:cTn id="57" dur="1000" fill="hold"/>
                                        <p:tgtEl>
                                          <p:spTgt spid="7">
                                            <p:graphicEl>
                                              <a:dgm id="{3EF536D7-8E66-4614-9616-A1571EFF2CD3}"/>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7">
                                            <p:graphicEl>
                                              <a:dgm id="{7919B26A-3A6A-46F7-910C-E839EB91662F}"/>
                                            </p:graphicEl>
                                          </p:spTgt>
                                        </p:tgtEl>
                                        <p:attrNameLst>
                                          <p:attrName>style.visibility</p:attrName>
                                        </p:attrNameLst>
                                      </p:cBhvr>
                                      <p:to>
                                        <p:strVal val="visible"/>
                                      </p:to>
                                    </p:set>
                                    <p:animEffect transition="in" filter="fade">
                                      <p:cBhvr>
                                        <p:cTn id="62" dur="1000"/>
                                        <p:tgtEl>
                                          <p:spTgt spid="7">
                                            <p:graphicEl>
                                              <a:dgm id="{7919B26A-3A6A-46F7-910C-E839EB91662F}"/>
                                            </p:graphicEl>
                                          </p:spTgt>
                                        </p:tgtEl>
                                      </p:cBhvr>
                                    </p:animEffect>
                                    <p:anim calcmode="lin" valueType="num">
                                      <p:cBhvr>
                                        <p:cTn id="63" dur="1000" fill="hold"/>
                                        <p:tgtEl>
                                          <p:spTgt spid="7">
                                            <p:graphicEl>
                                              <a:dgm id="{7919B26A-3A6A-46F7-910C-E839EB91662F}"/>
                                            </p:graphicEl>
                                          </p:spTgt>
                                        </p:tgtEl>
                                        <p:attrNameLst>
                                          <p:attrName>ppt_x</p:attrName>
                                        </p:attrNameLst>
                                      </p:cBhvr>
                                      <p:tavLst>
                                        <p:tav tm="0">
                                          <p:val>
                                            <p:strVal val="#ppt_x"/>
                                          </p:val>
                                        </p:tav>
                                        <p:tav tm="100000">
                                          <p:val>
                                            <p:strVal val="#ppt_x"/>
                                          </p:val>
                                        </p:tav>
                                      </p:tavLst>
                                    </p:anim>
                                    <p:anim calcmode="lin" valueType="num">
                                      <p:cBhvr>
                                        <p:cTn id="64" dur="1000" fill="hold"/>
                                        <p:tgtEl>
                                          <p:spTgt spid="7">
                                            <p:graphicEl>
                                              <a:dgm id="{7919B26A-3A6A-46F7-910C-E839EB91662F}"/>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7">
                                            <p:graphicEl>
                                              <a:dgm id="{34A2FCBA-9F65-47DB-80C3-CACE21E9CAF6}"/>
                                            </p:graphicEl>
                                          </p:spTgt>
                                        </p:tgtEl>
                                        <p:attrNameLst>
                                          <p:attrName>style.visibility</p:attrName>
                                        </p:attrNameLst>
                                      </p:cBhvr>
                                      <p:to>
                                        <p:strVal val="visible"/>
                                      </p:to>
                                    </p:set>
                                    <p:animEffect transition="in" filter="fade">
                                      <p:cBhvr>
                                        <p:cTn id="67" dur="1000"/>
                                        <p:tgtEl>
                                          <p:spTgt spid="7">
                                            <p:graphicEl>
                                              <a:dgm id="{34A2FCBA-9F65-47DB-80C3-CACE21E9CAF6}"/>
                                            </p:graphicEl>
                                          </p:spTgt>
                                        </p:tgtEl>
                                      </p:cBhvr>
                                    </p:animEffect>
                                    <p:anim calcmode="lin" valueType="num">
                                      <p:cBhvr>
                                        <p:cTn id="68" dur="1000" fill="hold"/>
                                        <p:tgtEl>
                                          <p:spTgt spid="7">
                                            <p:graphicEl>
                                              <a:dgm id="{34A2FCBA-9F65-47DB-80C3-CACE21E9CAF6}"/>
                                            </p:graphicEl>
                                          </p:spTgt>
                                        </p:tgtEl>
                                        <p:attrNameLst>
                                          <p:attrName>ppt_x</p:attrName>
                                        </p:attrNameLst>
                                      </p:cBhvr>
                                      <p:tavLst>
                                        <p:tav tm="0">
                                          <p:val>
                                            <p:strVal val="#ppt_x"/>
                                          </p:val>
                                        </p:tav>
                                        <p:tav tm="100000">
                                          <p:val>
                                            <p:strVal val="#ppt_x"/>
                                          </p:val>
                                        </p:tav>
                                      </p:tavLst>
                                    </p:anim>
                                    <p:anim calcmode="lin" valueType="num">
                                      <p:cBhvr>
                                        <p:cTn id="69" dur="1000" fill="hold"/>
                                        <p:tgtEl>
                                          <p:spTgt spid="7">
                                            <p:graphicEl>
                                              <a:dgm id="{34A2FCBA-9F65-47DB-80C3-CACE21E9CAF6}"/>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7">
                                            <p:graphicEl>
                                              <a:dgm id="{583EEA77-9F8A-4895-9073-309848DED7D2}"/>
                                            </p:graphicEl>
                                          </p:spTgt>
                                        </p:tgtEl>
                                        <p:attrNameLst>
                                          <p:attrName>style.visibility</p:attrName>
                                        </p:attrNameLst>
                                      </p:cBhvr>
                                      <p:to>
                                        <p:strVal val="visible"/>
                                      </p:to>
                                    </p:set>
                                    <p:animEffect transition="in" filter="fade">
                                      <p:cBhvr>
                                        <p:cTn id="74" dur="1000"/>
                                        <p:tgtEl>
                                          <p:spTgt spid="7">
                                            <p:graphicEl>
                                              <a:dgm id="{583EEA77-9F8A-4895-9073-309848DED7D2}"/>
                                            </p:graphicEl>
                                          </p:spTgt>
                                        </p:tgtEl>
                                      </p:cBhvr>
                                    </p:animEffect>
                                    <p:anim calcmode="lin" valueType="num">
                                      <p:cBhvr>
                                        <p:cTn id="75" dur="1000" fill="hold"/>
                                        <p:tgtEl>
                                          <p:spTgt spid="7">
                                            <p:graphicEl>
                                              <a:dgm id="{583EEA77-9F8A-4895-9073-309848DED7D2}"/>
                                            </p:graphicEl>
                                          </p:spTgt>
                                        </p:tgtEl>
                                        <p:attrNameLst>
                                          <p:attrName>ppt_x</p:attrName>
                                        </p:attrNameLst>
                                      </p:cBhvr>
                                      <p:tavLst>
                                        <p:tav tm="0">
                                          <p:val>
                                            <p:strVal val="#ppt_x"/>
                                          </p:val>
                                        </p:tav>
                                        <p:tav tm="100000">
                                          <p:val>
                                            <p:strVal val="#ppt_x"/>
                                          </p:val>
                                        </p:tav>
                                      </p:tavLst>
                                    </p:anim>
                                    <p:anim calcmode="lin" valueType="num">
                                      <p:cBhvr>
                                        <p:cTn id="76" dur="1000" fill="hold"/>
                                        <p:tgtEl>
                                          <p:spTgt spid="7">
                                            <p:graphicEl>
                                              <a:dgm id="{583EEA77-9F8A-4895-9073-309848DED7D2}"/>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
                                            <p:graphicEl>
                                              <a:dgm id="{19069766-A7D3-4961-9D59-9F750B2C8AC6}"/>
                                            </p:graphicEl>
                                          </p:spTgt>
                                        </p:tgtEl>
                                        <p:attrNameLst>
                                          <p:attrName>style.visibility</p:attrName>
                                        </p:attrNameLst>
                                      </p:cBhvr>
                                      <p:to>
                                        <p:strVal val="visible"/>
                                      </p:to>
                                    </p:set>
                                    <p:animEffect transition="in" filter="fade">
                                      <p:cBhvr>
                                        <p:cTn id="79" dur="1000"/>
                                        <p:tgtEl>
                                          <p:spTgt spid="7">
                                            <p:graphicEl>
                                              <a:dgm id="{19069766-A7D3-4961-9D59-9F750B2C8AC6}"/>
                                            </p:graphicEl>
                                          </p:spTgt>
                                        </p:tgtEl>
                                      </p:cBhvr>
                                    </p:animEffect>
                                    <p:anim calcmode="lin" valueType="num">
                                      <p:cBhvr>
                                        <p:cTn id="80" dur="1000" fill="hold"/>
                                        <p:tgtEl>
                                          <p:spTgt spid="7">
                                            <p:graphicEl>
                                              <a:dgm id="{19069766-A7D3-4961-9D59-9F750B2C8AC6}"/>
                                            </p:graphicEl>
                                          </p:spTgt>
                                        </p:tgtEl>
                                        <p:attrNameLst>
                                          <p:attrName>ppt_x</p:attrName>
                                        </p:attrNameLst>
                                      </p:cBhvr>
                                      <p:tavLst>
                                        <p:tav tm="0">
                                          <p:val>
                                            <p:strVal val="#ppt_x"/>
                                          </p:val>
                                        </p:tav>
                                        <p:tav tm="100000">
                                          <p:val>
                                            <p:strVal val="#ppt_x"/>
                                          </p:val>
                                        </p:tav>
                                      </p:tavLst>
                                    </p:anim>
                                    <p:anim calcmode="lin" valueType="num">
                                      <p:cBhvr>
                                        <p:cTn id="81" dur="1000" fill="hold"/>
                                        <p:tgtEl>
                                          <p:spTgt spid="7">
                                            <p:graphicEl>
                                              <a:dgm id="{19069766-A7D3-4961-9D59-9F750B2C8AC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IN" dirty="0"/>
              <a:t>1) Rules for Personal Account</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The account of the person who receives the benefit is debited and the account of the person who gives the benefit is Credited.</a:t>
            </a:r>
          </a:p>
          <a:p>
            <a:endParaRPr lang="en-US" altLang="en-US" dirty="0">
              <a:cs typeface="Times New Roman" panose="02020603050405020304" pitchFamily="18" charset="0"/>
            </a:endParaRPr>
          </a:p>
          <a:p>
            <a:r>
              <a:rPr lang="en-US" altLang="en-US" dirty="0">
                <a:cs typeface="Times New Roman" panose="02020603050405020304" pitchFamily="18" charset="0"/>
              </a:rPr>
              <a:t>“DEBIT THE RECEIVER AND CREDIT THE GIVER”</a:t>
            </a:r>
          </a:p>
          <a:p>
            <a:endParaRPr lang="en-US" altLang="en-US" dirty="0">
              <a:cs typeface="Times New Roman" panose="02020603050405020304" pitchFamily="18" charset="0"/>
            </a:endParaRPr>
          </a:p>
          <a:p>
            <a:r>
              <a:rPr lang="en-US" altLang="en-US" dirty="0">
                <a:cs typeface="Times New Roman" panose="02020603050405020304" pitchFamily="18" charset="0"/>
              </a:rPr>
              <a:t>E.g., Paid Rs. 500 to Vipul.</a:t>
            </a:r>
          </a:p>
        </p:txBody>
      </p:sp>
    </p:spTree>
    <p:extLst>
      <p:ext uri="{BB962C8B-B14F-4D97-AF65-F5344CB8AC3E}">
        <p14:creationId xmlns:p14="http://schemas.microsoft.com/office/powerpoint/2010/main" val="37729270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IN" dirty="0"/>
              <a:t>2) Rules for Real Account</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When an asset comes into the business, the asset account is debited, because the asset gets the benefit. Similarly, when an asset goes out of the business, the asset account is credited because it gives the benefit.</a:t>
            </a:r>
          </a:p>
          <a:p>
            <a:endParaRPr lang="en-US" altLang="en-US" dirty="0">
              <a:cs typeface="Times New Roman" panose="02020603050405020304" pitchFamily="18" charset="0"/>
            </a:endParaRPr>
          </a:p>
          <a:p>
            <a:r>
              <a:rPr lang="en-US" altLang="en-US" dirty="0">
                <a:cs typeface="Times New Roman" panose="02020603050405020304" pitchFamily="18" charset="0"/>
              </a:rPr>
              <a:t>“DEBIT WHAT COMES IN AND CREDIT WHAT GOES OUT”</a:t>
            </a:r>
          </a:p>
          <a:p>
            <a:endParaRPr lang="en-US" altLang="en-US" dirty="0">
              <a:cs typeface="Times New Roman" panose="02020603050405020304" pitchFamily="18" charset="0"/>
            </a:endParaRPr>
          </a:p>
          <a:p>
            <a:r>
              <a:rPr lang="en-US" altLang="en-US" dirty="0">
                <a:cs typeface="Times New Roman" panose="02020603050405020304" pitchFamily="18" charset="0"/>
              </a:rPr>
              <a:t>E.g., Sold goods to Mr. A Rs. 1000.</a:t>
            </a:r>
          </a:p>
        </p:txBody>
      </p:sp>
    </p:spTree>
    <p:extLst>
      <p:ext uri="{BB962C8B-B14F-4D97-AF65-F5344CB8AC3E}">
        <p14:creationId xmlns:p14="http://schemas.microsoft.com/office/powerpoint/2010/main" val="7325000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IN" dirty="0"/>
              <a:t>3) Rules for Nominal Account</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When expenses or losses are incurred, their accounts must be debited. </a:t>
            </a:r>
          </a:p>
          <a:p>
            <a:endParaRPr lang="en-US" altLang="en-US" dirty="0">
              <a:cs typeface="Times New Roman" panose="02020603050405020304" pitchFamily="18" charset="0"/>
            </a:endParaRPr>
          </a:p>
          <a:p>
            <a:r>
              <a:rPr lang="en-US" altLang="en-US" dirty="0">
                <a:cs typeface="Times New Roman" panose="02020603050405020304" pitchFamily="18" charset="0"/>
              </a:rPr>
              <a:t>Whenever, the incomes are received, the income account must be credited.</a:t>
            </a:r>
          </a:p>
          <a:p>
            <a:endParaRPr lang="en-US" altLang="en-US" dirty="0">
              <a:cs typeface="Times New Roman" panose="02020603050405020304" pitchFamily="18" charset="0"/>
            </a:endParaRPr>
          </a:p>
          <a:p>
            <a:r>
              <a:rPr lang="en-US" altLang="en-US" dirty="0">
                <a:cs typeface="Times New Roman" panose="02020603050405020304" pitchFamily="18" charset="0"/>
              </a:rPr>
              <a:t>“DEBIT EXPENSES AND LOSSES AND CREDIT INCOMES AND GAINS”</a:t>
            </a:r>
          </a:p>
          <a:p>
            <a:endParaRPr lang="en-US" altLang="en-US" dirty="0">
              <a:cs typeface="Times New Roman" panose="02020603050405020304" pitchFamily="18" charset="0"/>
            </a:endParaRPr>
          </a:p>
          <a:p>
            <a:r>
              <a:rPr lang="en-US" altLang="en-US" dirty="0">
                <a:cs typeface="Times New Roman" panose="02020603050405020304" pitchFamily="18" charset="0"/>
              </a:rPr>
              <a:t>E.g., Paid salaries Rs. 1000.</a:t>
            </a:r>
          </a:p>
        </p:txBody>
      </p:sp>
    </p:spTree>
    <p:extLst>
      <p:ext uri="{BB962C8B-B14F-4D97-AF65-F5344CB8AC3E}">
        <p14:creationId xmlns:p14="http://schemas.microsoft.com/office/powerpoint/2010/main" val="22635389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What is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Accounting is often called language of business.</a:t>
            </a:r>
          </a:p>
          <a:p>
            <a:endParaRPr lang="en-US" altLang="en-US" dirty="0">
              <a:cs typeface="Times New Roman" panose="02020603050405020304" pitchFamily="18" charset="0"/>
            </a:endParaRPr>
          </a:p>
          <a:p>
            <a:r>
              <a:rPr lang="en-US" altLang="en-US" dirty="0">
                <a:cs typeface="Times New Roman" panose="02020603050405020304" pitchFamily="18" charset="0"/>
              </a:rPr>
              <a:t>Accounting is a common language used to communicate financial information from one person to another.</a:t>
            </a:r>
          </a:p>
          <a:p>
            <a:endParaRPr lang="en-US" altLang="en-US" dirty="0">
              <a:cs typeface="Times New Roman" panose="02020603050405020304" pitchFamily="18" charset="0"/>
            </a:endParaRPr>
          </a:p>
          <a:p>
            <a:r>
              <a:rPr lang="en-US" altLang="en-US" dirty="0">
                <a:cs typeface="Times New Roman" panose="02020603050405020304" pitchFamily="18" charset="0"/>
              </a:rPr>
              <a:t>Accounting is a social science which has its concepts and principles which are used in applying the accounting cycle to achieve accounting functions and objectives.</a:t>
            </a:r>
            <a:endParaRPr lang="en-IN" altLang="en-US" dirty="0">
              <a:cs typeface="Times New Roman" panose="02020603050405020304" pitchFamily="18" charset="0"/>
            </a:endParaRPr>
          </a:p>
        </p:txBody>
      </p:sp>
    </p:spTree>
    <p:extLst>
      <p:ext uri="{BB962C8B-B14F-4D97-AF65-F5344CB8AC3E}">
        <p14:creationId xmlns:p14="http://schemas.microsoft.com/office/powerpoint/2010/main" val="28222958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altLang="en-US" sz="3600" dirty="0">
                <a:cs typeface="Times New Roman" panose="02020603050405020304" pitchFamily="18" charset="0"/>
              </a:rPr>
              <a:t>Steps for Debiting or Crediting An Account</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Check, </a:t>
            </a:r>
            <a:r>
              <a:rPr lang="en-US" dirty="0">
                <a:cs typeface="Times New Roman" pitchFamily="18" charset="0"/>
              </a:rPr>
              <a:t>whether it can be recorded in the books (Type of transaction)</a:t>
            </a:r>
          </a:p>
          <a:p>
            <a:endParaRPr lang="en-US" altLang="en-US" dirty="0">
              <a:cs typeface="Times New Roman" pitchFamily="18" charset="0"/>
            </a:endParaRPr>
          </a:p>
          <a:p>
            <a:r>
              <a:rPr lang="en-US" dirty="0">
                <a:cs typeface="Times New Roman" pitchFamily="18" charset="0"/>
              </a:rPr>
              <a:t>Determine which accounts are getting affected</a:t>
            </a:r>
          </a:p>
          <a:p>
            <a:endParaRPr lang="en-US" dirty="0">
              <a:cs typeface="Times New Roman" pitchFamily="18" charset="0"/>
            </a:endParaRPr>
          </a:p>
          <a:p>
            <a:r>
              <a:rPr lang="en-US" dirty="0">
                <a:cs typeface="Times New Roman" pitchFamily="18" charset="0"/>
              </a:rPr>
              <a:t>Determine the types of accounts</a:t>
            </a:r>
          </a:p>
          <a:p>
            <a:endParaRPr lang="en-US" dirty="0">
              <a:cs typeface="Times New Roman" pitchFamily="18" charset="0"/>
            </a:endParaRPr>
          </a:p>
          <a:p>
            <a:r>
              <a:rPr lang="en-US" dirty="0">
                <a:cs typeface="Times New Roman" pitchFamily="18" charset="0"/>
              </a:rPr>
              <a:t>Apply the rules of Debit and Credit</a:t>
            </a:r>
          </a:p>
          <a:p>
            <a:endParaRPr lang="en-US" altLang="en-US" dirty="0">
              <a:cs typeface="Times New Roman" panose="02020603050405020304" pitchFamily="18" charset="0"/>
            </a:endParaRPr>
          </a:p>
        </p:txBody>
      </p:sp>
    </p:spTree>
    <p:extLst>
      <p:ext uri="{BB962C8B-B14F-4D97-AF65-F5344CB8AC3E}">
        <p14:creationId xmlns:p14="http://schemas.microsoft.com/office/powerpoint/2010/main" val="7649362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Characteristics of Accounting</a:t>
            </a:r>
          </a:p>
        </p:txBody>
      </p:sp>
    </p:spTree>
    <p:extLst>
      <p:ext uri="{BB962C8B-B14F-4D97-AF65-F5344CB8AC3E}">
        <p14:creationId xmlns:p14="http://schemas.microsoft.com/office/powerpoint/2010/main" val="89554554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Characteristics of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1. Reliability (</a:t>
            </a:r>
            <a:r>
              <a:rPr lang="gu-IN" b="1" dirty="0"/>
              <a:t>વિશ્વસનીયતા/ભરોસાપાત્રતા) </a:t>
            </a:r>
            <a:endParaRPr lang="en-US" b="1" dirty="0"/>
          </a:p>
          <a:p>
            <a:endParaRPr lang="en-US" dirty="0"/>
          </a:p>
          <a:p>
            <a:r>
              <a:rPr lang="en-US" dirty="0"/>
              <a:t>The reliability of accounting statistics is set by way of the correspondence between what the facts convey about the transactions or occasions that have occurred, measured, and displayed. </a:t>
            </a:r>
          </a:p>
          <a:p>
            <a:endParaRPr lang="en-US" dirty="0"/>
          </a:p>
          <a:p>
            <a:r>
              <a:rPr lang="en-US" dirty="0"/>
              <a:t>A piece of dependable information should be free from error and bias and faithfully represents what it’s meant to represent. </a:t>
            </a:r>
          </a:p>
          <a:p>
            <a:endParaRPr lang="en-US" dirty="0"/>
          </a:p>
          <a:p>
            <a:r>
              <a:rPr lang="en-US" dirty="0"/>
              <a:t>To make certain reliability, the facts disclosed should be credible and verifiable by way of unbiased events.</a:t>
            </a:r>
          </a:p>
        </p:txBody>
      </p:sp>
    </p:spTree>
    <p:extLst>
      <p:ext uri="{BB962C8B-B14F-4D97-AF65-F5344CB8AC3E}">
        <p14:creationId xmlns:p14="http://schemas.microsoft.com/office/powerpoint/2010/main" val="2470785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Characteristics of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2. Relevance </a:t>
            </a:r>
            <a:r>
              <a:rPr lang="gu-IN" b="1" dirty="0"/>
              <a:t>(સુસંગતતા) </a:t>
            </a:r>
            <a:endParaRPr lang="en-US" b="1" dirty="0"/>
          </a:p>
          <a:p>
            <a:endParaRPr lang="en-US" dirty="0"/>
          </a:p>
          <a:p>
            <a:r>
              <a:rPr lang="en-US" dirty="0"/>
              <a:t>To be relevant, facts have to be accessible in time, ought to help in prediction and feedback, and ought to affect the selections of customers with the aid of:</a:t>
            </a:r>
          </a:p>
          <a:p>
            <a:pPr marL="514350" indent="-514350">
              <a:buAutoNum type="alphaLcParenBoth"/>
            </a:pPr>
            <a:endParaRPr lang="en-US" dirty="0"/>
          </a:p>
          <a:p>
            <a:pPr marL="514350" indent="-514350">
              <a:buAutoNum type="alphaLcParenBoth"/>
            </a:pPr>
            <a:r>
              <a:rPr lang="en-US" dirty="0"/>
              <a:t>assisting them to shape prediction about the results of past, current, or future events; and/or </a:t>
            </a:r>
          </a:p>
          <a:p>
            <a:pPr marL="514350" indent="-514350">
              <a:buAutoNum type="alphaLcParenBoth"/>
            </a:pPr>
            <a:endParaRPr lang="en-US" dirty="0"/>
          </a:p>
          <a:p>
            <a:pPr marL="514350" indent="-514350">
              <a:buAutoNum type="alphaLcParenBoth"/>
            </a:pPr>
            <a:r>
              <a:rPr lang="en-US" dirty="0"/>
              <a:t>confirming or correcting their previous evaluations.</a:t>
            </a:r>
          </a:p>
          <a:p>
            <a:pPr marL="0" indent="0">
              <a:buNone/>
            </a:pPr>
            <a:endParaRPr lang="en-US" altLang="en-US" dirty="0">
              <a:cs typeface="Times New Roman" panose="02020603050405020304" pitchFamily="18" charset="0"/>
            </a:endParaRPr>
          </a:p>
        </p:txBody>
      </p:sp>
    </p:spTree>
    <p:extLst>
      <p:ext uri="{BB962C8B-B14F-4D97-AF65-F5344CB8AC3E}">
        <p14:creationId xmlns:p14="http://schemas.microsoft.com/office/powerpoint/2010/main" val="42198390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Characteristics of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3. Understandability </a:t>
            </a:r>
            <a:r>
              <a:rPr lang="gu-IN" b="1" dirty="0"/>
              <a:t>(સમજી શકાય તેવું)</a:t>
            </a:r>
            <a:endParaRPr lang="en-US" b="1" dirty="0"/>
          </a:p>
          <a:p>
            <a:endParaRPr lang="en-US" dirty="0"/>
          </a:p>
          <a:p>
            <a:r>
              <a:rPr lang="en-US" dirty="0"/>
              <a:t>Understandability is the capability of the decision-makers to interpret accounting information in an identical experience as it is organized and conveyed to them.</a:t>
            </a:r>
          </a:p>
          <a:p>
            <a:r>
              <a:rPr lang="en-US" dirty="0"/>
              <a:t>The qualities that distinguish between the right and awful conversation during a message are integral to the understandability of the message. </a:t>
            </a:r>
          </a:p>
          <a:p>
            <a:r>
              <a:rPr lang="en-US" dirty="0"/>
              <a:t>A message is said to be successfully communicated when it is interpreted through the receiver of the message in the equal experience in which the sender has sent. </a:t>
            </a:r>
          </a:p>
          <a:p>
            <a:r>
              <a:rPr lang="en-US" dirty="0"/>
              <a:t>Accountants should present the same facts in the most intelligible manner without sacrificing relevance and reliability.</a:t>
            </a:r>
          </a:p>
          <a:p>
            <a:pPr marL="0" indent="0">
              <a:buNone/>
            </a:pPr>
            <a:endParaRPr lang="en-US" altLang="en-US" dirty="0">
              <a:cs typeface="Times New Roman" panose="02020603050405020304" pitchFamily="18" charset="0"/>
            </a:endParaRPr>
          </a:p>
        </p:txBody>
      </p:sp>
    </p:spTree>
    <p:extLst>
      <p:ext uri="{BB962C8B-B14F-4D97-AF65-F5344CB8AC3E}">
        <p14:creationId xmlns:p14="http://schemas.microsoft.com/office/powerpoint/2010/main" val="4918169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Characteristics of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4. Comparability</a:t>
            </a:r>
          </a:p>
          <a:p>
            <a:endParaRPr lang="en-US" dirty="0"/>
          </a:p>
          <a:p>
            <a:r>
              <a:rPr lang="en-US" dirty="0"/>
              <a:t>It is not ample that the economic data is applicable and dependable at a singular time, during a specific circumstance, or for a singular reporting entity. </a:t>
            </a:r>
          </a:p>
          <a:p>
            <a:endParaRPr lang="en-US" dirty="0"/>
          </a:p>
          <a:p>
            <a:r>
              <a:rPr lang="en-US" dirty="0"/>
              <a:t>But it’s equally necessary that the purchasers of the regularly occurring motive economic reports can evaluate a variety of things of an entity over a definite time duration and with different entities. </a:t>
            </a:r>
          </a:p>
          <a:p>
            <a:endParaRPr lang="en-US" dirty="0"/>
          </a:p>
          <a:p>
            <a:r>
              <a:rPr lang="en-US" dirty="0"/>
              <a:t>To be comparable, accounting reviews need to belong to a standard duration and use a frequent unit of size and structure of reporting.</a:t>
            </a:r>
          </a:p>
        </p:txBody>
      </p:sp>
    </p:spTree>
    <p:extLst>
      <p:ext uri="{BB962C8B-B14F-4D97-AF65-F5344CB8AC3E}">
        <p14:creationId xmlns:p14="http://schemas.microsoft.com/office/powerpoint/2010/main" val="3728283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Objectives of Accounting</a:t>
            </a:r>
          </a:p>
        </p:txBody>
      </p:sp>
    </p:spTree>
    <p:extLst>
      <p:ext uri="{BB962C8B-B14F-4D97-AF65-F5344CB8AC3E}">
        <p14:creationId xmlns:p14="http://schemas.microsoft.com/office/powerpoint/2010/main" val="119509308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Objectives of Accounting</a:t>
            </a:r>
          </a:p>
        </p:txBody>
      </p:sp>
      <p:pic>
        <p:nvPicPr>
          <p:cNvPr id="5" name="Content Placeholder 4">
            <a:extLst>
              <a:ext uri="{FF2B5EF4-FFF2-40B4-BE49-F238E27FC236}">
                <a16:creationId xmlns:a16="http://schemas.microsoft.com/office/drawing/2014/main" id="{63413375-7182-35B0-CC0F-9A50B8A358F5}"/>
              </a:ext>
            </a:extLst>
          </p:cNvPr>
          <p:cNvPicPr>
            <a:picLocks noGrp="1" noChangeAspect="1"/>
          </p:cNvPicPr>
          <p:nvPr>
            <p:ph idx="1"/>
          </p:nvPr>
        </p:nvPicPr>
        <p:blipFill>
          <a:blip r:embed="rId2"/>
          <a:stretch>
            <a:fillRect/>
          </a:stretch>
        </p:blipFill>
        <p:spPr>
          <a:xfrm>
            <a:off x="1698171" y="863601"/>
            <a:ext cx="8677470" cy="5266612"/>
          </a:xfrm>
          <a:prstGeom prst="rect">
            <a:avLst/>
          </a:prstGeom>
        </p:spPr>
      </p:pic>
    </p:spTree>
    <p:extLst>
      <p:ext uri="{BB962C8B-B14F-4D97-AF65-F5344CB8AC3E}">
        <p14:creationId xmlns:p14="http://schemas.microsoft.com/office/powerpoint/2010/main" val="28590027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Advantages and Disadvantages</a:t>
            </a:r>
            <a:br>
              <a:rPr lang="en-US" dirty="0"/>
            </a:br>
            <a:r>
              <a:rPr lang="en-US" dirty="0"/>
              <a:t>of Accounting</a:t>
            </a:r>
          </a:p>
        </p:txBody>
      </p:sp>
    </p:spTree>
    <p:extLst>
      <p:ext uri="{BB962C8B-B14F-4D97-AF65-F5344CB8AC3E}">
        <p14:creationId xmlns:p14="http://schemas.microsoft.com/office/powerpoint/2010/main" val="301304647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Advantages of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IN" dirty="0"/>
              <a:t>A complete and systematic record</a:t>
            </a:r>
          </a:p>
          <a:p>
            <a:pPr fontAlgn="base"/>
            <a:r>
              <a:rPr lang="en-IN" dirty="0"/>
              <a:t>Valuation of the enterprise</a:t>
            </a:r>
          </a:p>
          <a:p>
            <a:pPr fontAlgn="base"/>
            <a:r>
              <a:rPr lang="en-IN" dirty="0"/>
              <a:t>Evidence in court</a:t>
            </a:r>
          </a:p>
          <a:p>
            <a:pPr fontAlgn="base"/>
            <a:r>
              <a:rPr lang="en-IN" dirty="0"/>
              <a:t>In accordance with the law</a:t>
            </a:r>
          </a:p>
          <a:p>
            <a:pPr fontAlgn="base"/>
            <a:r>
              <a:rPr lang="en-IN" dirty="0"/>
              <a:t>Inter-company or intra-company comparison</a:t>
            </a:r>
          </a:p>
          <a:p>
            <a:pPr fontAlgn="base"/>
            <a:r>
              <a:rPr lang="en-IN" dirty="0"/>
              <a:t>Facilitates auditing</a:t>
            </a:r>
          </a:p>
          <a:p>
            <a:pPr fontAlgn="base"/>
            <a:r>
              <a:rPr lang="en-IN" dirty="0"/>
              <a:t>Facilitates Financial Analysis</a:t>
            </a:r>
          </a:p>
          <a:p>
            <a:pPr fontAlgn="base"/>
            <a:r>
              <a:rPr lang="en-IN" dirty="0"/>
              <a:t>Effective management</a:t>
            </a:r>
          </a:p>
        </p:txBody>
      </p:sp>
    </p:spTree>
    <p:extLst>
      <p:ext uri="{BB962C8B-B14F-4D97-AF65-F5344CB8AC3E}">
        <p14:creationId xmlns:p14="http://schemas.microsoft.com/office/powerpoint/2010/main" val="7925460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Definition of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According to American Institute of Certified Public Accountants (AICPA),</a:t>
            </a:r>
          </a:p>
          <a:p>
            <a:pPr>
              <a:buNone/>
            </a:pPr>
            <a:endParaRPr lang="en-US" altLang="en-US" dirty="0">
              <a:cs typeface="Times New Roman" panose="02020603050405020304" pitchFamily="18" charset="0"/>
            </a:endParaRPr>
          </a:p>
          <a:p>
            <a:pPr>
              <a:buNone/>
            </a:pPr>
            <a:r>
              <a:rPr lang="en-US" altLang="en-US" dirty="0">
                <a:cs typeface="Times New Roman" panose="02020603050405020304" pitchFamily="18" charset="0"/>
              </a:rPr>
              <a:t>“ Accounting is an art of recording, classifying and summarizing in a significant manner and in terms of money, transactions and events, which are in part at least, of financial character and interpreting the reasons thereof. ”</a:t>
            </a:r>
            <a:endParaRPr lang="en-IN" altLang="en-US" dirty="0">
              <a:cs typeface="Times New Roman" panose="02020603050405020304" pitchFamily="18" charset="0"/>
            </a:endParaRPr>
          </a:p>
          <a:p>
            <a:endParaRPr lang="en-IN" altLang="en-US" dirty="0">
              <a:cs typeface="Times New Roman" panose="02020603050405020304" pitchFamily="18" charset="0"/>
            </a:endParaRPr>
          </a:p>
        </p:txBody>
      </p:sp>
    </p:spTree>
    <p:extLst>
      <p:ext uri="{BB962C8B-B14F-4D97-AF65-F5344CB8AC3E}">
        <p14:creationId xmlns:p14="http://schemas.microsoft.com/office/powerpoint/2010/main" val="21043003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Disadvantages of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fontAlgn="base"/>
            <a:r>
              <a:rPr lang="en-IN" dirty="0"/>
              <a:t>Does not guarantee accuracy</a:t>
            </a:r>
          </a:p>
          <a:p>
            <a:pPr fontAlgn="base"/>
            <a:r>
              <a:rPr lang="en-IN" dirty="0"/>
              <a:t>Accounting ignores the qualitative element</a:t>
            </a:r>
          </a:p>
          <a:p>
            <a:pPr fontAlgn="base"/>
            <a:r>
              <a:rPr lang="en-IN" dirty="0"/>
              <a:t>Accounts can be manipulated</a:t>
            </a:r>
          </a:p>
          <a:p>
            <a:pPr fontAlgn="base"/>
            <a:r>
              <a:rPr lang="en-IN" dirty="0"/>
              <a:t>Costly for a small business</a:t>
            </a:r>
          </a:p>
          <a:p>
            <a:pPr fontAlgn="base"/>
            <a:r>
              <a:rPr lang="en-IN" dirty="0"/>
              <a:t>Business Privacy</a:t>
            </a:r>
          </a:p>
          <a:p>
            <a:r>
              <a:rPr lang="en-US" altLang="en-US" dirty="0">
                <a:cs typeface="Times New Roman" panose="02020603050405020304" pitchFamily="18" charset="0"/>
              </a:rPr>
              <a:t>Ignores the concept of time value of money</a:t>
            </a:r>
          </a:p>
          <a:p>
            <a:r>
              <a:rPr lang="en-US" altLang="en-US" dirty="0">
                <a:cs typeface="Times New Roman" panose="02020603050405020304" pitchFamily="18" charset="0"/>
              </a:rPr>
              <a:t>Accounting policies differs from one business unit to another</a:t>
            </a:r>
          </a:p>
        </p:txBody>
      </p:sp>
    </p:spTree>
    <p:extLst>
      <p:ext uri="{BB962C8B-B14F-4D97-AF65-F5344CB8AC3E}">
        <p14:creationId xmlns:p14="http://schemas.microsoft.com/office/powerpoint/2010/main" val="22328772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Branches of Accounting</a:t>
            </a:r>
          </a:p>
        </p:txBody>
      </p:sp>
    </p:spTree>
    <p:extLst>
      <p:ext uri="{BB962C8B-B14F-4D97-AF65-F5344CB8AC3E}">
        <p14:creationId xmlns:p14="http://schemas.microsoft.com/office/powerpoint/2010/main" val="99030772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Branches of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514350" indent="-514350">
              <a:buFont typeface="Arial" charset="0"/>
              <a:buAutoNum type="arabicParenR"/>
              <a:defRPr/>
            </a:pPr>
            <a:r>
              <a:rPr lang="en-US" dirty="0">
                <a:cs typeface="Times New Roman" pitchFamily="18" charset="0"/>
              </a:rPr>
              <a:t>Stewardship Accounting</a:t>
            </a:r>
          </a:p>
          <a:p>
            <a:pPr marL="514350" indent="-514350">
              <a:buFont typeface="Arial" charset="0"/>
              <a:buAutoNum type="arabicParenR"/>
              <a:defRPr/>
            </a:pPr>
            <a:r>
              <a:rPr lang="en-US" dirty="0">
                <a:cs typeface="Times New Roman" pitchFamily="18" charset="0"/>
              </a:rPr>
              <a:t>Financial Accounting</a:t>
            </a:r>
          </a:p>
          <a:p>
            <a:pPr marL="514350" indent="-514350">
              <a:buFont typeface="Arial" charset="0"/>
              <a:buAutoNum type="arabicParenR"/>
              <a:defRPr/>
            </a:pPr>
            <a:r>
              <a:rPr lang="en-US" dirty="0">
                <a:cs typeface="Times New Roman" pitchFamily="18" charset="0"/>
              </a:rPr>
              <a:t>Cost Accounting</a:t>
            </a:r>
          </a:p>
          <a:p>
            <a:pPr marL="514350" indent="-514350">
              <a:buFont typeface="Arial" charset="0"/>
              <a:buAutoNum type="arabicParenR"/>
              <a:defRPr/>
            </a:pPr>
            <a:r>
              <a:rPr lang="en-US" dirty="0">
                <a:cs typeface="Times New Roman" pitchFamily="18" charset="0"/>
              </a:rPr>
              <a:t>Management Accounting</a:t>
            </a:r>
          </a:p>
          <a:p>
            <a:pPr marL="514350" indent="-514350">
              <a:buFont typeface="Arial" charset="0"/>
              <a:buAutoNum type="arabicParenR"/>
              <a:defRPr/>
            </a:pPr>
            <a:r>
              <a:rPr lang="en-US" dirty="0">
                <a:cs typeface="Times New Roman" pitchFamily="18" charset="0"/>
              </a:rPr>
              <a:t>Social Responsibility Accounting</a:t>
            </a:r>
          </a:p>
          <a:p>
            <a:pPr marL="514350" indent="-514350">
              <a:buFont typeface="Arial" charset="0"/>
              <a:buAutoNum type="arabicParenR"/>
              <a:defRPr/>
            </a:pPr>
            <a:r>
              <a:rPr lang="en-US" dirty="0">
                <a:cs typeface="Times New Roman" pitchFamily="18" charset="0"/>
              </a:rPr>
              <a:t>Human Resource Accounting</a:t>
            </a:r>
          </a:p>
          <a:p>
            <a:pPr marL="514350" indent="-514350">
              <a:buFont typeface="Arial" charset="0"/>
              <a:buAutoNum type="arabicParenR"/>
              <a:defRPr/>
            </a:pPr>
            <a:r>
              <a:rPr lang="en-US" dirty="0">
                <a:cs typeface="Times New Roman" pitchFamily="18" charset="0"/>
              </a:rPr>
              <a:t>Environmental Accounting</a:t>
            </a:r>
          </a:p>
          <a:p>
            <a:pPr marL="514350" indent="-514350">
              <a:buFont typeface="Arial" charset="0"/>
              <a:buAutoNum type="arabicParenR"/>
              <a:defRPr/>
            </a:pPr>
            <a:r>
              <a:rPr lang="en-US" dirty="0">
                <a:cs typeface="Times New Roman" pitchFamily="18" charset="0"/>
              </a:rPr>
              <a:t>Current cost Accounting</a:t>
            </a:r>
          </a:p>
        </p:txBody>
      </p:sp>
    </p:spTree>
    <p:extLst>
      <p:ext uri="{BB962C8B-B14F-4D97-AF65-F5344CB8AC3E}">
        <p14:creationId xmlns:p14="http://schemas.microsoft.com/office/powerpoint/2010/main" val="20406845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1) Stewardship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The Steward is the Manager, who is entirely responsible for the estate that owned by the owner.</a:t>
            </a:r>
          </a:p>
          <a:p>
            <a:pPr>
              <a:buFont typeface="Arial" panose="020B0604020202020204" pitchFamily="34" charset="0"/>
              <a:buNone/>
            </a:pPr>
            <a:endParaRPr lang="en-US" altLang="en-US" dirty="0">
              <a:cs typeface="Times New Roman" panose="02020603050405020304" pitchFamily="18" charset="0"/>
            </a:endParaRPr>
          </a:p>
          <a:p>
            <a:r>
              <a:rPr lang="en-US" altLang="en-US" dirty="0">
                <a:cs typeface="Times New Roman" panose="02020603050405020304" pitchFamily="18" charset="0"/>
              </a:rPr>
              <a:t>The owner use to visit once in a year or two and would verify the financial transactions of his properties managed by the manager.</a:t>
            </a:r>
          </a:p>
        </p:txBody>
      </p:sp>
    </p:spTree>
    <p:extLst>
      <p:ext uri="{BB962C8B-B14F-4D97-AF65-F5344CB8AC3E}">
        <p14:creationId xmlns:p14="http://schemas.microsoft.com/office/powerpoint/2010/main" val="38321851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2) Financial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Financial </a:t>
            </a:r>
            <a:r>
              <a:rPr lang="en-US" dirty="0">
                <a:cs typeface="Times New Roman" pitchFamily="18" charset="0"/>
              </a:rPr>
              <a:t>accounting is the original form of accounting.</a:t>
            </a:r>
          </a:p>
          <a:p>
            <a:endParaRPr lang="en-US" altLang="en-US" dirty="0">
              <a:cs typeface="Times New Roman" panose="02020603050405020304" pitchFamily="18" charset="0"/>
            </a:endParaRPr>
          </a:p>
          <a:p>
            <a:r>
              <a:rPr lang="en-US" altLang="en-US" dirty="0">
                <a:cs typeface="Times New Roman" panose="02020603050405020304" pitchFamily="18" charset="0"/>
              </a:rPr>
              <a:t>It </a:t>
            </a:r>
            <a:r>
              <a:rPr lang="en-US" dirty="0">
                <a:cs typeface="Times New Roman" pitchFamily="18" charset="0"/>
              </a:rPr>
              <a:t>is primarily concerned with record-keeping of financial transactions directed towards preparation of final accounts / statements.</a:t>
            </a:r>
          </a:p>
          <a:p>
            <a:endParaRPr lang="en-US" altLang="en-US" dirty="0">
              <a:cs typeface="Times New Roman" panose="02020603050405020304" pitchFamily="18" charset="0"/>
            </a:endParaRPr>
          </a:p>
          <a:p>
            <a:r>
              <a:rPr lang="en-US" altLang="en-US" dirty="0">
                <a:cs typeface="Times New Roman" panose="02020603050405020304" pitchFamily="18" charset="0"/>
              </a:rPr>
              <a:t>Its </a:t>
            </a:r>
            <a:r>
              <a:rPr lang="en-US" dirty="0">
                <a:cs typeface="Times New Roman" pitchFamily="18" charset="0"/>
              </a:rPr>
              <a:t>main purposes are :</a:t>
            </a:r>
          </a:p>
          <a:p>
            <a:pPr marL="514350" indent="-514350">
              <a:buFont typeface="Arial" charset="0"/>
              <a:buAutoNum type="arabicPeriod"/>
              <a:defRPr/>
            </a:pPr>
            <a:r>
              <a:rPr lang="en-US" dirty="0">
                <a:cs typeface="Times New Roman" pitchFamily="18" charset="0"/>
              </a:rPr>
              <a:t>Recording the transactions</a:t>
            </a:r>
          </a:p>
          <a:p>
            <a:pPr marL="514350" indent="-514350">
              <a:buFont typeface="Arial" charset="0"/>
              <a:buAutoNum type="arabicPeriod"/>
              <a:defRPr/>
            </a:pPr>
            <a:r>
              <a:rPr lang="en-US" dirty="0">
                <a:cs typeface="Times New Roman" pitchFamily="18" charset="0"/>
              </a:rPr>
              <a:t>Preparation of final accounts</a:t>
            </a:r>
          </a:p>
          <a:p>
            <a:pPr marL="514350" indent="-514350">
              <a:buFont typeface="Arial" charset="0"/>
              <a:buAutoNum type="arabicPeriod"/>
              <a:defRPr/>
            </a:pPr>
            <a:r>
              <a:rPr lang="en-US" dirty="0">
                <a:cs typeface="Times New Roman" pitchFamily="18" charset="0"/>
              </a:rPr>
              <a:t>Reporting to the users of accounting information</a:t>
            </a:r>
          </a:p>
          <a:p>
            <a:endParaRPr lang="en-US" altLang="en-US" dirty="0">
              <a:cs typeface="Times New Roman" panose="02020603050405020304" pitchFamily="18" charset="0"/>
            </a:endParaRPr>
          </a:p>
        </p:txBody>
      </p:sp>
    </p:spTree>
    <p:extLst>
      <p:ext uri="{BB962C8B-B14F-4D97-AF65-F5344CB8AC3E}">
        <p14:creationId xmlns:p14="http://schemas.microsoft.com/office/powerpoint/2010/main" val="29900727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3) Cost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Cost accounting is that part of accounting which deals with the accumulation, classification, recording, allocation, summarization and reporting of current and future costs.</a:t>
            </a:r>
          </a:p>
          <a:p>
            <a:pPr>
              <a:buFont typeface="Arial" panose="020B0604020202020204" pitchFamily="34" charset="0"/>
              <a:buNone/>
            </a:pPr>
            <a:endParaRPr lang="en-US" altLang="en-US" dirty="0">
              <a:cs typeface="Times New Roman" panose="02020603050405020304" pitchFamily="18" charset="0"/>
            </a:endParaRPr>
          </a:p>
          <a:p>
            <a:r>
              <a:rPr lang="en-US" altLang="en-US" dirty="0">
                <a:cs typeface="Times New Roman" panose="02020603050405020304" pitchFamily="18" charset="0"/>
              </a:rPr>
              <a:t>It is the systematic procedure for determining the cost per unit of the product or a service.</a:t>
            </a:r>
          </a:p>
        </p:txBody>
      </p:sp>
    </p:spTree>
    <p:extLst>
      <p:ext uri="{BB962C8B-B14F-4D97-AF65-F5344CB8AC3E}">
        <p14:creationId xmlns:p14="http://schemas.microsoft.com/office/powerpoint/2010/main" val="4177417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4) Management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Management accounting is the combination of ‘Financial Accounting’ and ‘Cost Accounting’.</a:t>
            </a:r>
          </a:p>
          <a:p>
            <a:pPr>
              <a:buFont typeface="Arial" panose="020B0604020202020204" pitchFamily="34" charset="0"/>
              <a:buNone/>
            </a:pPr>
            <a:endParaRPr lang="en-US" altLang="en-US" dirty="0">
              <a:cs typeface="Times New Roman" panose="02020603050405020304" pitchFamily="18" charset="0"/>
            </a:endParaRPr>
          </a:p>
          <a:p>
            <a:r>
              <a:rPr lang="en-US" altLang="en-US" dirty="0">
                <a:cs typeface="Times New Roman" panose="02020603050405020304" pitchFamily="18" charset="0"/>
              </a:rPr>
              <a:t>It is that part of accounting which is concerned with internal reporting to the top management.</a:t>
            </a:r>
          </a:p>
          <a:p>
            <a:pPr>
              <a:buFont typeface="Arial" panose="020B0604020202020204" pitchFamily="34" charset="0"/>
              <a:buNone/>
            </a:pPr>
            <a:endParaRPr lang="en-US" altLang="en-US" dirty="0">
              <a:cs typeface="Times New Roman" panose="02020603050405020304" pitchFamily="18" charset="0"/>
            </a:endParaRPr>
          </a:p>
          <a:p>
            <a:r>
              <a:rPr lang="en-US" altLang="en-US" dirty="0">
                <a:cs typeface="Times New Roman" panose="02020603050405020304" pitchFamily="18" charset="0"/>
              </a:rPr>
              <a:t>It relates to planning, control and decision making.</a:t>
            </a:r>
          </a:p>
        </p:txBody>
      </p:sp>
    </p:spTree>
    <p:extLst>
      <p:ext uri="{BB962C8B-B14F-4D97-AF65-F5344CB8AC3E}">
        <p14:creationId xmlns:p14="http://schemas.microsoft.com/office/powerpoint/2010/main" val="4176859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5) Social Responsibility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The days are away when business organization had objective of only profit earning.</a:t>
            </a:r>
          </a:p>
          <a:p>
            <a:r>
              <a:rPr lang="en-US" altLang="en-US" dirty="0">
                <a:cs typeface="Times New Roman" panose="02020603050405020304" pitchFamily="18" charset="0"/>
              </a:rPr>
              <a:t>The enterprise has not only to prove its utilization of funds for earning profit, but also has to work towards well being of the society.</a:t>
            </a:r>
          </a:p>
          <a:p>
            <a:r>
              <a:rPr lang="en-US" altLang="en-US" dirty="0">
                <a:cs typeface="Times New Roman" panose="02020603050405020304" pitchFamily="18" charset="0"/>
              </a:rPr>
              <a:t>The Government of India has made it mandatory to make CSR (Corporate Social Responsibility Voluntary Disclosure) from 21</a:t>
            </a:r>
            <a:r>
              <a:rPr lang="en-US" altLang="en-US" baseline="30000" dirty="0">
                <a:cs typeface="Times New Roman" panose="02020603050405020304" pitchFamily="18" charset="0"/>
              </a:rPr>
              <a:t>st</a:t>
            </a:r>
            <a:r>
              <a:rPr lang="en-US" altLang="en-US" dirty="0">
                <a:cs typeface="Times New Roman" panose="02020603050405020304" pitchFamily="18" charset="0"/>
              </a:rPr>
              <a:t> December 2009.</a:t>
            </a:r>
          </a:p>
          <a:p>
            <a:r>
              <a:rPr lang="en-US" dirty="0">
                <a:cs typeface="Times New Roman" pitchFamily="18" charset="0"/>
              </a:rPr>
              <a:t>According to guidelines, business should cover some core elements, such as: Care for all stake holders, Ethical functioning, Respect to workers’ right and welfare, Respect for human rights, Respect for environment, Activities for social and inclusive development.</a:t>
            </a:r>
          </a:p>
        </p:txBody>
      </p:sp>
    </p:spTree>
    <p:extLst>
      <p:ext uri="{BB962C8B-B14F-4D97-AF65-F5344CB8AC3E}">
        <p14:creationId xmlns:p14="http://schemas.microsoft.com/office/powerpoint/2010/main" val="26822845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6) Human Resource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The human resources are vital for any enterprises having large number of employees.</a:t>
            </a:r>
          </a:p>
          <a:p>
            <a:r>
              <a:rPr lang="en-US" altLang="en-US" dirty="0">
                <a:cs typeface="Times New Roman" panose="02020603050405020304" pitchFamily="18" charset="0"/>
              </a:rPr>
              <a:t>The long term planning of qualitative human resource variables results in greater benefits in the long run.</a:t>
            </a:r>
          </a:p>
          <a:p>
            <a:r>
              <a:rPr lang="en-US" altLang="en-US" dirty="0">
                <a:cs typeface="Times New Roman" panose="02020603050405020304" pitchFamily="18" charset="0"/>
              </a:rPr>
              <a:t>An accountant always views assets (including human assets) as something with a value on the balance sheet as yet; Human Resource value does not appear as an ‘Asset’.</a:t>
            </a:r>
          </a:p>
          <a:p>
            <a:r>
              <a:rPr lang="en-US" dirty="0">
                <a:cs typeface="Times New Roman" pitchFamily="18" charset="0"/>
              </a:rPr>
              <a:t>The cost of HR encompasses: Cost of recruiting, Cost of selection, Cost of contracting, Cost of placing, Cost of training, Cost of orientation, Cost of promotion, Cost of improvement, Cost of substitution, Opportunity cost, Exit cost, Etc.</a:t>
            </a:r>
          </a:p>
        </p:txBody>
      </p:sp>
    </p:spTree>
    <p:extLst>
      <p:ext uri="{BB962C8B-B14F-4D97-AF65-F5344CB8AC3E}">
        <p14:creationId xmlns:p14="http://schemas.microsoft.com/office/powerpoint/2010/main" val="16472493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7) Environmental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Responsibility towards environment has become one of the most crucial areas of social responsibility. </a:t>
            </a:r>
          </a:p>
          <a:p>
            <a:endParaRPr lang="en-US" altLang="en-US" dirty="0">
              <a:cs typeface="Times New Roman" panose="02020603050405020304" pitchFamily="18" charset="0"/>
            </a:endParaRPr>
          </a:p>
          <a:p>
            <a:r>
              <a:rPr lang="en-US" altLang="en-US" dirty="0">
                <a:cs typeface="Times New Roman" panose="02020603050405020304" pitchFamily="18" charset="0"/>
              </a:rPr>
              <a:t>The era is alarming the global warming due to deforestation, pollution of air, water and sound. And it has tremendously affected the environment, not only its nearby areas but, of city, the country and nation at large.</a:t>
            </a:r>
          </a:p>
          <a:p>
            <a:endParaRPr lang="en-US" altLang="en-US" dirty="0">
              <a:cs typeface="Times New Roman" panose="02020603050405020304" pitchFamily="18" charset="0"/>
            </a:endParaRPr>
          </a:p>
          <a:p>
            <a:r>
              <a:rPr lang="en-US" altLang="en-US" dirty="0">
                <a:cs typeface="Times New Roman" panose="02020603050405020304" pitchFamily="18" charset="0"/>
              </a:rPr>
              <a:t>A tradeoff between environmental protection and development is required.</a:t>
            </a:r>
          </a:p>
        </p:txBody>
      </p:sp>
    </p:spTree>
    <p:extLst>
      <p:ext uri="{BB962C8B-B14F-4D97-AF65-F5344CB8AC3E}">
        <p14:creationId xmlns:p14="http://schemas.microsoft.com/office/powerpoint/2010/main" val="35205243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Users of Accounting Information</a:t>
            </a:r>
          </a:p>
        </p:txBody>
      </p:sp>
    </p:spTree>
    <p:extLst>
      <p:ext uri="{BB962C8B-B14F-4D97-AF65-F5344CB8AC3E}">
        <p14:creationId xmlns:p14="http://schemas.microsoft.com/office/powerpoint/2010/main" val="272453310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8) Current Cost Accounting</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Current cost accounting attempts to provide more realistic approach of financial position of an enterprise by valuing assets at current replacement cost, rather than historical cost (the amount actually paid for them).</a:t>
            </a:r>
          </a:p>
          <a:p>
            <a:pPr>
              <a:buFont typeface="Arial" panose="020B0604020202020204" pitchFamily="34" charset="0"/>
              <a:buNone/>
            </a:pPr>
            <a:endParaRPr lang="en-US" altLang="en-US" dirty="0">
              <a:cs typeface="Times New Roman" panose="02020603050405020304" pitchFamily="18" charset="0"/>
            </a:endParaRPr>
          </a:p>
          <a:p>
            <a:r>
              <a:rPr lang="en-US" altLang="en-US" dirty="0">
                <a:cs typeface="Times New Roman" panose="02020603050405020304" pitchFamily="18" charset="0"/>
              </a:rPr>
              <a:t>The problems that current cost accounting attempts to solve are obviously linked to inflation.</a:t>
            </a:r>
          </a:p>
        </p:txBody>
      </p:sp>
    </p:spTree>
    <p:extLst>
      <p:ext uri="{BB962C8B-B14F-4D97-AF65-F5344CB8AC3E}">
        <p14:creationId xmlns:p14="http://schemas.microsoft.com/office/powerpoint/2010/main" val="39659008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Accounting Concepts</a:t>
            </a:r>
            <a:br>
              <a:rPr lang="en-US" dirty="0"/>
            </a:br>
            <a:r>
              <a:rPr lang="en-US" dirty="0"/>
              <a:t>and</a:t>
            </a:r>
            <a:br>
              <a:rPr lang="en-US" dirty="0"/>
            </a:br>
            <a:r>
              <a:rPr lang="en-US" dirty="0"/>
              <a:t>Accounting Conventions</a:t>
            </a:r>
          </a:p>
        </p:txBody>
      </p:sp>
    </p:spTree>
    <p:extLst>
      <p:ext uri="{BB962C8B-B14F-4D97-AF65-F5344CB8AC3E}">
        <p14:creationId xmlns:p14="http://schemas.microsoft.com/office/powerpoint/2010/main" val="348548242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0" y="0"/>
            <a:ext cx="6096000" cy="6608190"/>
          </a:xfrm>
          <a:prstGeom prst="rect">
            <a:avLst/>
          </a:prstGeom>
          <a:gradFill>
            <a:gsLst>
              <a:gs pos="0">
                <a:srgbClr val="562C32"/>
              </a:gs>
              <a:gs pos="50000">
                <a:srgbClr val="562C32"/>
              </a:gs>
              <a:gs pos="100000">
                <a:srgbClr val="7B3E4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just">
              <a:lnSpc>
                <a:spcPct val="120000"/>
              </a:lnSpc>
            </a:pPr>
            <a:endParaRPr lang="en-US" sz="3400" b="1" dirty="0"/>
          </a:p>
          <a:p>
            <a:pPr algn="just">
              <a:lnSpc>
                <a:spcPct val="120000"/>
              </a:lnSpc>
            </a:pPr>
            <a:r>
              <a:rPr lang="en-US" sz="3400" b="1" dirty="0"/>
              <a:t>Concepts of Accounting</a:t>
            </a:r>
          </a:p>
          <a:p>
            <a:pPr algn="just">
              <a:lnSpc>
                <a:spcPct val="120000"/>
              </a:lnSpc>
            </a:pPr>
            <a:endParaRPr lang="en-US" dirty="0"/>
          </a:p>
          <a:p>
            <a:pPr algn="just">
              <a:lnSpc>
                <a:spcPct val="120000"/>
              </a:lnSpc>
            </a:pPr>
            <a:endParaRPr lang="en-US" dirty="0"/>
          </a:p>
          <a:p>
            <a:pPr algn="just">
              <a:lnSpc>
                <a:spcPct val="120000"/>
              </a:lnSpc>
            </a:pPr>
            <a:r>
              <a:rPr lang="en-US" altLang="en-US" sz="2800" dirty="0">
                <a:cs typeface="Times New Roman" panose="02020603050405020304" pitchFamily="18" charset="0"/>
              </a:rPr>
              <a:t>The term accounting concepts refer to basic rules, assumptions, and principles which act as a primary  standard for recording business transactions and maintaining books of accounts.</a:t>
            </a:r>
          </a:p>
          <a:p>
            <a:pPr algn="just">
              <a:lnSpc>
                <a:spcPct val="120000"/>
              </a:lnSpc>
            </a:pPr>
            <a:endParaRPr lang="en-US" dirty="0"/>
          </a:p>
        </p:txBody>
      </p:sp>
      <p:sp>
        <p:nvSpPr>
          <p:cNvPr id="5" name="Slide Number Placeholder 3">
            <a:extLst>
              <a:ext uri="{FF2B5EF4-FFF2-40B4-BE49-F238E27FC236}">
                <a16:creationId xmlns:a16="http://schemas.microsoft.com/office/drawing/2014/main" id="{EE12068F-24B7-4166-B9B4-EA24B0B78576}"/>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52</a:t>
            </a:fld>
            <a:endParaRPr lang="en-US" b="1" dirty="0">
              <a:solidFill>
                <a:schemeClr val="tx1">
                  <a:lumMod val="90000"/>
                  <a:lumOff val="10000"/>
                </a:schemeClr>
              </a:solidFill>
              <a:latin typeface="+mn-lt"/>
            </a:endParaRPr>
          </a:p>
        </p:txBody>
      </p:sp>
      <p:sp>
        <p:nvSpPr>
          <p:cNvPr id="2" name="Content Placeholder 2">
            <a:extLst>
              <a:ext uri="{FF2B5EF4-FFF2-40B4-BE49-F238E27FC236}">
                <a16:creationId xmlns:a16="http://schemas.microsoft.com/office/drawing/2014/main" id="{55983218-728F-003E-6B1F-CF9B6036F9B8}"/>
              </a:ext>
            </a:extLst>
          </p:cNvPr>
          <p:cNvSpPr txBox="1">
            <a:spLocks/>
          </p:cNvSpPr>
          <p:nvPr/>
        </p:nvSpPr>
        <p:spPr>
          <a:xfrm>
            <a:off x="6456783" y="1091682"/>
            <a:ext cx="5598367" cy="45445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charset="0"/>
              <a:buAutoNum type="arabicPeriod"/>
              <a:defRPr/>
            </a:pPr>
            <a:r>
              <a:rPr lang="en-US" dirty="0">
                <a:cs typeface="Times New Roman" pitchFamily="18" charset="0"/>
              </a:rPr>
              <a:t>Money Measurement Concept</a:t>
            </a:r>
          </a:p>
          <a:p>
            <a:pPr marL="514350" indent="-514350">
              <a:buFont typeface="Arial" charset="0"/>
              <a:buAutoNum type="arabicPeriod"/>
              <a:defRPr/>
            </a:pPr>
            <a:r>
              <a:rPr lang="en-US" dirty="0">
                <a:cs typeface="Times New Roman" pitchFamily="18" charset="0"/>
              </a:rPr>
              <a:t>The Going Concern Concept</a:t>
            </a:r>
          </a:p>
          <a:p>
            <a:pPr marL="514350" indent="-514350">
              <a:buFont typeface="Arial" charset="0"/>
              <a:buAutoNum type="arabicPeriod"/>
              <a:defRPr/>
            </a:pPr>
            <a:r>
              <a:rPr lang="en-US" dirty="0">
                <a:cs typeface="Times New Roman" pitchFamily="18" charset="0"/>
              </a:rPr>
              <a:t>The Business Entity Concept</a:t>
            </a:r>
          </a:p>
          <a:p>
            <a:pPr marL="514350" indent="-514350">
              <a:buFont typeface="Arial" charset="0"/>
              <a:buAutoNum type="arabicPeriod"/>
              <a:defRPr/>
            </a:pPr>
            <a:r>
              <a:rPr lang="en-US" dirty="0">
                <a:cs typeface="Times New Roman" pitchFamily="18" charset="0"/>
              </a:rPr>
              <a:t>The Realization Concept</a:t>
            </a:r>
          </a:p>
          <a:p>
            <a:pPr marL="514350" indent="-514350">
              <a:buFont typeface="Arial" charset="0"/>
              <a:buAutoNum type="arabicPeriod"/>
              <a:defRPr/>
            </a:pPr>
            <a:r>
              <a:rPr lang="en-US" dirty="0">
                <a:cs typeface="Times New Roman" pitchFamily="18" charset="0"/>
              </a:rPr>
              <a:t>Accrual / Matching Concept</a:t>
            </a:r>
          </a:p>
          <a:p>
            <a:pPr marL="514350" indent="-514350">
              <a:buFont typeface="Arial" charset="0"/>
              <a:buAutoNum type="arabicPeriod"/>
              <a:defRPr/>
            </a:pPr>
            <a:r>
              <a:rPr lang="en-US" dirty="0">
                <a:cs typeface="Times New Roman" pitchFamily="18" charset="0"/>
              </a:rPr>
              <a:t>Historical Cost Concept</a:t>
            </a:r>
          </a:p>
          <a:p>
            <a:pPr marL="514350" indent="-514350">
              <a:buFont typeface="Arial" charset="0"/>
              <a:buAutoNum type="arabicPeriod"/>
              <a:defRPr/>
            </a:pPr>
            <a:r>
              <a:rPr lang="en-US" dirty="0">
                <a:cs typeface="Times New Roman" pitchFamily="18" charset="0"/>
              </a:rPr>
              <a:t>Periodicity Concept</a:t>
            </a:r>
          </a:p>
          <a:p>
            <a:pPr marL="514350" indent="-514350">
              <a:buFont typeface="Arial" charset="0"/>
              <a:buAutoNum type="arabicPeriod"/>
              <a:defRPr/>
            </a:pPr>
            <a:r>
              <a:rPr lang="en-US" dirty="0">
                <a:cs typeface="Times New Roman" pitchFamily="18" charset="0"/>
              </a:rPr>
              <a:t>Dual Aspect Concept</a:t>
            </a:r>
            <a:endParaRPr lang="en-IN" dirty="0">
              <a:cs typeface="Times New Roman" pitchFamily="18" charset="0"/>
            </a:endParaRPr>
          </a:p>
        </p:txBody>
      </p:sp>
    </p:spTree>
    <p:extLst>
      <p:ext uri="{BB962C8B-B14F-4D97-AF65-F5344CB8AC3E}">
        <p14:creationId xmlns:p14="http://schemas.microsoft.com/office/powerpoint/2010/main" val="2463177573"/>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1) Money Measurement Concept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All business transactions are expressed, recorded and measured only in terms of money.</a:t>
            </a:r>
          </a:p>
          <a:p>
            <a:endParaRPr lang="en-US" altLang="en-US" dirty="0">
              <a:cs typeface="Times New Roman" panose="02020603050405020304" pitchFamily="18" charset="0"/>
            </a:endParaRPr>
          </a:p>
          <a:p>
            <a:r>
              <a:rPr lang="en-US" altLang="en-US" dirty="0">
                <a:cs typeface="Times New Roman" panose="02020603050405020304" pitchFamily="18" charset="0"/>
              </a:rPr>
              <a:t>Monetary Unit – money is the common denominator. In India, Rupee is the unit.</a:t>
            </a:r>
          </a:p>
          <a:p>
            <a:endParaRPr lang="en-US" altLang="en-US" dirty="0">
              <a:cs typeface="Times New Roman" panose="02020603050405020304" pitchFamily="18" charset="0"/>
            </a:endParaRPr>
          </a:p>
          <a:p>
            <a:r>
              <a:rPr lang="en-US" altLang="en-US" dirty="0">
                <a:cs typeface="Times New Roman" panose="02020603050405020304" pitchFamily="18" charset="0"/>
              </a:rPr>
              <a:t>E.g., Accounting doesn’t tell how good the quality of employees’ skills are although this is important for the success of the business.</a:t>
            </a:r>
            <a:endParaRPr lang="en-IN" altLang="en-US" dirty="0">
              <a:cs typeface="Times New Roman" panose="02020603050405020304" pitchFamily="18" charset="0"/>
            </a:endParaRPr>
          </a:p>
        </p:txBody>
      </p:sp>
    </p:spTree>
    <p:extLst>
      <p:ext uri="{BB962C8B-B14F-4D97-AF65-F5344CB8AC3E}">
        <p14:creationId xmlns:p14="http://schemas.microsoft.com/office/powerpoint/2010/main" val="3665543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2) The Going Concern Concept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This concept implies that the business will continue to operate for the foreseeable future.</a:t>
            </a:r>
          </a:p>
          <a:p>
            <a:endParaRPr lang="en-US" altLang="en-US" dirty="0">
              <a:cs typeface="Times New Roman" panose="02020603050405020304" pitchFamily="18" charset="0"/>
            </a:endParaRPr>
          </a:p>
          <a:p>
            <a:r>
              <a:rPr lang="en-US" altLang="en-US" dirty="0">
                <a:cs typeface="Times New Roman" panose="02020603050405020304" pitchFamily="18" charset="0"/>
              </a:rPr>
              <a:t>Going Concern – company to last long enough to fulfill objectives and commitments.</a:t>
            </a:r>
          </a:p>
          <a:p>
            <a:endParaRPr lang="en-US" altLang="en-US" dirty="0">
              <a:cs typeface="Times New Roman" panose="02020603050405020304" pitchFamily="18" charset="0"/>
            </a:endParaRPr>
          </a:p>
          <a:p>
            <a:r>
              <a:rPr lang="en-US" altLang="en-US" dirty="0">
                <a:cs typeface="Times New Roman" panose="02020603050405020304" pitchFamily="18" charset="0"/>
              </a:rPr>
              <a:t>It is like continuous process, even if the founder of the business dies, business doesn’t stop.</a:t>
            </a:r>
            <a:endParaRPr lang="en-IN" altLang="en-US" dirty="0">
              <a:cs typeface="Times New Roman" panose="02020603050405020304" pitchFamily="18" charset="0"/>
            </a:endParaRPr>
          </a:p>
        </p:txBody>
      </p:sp>
    </p:spTree>
    <p:extLst>
      <p:ext uri="{BB962C8B-B14F-4D97-AF65-F5344CB8AC3E}">
        <p14:creationId xmlns:p14="http://schemas.microsoft.com/office/powerpoint/2010/main" val="8978999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3) Business Entity Concept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Business is distinct from the owners.</a:t>
            </a:r>
          </a:p>
          <a:p>
            <a:r>
              <a:rPr lang="en-US" altLang="en-US" dirty="0">
                <a:cs typeface="Times New Roman" panose="02020603050405020304" pitchFamily="18" charset="0"/>
              </a:rPr>
              <a:t>This concept implies that the affairs of a business are to be treated as being quite separate from the non-business activities of its owners.</a:t>
            </a:r>
          </a:p>
          <a:p>
            <a:r>
              <a:rPr lang="en-US" altLang="en-US" dirty="0">
                <a:cs typeface="Times New Roman" panose="02020603050405020304" pitchFamily="18" charset="0"/>
              </a:rPr>
              <a:t>Personal transactions of the owner should not be included.</a:t>
            </a:r>
          </a:p>
          <a:p>
            <a:r>
              <a:rPr lang="en-US" altLang="en-US" dirty="0">
                <a:cs typeface="Times New Roman" panose="02020603050405020304" pitchFamily="18" charset="0"/>
              </a:rPr>
              <a:t>Economic Entity – Company keeps its activity separate from its owners and other businesses.</a:t>
            </a:r>
          </a:p>
          <a:p>
            <a:r>
              <a:rPr lang="en-US" altLang="en-US" dirty="0">
                <a:cs typeface="Times New Roman" panose="02020603050405020304" pitchFamily="18" charset="0"/>
              </a:rPr>
              <a:t>Accounting record takes note of the dealing between business and owners just like outsiders. (Drawing and Capital)</a:t>
            </a:r>
          </a:p>
          <a:p>
            <a:r>
              <a:rPr lang="en-US" altLang="en-US" dirty="0">
                <a:cs typeface="Times New Roman" panose="02020603050405020304" pitchFamily="18" charset="0"/>
              </a:rPr>
              <a:t>E.g., A Director’s private car should not be included in the fixed assets of the company.</a:t>
            </a:r>
            <a:endParaRPr lang="en-IN" altLang="en-US" dirty="0">
              <a:cs typeface="Times New Roman" panose="02020603050405020304" pitchFamily="18" charset="0"/>
            </a:endParaRPr>
          </a:p>
          <a:p>
            <a:pPr marL="0" indent="0">
              <a:buNone/>
            </a:pPr>
            <a:endParaRPr lang="en-IN" altLang="en-US" dirty="0">
              <a:cs typeface="Times New Roman" panose="02020603050405020304" pitchFamily="18" charset="0"/>
            </a:endParaRPr>
          </a:p>
        </p:txBody>
      </p:sp>
    </p:spTree>
    <p:extLst>
      <p:ext uri="{BB962C8B-B14F-4D97-AF65-F5344CB8AC3E}">
        <p14:creationId xmlns:p14="http://schemas.microsoft.com/office/powerpoint/2010/main" val="1167352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4) Realization Concept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This concepts holds to the view that profit can only be taken into account when realization has occurred.</a:t>
            </a:r>
          </a:p>
          <a:p>
            <a:r>
              <a:rPr lang="en-US" altLang="en-US" dirty="0">
                <a:cs typeface="Times New Roman" panose="02020603050405020304" pitchFamily="18" charset="0"/>
              </a:rPr>
              <a:t>Generally, sales revenue arising from the sale of goods are recognized when the goods are delivered to the customers.</a:t>
            </a:r>
          </a:p>
          <a:p>
            <a:r>
              <a:rPr lang="en-US" altLang="en-US" dirty="0">
                <a:cs typeface="Times New Roman" panose="02020603050405020304" pitchFamily="18" charset="0"/>
              </a:rPr>
              <a:t>Only order of goods is not done, we can make record only when goods are supplied.</a:t>
            </a:r>
          </a:p>
          <a:p>
            <a:r>
              <a:rPr lang="en-US" altLang="en-US" dirty="0">
                <a:cs typeface="Times New Roman" panose="02020603050405020304" pitchFamily="18" charset="0"/>
              </a:rPr>
              <a:t>E.g., Profit is earned when goods or services are provided to customers.</a:t>
            </a:r>
            <a:r>
              <a:rPr lang="en-IN" altLang="en-US" dirty="0">
                <a:cs typeface="Times New Roman" panose="02020603050405020304" pitchFamily="18" charset="0"/>
              </a:rPr>
              <a:t> Thus, it is incorrect to record profit when order is received, or when the customer pays for the goods.</a:t>
            </a:r>
            <a:endParaRPr lang="en-US" altLang="en-US" dirty="0">
              <a:cs typeface="Times New Roman" panose="02020603050405020304" pitchFamily="18" charset="0"/>
            </a:endParaRPr>
          </a:p>
          <a:p>
            <a:r>
              <a:rPr lang="en-US" altLang="en-US" dirty="0">
                <a:cs typeface="Times New Roman" panose="02020603050405020304" pitchFamily="18" charset="0"/>
              </a:rPr>
              <a:t>Bad debts - when money is received from the debtors at that time only we remove it.</a:t>
            </a:r>
            <a:endParaRPr lang="en-IN" altLang="en-US" dirty="0">
              <a:cs typeface="Times New Roman" panose="02020603050405020304" pitchFamily="18" charset="0"/>
            </a:endParaRPr>
          </a:p>
          <a:p>
            <a:pPr marL="0" indent="0">
              <a:buNone/>
            </a:pPr>
            <a:endParaRPr lang="en-IN" altLang="en-US" dirty="0">
              <a:cs typeface="Times New Roman" panose="02020603050405020304" pitchFamily="18" charset="0"/>
            </a:endParaRPr>
          </a:p>
        </p:txBody>
      </p:sp>
    </p:spTree>
    <p:extLst>
      <p:ext uri="{BB962C8B-B14F-4D97-AF65-F5344CB8AC3E}">
        <p14:creationId xmlns:p14="http://schemas.microsoft.com/office/powerpoint/2010/main" val="17058134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5) Accrual / Matching Concept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This concept says that net profit is the difference between revenues and expenses.</a:t>
            </a:r>
          </a:p>
          <a:p>
            <a:pPr>
              <a:buFont typeface="Arial" panose="020B0604020202020204" pitchFamily="34" charset="0"/>
              <a:buNone/>
            </a:pPr>
            <a:endParaRPr lang="en-US" altLang="en-US" dirty="0">
              <a:cs typeface="Times New Roman" panose="02020603050405020304" pitchFamily="18" charset="0"/>
            </a:endParaRPr>
          </a:p>
          <a:p>
            <a:r>
              <a:rPr lang="en-US" altLang="en-US" dirty="0">
                <a:cs typeface="Times New Roman" panose="02020603050405020304" pitchFamily="18" charset="0"/>
              </a:rPr>
              <a:t>The revenues and relevant expenses incurred should be correlated and matched.</a:t>
            </a:r>
          </a:p>
          <a:p>
            <a:endParaRPr lang="en-US" altLang="en-US" dirty="0">
              <a:cs typeface="Times New Roman" panose="02020603050405020304" pitchFamily="18" charset="0"/>
            </a:endParaRPr>
          </a:p>
          <a:p>
            <a:r>
              <a:rPr lang="en-US" altLang="en-US" dirty="0">
                <a:cs typeface="Times New Roman" panose="02020603050405020304" pitchFamily="18" charset="0"/>
              </a:rPr>
              <a:t>Revenues = expenses</a:t>
            </a:r>
            <a:endParaRPr lang="en-IN" altLang="en-US" dirty="0">
              <a:cs typeface="Times New Roman" panose="02020603050405020304" pitchFamily="18" charset="0"/>
            </a:endParaRPr>
          </a:p>
        </p:txBody>
      </p:sp>
    </p:spTree>
    <p:extLst>
      <p:ext uri="{BB962C8B-B14F-4D97-AF65-F5344CB8AC3E}">
        <p14:creationId xmlns:p14="http://schemas.microsoft.com/office/powerpoint/2010/main" val="1641629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6) Historical Cost Concept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All transactions and events are recorded at their monetary cost of acquisition.</a:t>
            </a:r>
          </a:p>
          <a:p>
            <a:endParaRPr lang="en-US" altLang="en-US" dirty="0">
              <a:cs typeface="Times New Roman" panose="02020603050405020304" pitchFamily="18" charset="0"/>
            </a:endParaRPr>
          </a:p>
          <a:p>
            <a:r>
              <a:rPr lang="en-US" altLang="en-US" dirty="0">
                <a:cs typeface="Times New Roman" panose="02020603050405020304" pitchFamily="18" charset="0"/>
              </a:rPr>
              <a:t>Assets are normally shown at their original costs.</a:t>
            </a:r>
          </a:p>
          <a:p>
            <a:endParaRPr lang="en-US" altLang="en-US" dirty="0">
              <a:cs typeface="Times New Roman" panose="02020603050405020304" pitchFamily="18" charset="0"/>
            </a:endParaRPr>
          </a:p>
          <a:p>
            <a:r>
              <a:rPr lang="en-US" altLang="en-US" dirty="0">
                <a:cs typeface="Times New Roman" panose="02020603050405020304" pitchFamily="18" charset="0"/>
              </a:rPr>
              <a:t>Any changes in the market value after the purchase are ignored.</a:t>
            </a:r>
          </a:p>
          <a:p>
            <a:endParaRPr lang="en-US" altLang="en-US" dirty="0">
              <a:cs typeface="Times New Roman" panose="02020603050405020304" pitchFamily="18" charset="0"/>
            </a:endParaRPr>
          </a:p>
          <a:p>
            <a:r>
              <a:rPr lang="en-US" altLang="en-US" dirty="0">
                <a:cs typeface="Times New Roman" panose="02020603050405020304" pitchFamily="18" charset="0"/>
              </a:rPr>
              <a:t>E.g., A fixed asset acquired at a cost of Rs. 1,00,000 would be recorded at this amount in the books. Even if its market value may have gone up or down in the future, it should be recorded at its original cost of Rs. 1,00,000.</a:t>
            </a:r>
          </a:p>
          <a:p>
            <a:endParaRPr lang="en-IN" altLang="en-US" dirty="0">
              <a:cs typeface="Times New Roman" panose="02020603050405020304" pitchFamily="18" charset="0"/>
            </a:endParaRPr>
          </a:p>
        </p:txBody>
      </p:sp>
    </p:spTree>
    <p:extLst>
      <p:ext uri="{BB962C8B-B14F-4D97-AF65-F5344CB8AC3E}">
        <p14:creationId xmlns:p14="http://schemas.microsoft.com/office/powerpoint/2010/main" val="7366687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7) Periodicity / Time Period Concept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Business must be done at periodic intervals during the lifetime of the business enterprise.</a:t>
            </a:r>
          </a:p>
          <a:p>
            <a:endParaRPr lang="en-US" altLang="en-US" dirty="0">
              <a:cs typeface="Times New Roman" panose="02020603050405020304" pitchFamily="18" charset="0"/>
            </a:endParaRPr>
          </a:p>
          <a:p>
            <a:r>
              <a:rPr lang="en-US" altLang="en-US" dirty="0">
                <a:cs typeface="Times New Roman" panose="02020603050405020304" pitchFamily="18" charset="0"/>
              </a:rPr>
              <a:t>PERIODICITY – Company can divide its economic activities into time periods.</a:t>
            </a:r>
          </a:p>
          <a:p>
            <a:endParaRPr lang="en-US" altLang="en-US" dirty="0">
              <a:cs typeface="Times New Roman" panose="02020603050405020304" pitchFamily="18" charset="0"/>
            </a:endParaRPr>
          </a:p>
          <a:p>
            <a:r>
              <a:rPr lang="en-US" altLang="en-US" dirty="0">
                <a:cs typeface="Times New Roman" panose="02020603050405020304" pitchFamily="18" charset="0"/>
              </a:rPr>
              <a:t>Normal accounting period is 12 months.</a:t>
            </a:r>
            <a:endParaRPr lang="en-IN" altLang="en-US" dirty="0">
              <a:cs typeface="Times New Roman" panose="02020603050405020304" pitchFamily="18" charset="0"/>
            </a:endParaRPr>
          </a:p>
        </p:txBody>
      </p:sp>
    </p:spTree>
    <p:extLst>
      <p:ext uri="{BB962C8B-B14F-4D97-AF65-F5344CB8AC3E}">
        <p14:creationId xmlns:p14="http://schemas.microsoft.com/office/powerpoint/2010/main" val="866269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US" dirty="0"/>
              <a:t>The Accounting Information System</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Accounting is an information system, which converts inputs into outputs. </a:t>
            </a:r>
          </a:p>
          <a:p>
            <a:endParaRPr lang="en-US" altLang="en-US" dirty="0">
              <a:cs typeface="Times New Roman" panose="02020603050405020304" pitchFamily="18" charset="0"/>
            </a:endParaRPr>
          </a:p>
          <a:p>
            <a:r>
              <a:rPr lang="en-US" altLang="en-US" dirty="0">
                <a:cs typeface="Times New Roman" panose="02020603050405020304" pitchFamily="18" charset="0"/>
              </a:rPr>
              <a:t>The accounting system processes business transactions to provide information to various interested parties. </a:t>
            </a:r>
          </a:p>
          <a:p>
            <a:endParaRPr lang="en-US" altLang="en-US" dirty="0">
              <a:cs typeface="Times New Roman" panose="02020603050405020304" pitchFamily="18" charset="0"/>
            </a:endParaRPr>
          </a:p>
          <a:p>
            <a:r>
              <a:rPr lang="en-US" altLang="en-US" dirty="0">
                <a:cs typeface="Times New Roman" panose="02020603050405020304" pitchFamily="18" charset="0"/>
              </a:rPr>
              <a:t>There are external and internal users of the information produced by the accounting system of a firm.</a:t>
            </a:r>
            <a:endParaRPr lang="en-IN" altLang="en-US" dirty="0">
              <a:cs typeface="Times New Roman" panose="02020603050405020304" pitchFamily="18" charset="0"/>
            </a:endParaRPr>
          </a:p>
        </p:txBody>
      </p:sp>
    </p:spTree>
    <p:extLst>
      <p:ext uri="{BB962C8B-B14F-4D97-AF65-F5344CB8AC3E}">
        <p14:creationId xmlns:p14="http://schemas.microsoft.com/office/powerpoint/2010/main" val="12040949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8) Dual Aspect Concept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Every transaction has two effects : Debit and credit.</a:t>
            </a:r>
          </a:p>
          <a:p>
            <a:endParaRPr lang="en-US" altLang="en-US" dirty="0">
              <a:cs typeface="Times New Roman" panose="02020603050405020304" pitchFamily="18" charset="0"/>
            </a:endParaRPr>
          </a:p>
          <a:p>
            <a:r>
              <a:rPr lang="en-US" altLang="en-US" dirty="0">
                <a:cs typeface="Times New Roman" panose="02020603050405020304" pitchFamily="18" charset="0"/>
              </a:rPr>
              <a:t>Accounting equation : A = C + L</a:t>
            </a:r>
          </a:p>
          <a:p>
            <a:endParaRPr lang="en-US" altLang="en-US" dirty="0">
              <a:cs typeface="Times New Roman" panose="02020603050405020304" pitchFamily="18" charset="0"/>
            </a:endParaRPr>
          </a:p>
          <a:p>
            <a:r>
              <a:rPr lang="en-US" altLang="en-US" dirty="0">
                <a:cs typeface="Times New Roman" panose="02020603050405020304" pitchFamily="18" charset="0"/>
              </a:rPr>
              <a:t>Assets are equal to Capital &amp; Liabilities.</a:t>
            </a:r>
          </a:p>
        </p:txBody>
      </p:sp>
    </p:spTree>
    <p:extLst>
      <p:ext uri="{BB962C8B-B14F-4D97-AF65-F5344CB8AC3E}">
        <p14:creationId xmlns:p14="http://schemas.microsoft.com/office/powerpoint/2010/main" val="544746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0" y="0"/>
            <a:ext cx="6096000" cy="6608190"/>
          </a:xfrm>
          <a:prstGeom prst="rect">
            <a:avLst/>
          </a:prstGeom>
          <a:gradFill>
            <a:gsLst>
              <a:gs pos="0">
                <a:srgbClr val="562C32"/>
              </a:gs>
              <a:gs pos="50000">
                <a:srgbClr val="562C32"/>
              </a:gs>
              <a:gs pos="100000">
                <a:srgbClr val="7B3E4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just">
              <a:lnSpc>
                <a:spcPct val="120000"/>
              </a:lnSpc>
            </a:pPr>
            <a:endParaRPr lang="en-US" sz="3400" b="1" dirty="0"/>
          </a:p>
          <a:p>
            <a:pPr algn="just">
              <a:lnSpc>
                <a:spcPct val="120000"/>
              </a:lnSpc>
            </a:pPr>
            <a:r>
              <a:rPr lang="en-US" sz="3400" b="1" dirty="0"/>
              <a:t>Conventions of Accounting</a:t>
            </a:r>
          </a:p>
          <a:p>
            <a:pPr algn="just">
              <a:lnSpc>
                <a:spcPct val="120000"/>
              </a:lnSpc>
            </a:pPr>
            <a:endParaRPr lang="en-US" dirty="0"/>
          </a:p>
          <a:p>
            <a:pPr algn="just">
              <a:lnSpc>
                <a:spcPct val="120000"/>
              </a:lnSpc>
            </a:pPr>
            <a:endParaRPr lang="en-US" dirty="0"/>
          </a:p>
          <a:p>
            <a:pPr algn="just">
              <a:lnSpc>
                <a:spcPct val="120000"/>
              </a:lnSpc>
            </a:pPr>
            <a:r>
              <a:rPr lang="en-US" sz="2800" b="0" i="0" dirty="0">
                <a:solidFill>
                  <a:schemeClr val="bg1"/>
                </a:solidFill>
                <a:effectLst/>
              </a:rPr>
              <a:t>Accounting conventions are guidelines used to help companies determine how to record certain business transactions that have not yet been fully addressed by </a:t>
            </a:r>
            <a:r>
              <a:rPr lang="en-US" sz="2800" dirty="0">
                <a:solidFill>
                  <a:schemeClr val="bg1"/>
                </a:solidFill>
              </a:rPr>
              <a:t>accounting standards</a:t>
            </a:r>
            <a:r>
              <a:rPr lang="en-US" sz="2800" b="0" i="0" dirty="0">
                <a:solidFill>
                  <a:schemeClr val="bg1"/>
                </a:solidFill>
                <a:effectLst/>
              </a:rPr>
              <a:t>. </a:t>
            </a:r>
            <a:endParaRPr lang="en-US" dirty="0"/>
          </a:p>
        </p:txBody>
      </p:sp>
      <p:sp>
        <p:nvSpPr>
          <p:cNvPr id="5" name="Slide Number Placeholder 3">
            <a:extLst>
              <a:ext uri="{FF2B5EF4-FFF2-40B4-BE49-F238E27FC236}">
                <a16:creationId xmlns:a16="http://schemas.microsoft.com/office/drawing/2014/main" id="{EE12068F-24B7-4166-B9B4-EA24B0B78576}"/>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61</a:t>
            </a:fld>
            <a:endParaRPr lang="en-US" b="1" dirty="0">
              <a:solidFill>
                <a:schemeClr val="tx1">
                  <a:lumMod val="90000"/>
                  <a:lumOff val="10000"/>
                </a:schemeClr>
              </a:solidFill>
              <a:latin typeface="+mn-lt"/>
            </a:endParaRPr>
          </a:p>
        </p:txBody>
      </p:sp>
      <p:sp>
        <p:nvSpPr>
          <p:cNvPr id="2" name="Content Placeholder 2">
            <a:extLst>
              <a:ext uri="{FF2B5EF4-FFF2-40B4-BE49-F238E27FC236}">
                <a16:creationId xmlns:a16="http://schemas.microsoft.com/office/drawing/2014/main" id="{55983218-728F-003E-6B1F-CF9B6036F9B8}"/>
              </a:ext>
            </a:extLst>
          </p:cNvPr>
          <p:cNvSpPr txBox="1">
            <a:spLocks/>
          </p:cNvSpPr>
          <p:nvPr/>
        </p:nvSpPr>
        <p:spPr>
          <a:xfrm>
            <a:off x="6456783" y="2174033"/>
            <a:ext cx="5598367" cy="34622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Arial" panose="020B0604020202020204" pitchFamily="34" charset="0"/>
              <a:buAutoNum type="arabicPeriod"/>
            </a:pPr>
            <a:r>
              <a:rPr lang="en-US" altLang="en-US" dirty="0">
                <a:cs typeface="Times New Roman" panose="02020603050405020304" pitchFamily="18" charset="0"/>
              </a:rPr>
              <a:t>Materiality</a:t>
            </a:r>
          </a:p>
          <a:p>
            <a:pPr marL="514350" indent="-514350" algn="just">
              <a:buFont typeface="Arial" panose="020B0604020202020204" pitchFamily="34" charset="0"/>
              <a:buAutoNum type="arabicPeriod"/>
            </a:pPr>
            <a:r>
              <a:rPr lang="en-US" altLang="en-US" dirty="0">
                <a:cs typeface="Times New Roman" panose="02020603050405020304" pitchFamily="18" charset="0"/>
              </a:rPr>
              <a:t>Prudence / Conservatism</a:t>
            </a:r>
          </a:p>
          <a:p>
            <a:pPr marL="514350" indent="-514350" algn="just">
              <a:buFont typeface="Arial" panose="020B0604020202020204" pitchFamily="34" charset="0"/>
              <a:buAutoNum type="arabicPeriod"/>
            </a:pPr>
            <a:r>
              <a:rPr lang="en-US" altLang="en-US" dirty="0">
                <a:cs typeface="Times New Roman" panose="02020603050405020304" pitchFamily="18" charset="0"/>
              </a:rPr>
              <a:t>Consistency</a:t>
            </a:r>
          </a:p>
          <a:p>
            <a:pPr marL="514350" indent="-514350" algn="just">
              <a:buFont typeface="Arial" panose="020B0604020202020204" pitchFamily="34" charset="0"/>
              <a:buAutoNum type="arabicPeriod"/>
            </a:pPr>
            <a:r>
              <a:rPr lang="en-US" altLang="en-US" dirty="0">
                <a:cs typeface="Times New Roman" panose="02020603050405020304" pitchFamily="18" charset="0"/>
              </a:rPr>
              <a:t>Disclosure</a:t>
            </a:r>
            <a:endParaRPr lang="en-IN" altLang="en-US" dirty="0">
              <a:cs typeface="Times New Roman" panose="02020603050405020304" pitchFamily="18" charset="0"/>
            </a:endParaRPr>
          </a:p>
        </p:txBody>
      </p:sp>
    </p:spTree>
    <p:extLst>
      <p:ext uri="{BB962C8B-B14F-4D97-AF65-F5344CB8AC3E}">
        <p14:creationId xmlns:p14="http://schemas.microsoft.com/office/powerpoint/2010/main" val="873141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1) Materiality</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An item is material if its inclusion or omission would influence or change the judgment of a reasonable person.</a:t>
            </a:r>
          </a:p>
          <a:p>
            <a:endParaRPr lang="en-US" altLang="en-US" dirty="0">
              <a:cs typeface="Times New Roman" panose="02020603050405020304" pitchFamily="18" charset="0"/>
            </a:endParaRPr>
          </a:p>
          <a:p>
            <a:r>
              <a:rPr lang="en-US" altLang="en-US" dirty="0">
                <a:cs typeface="Times New Roman" panose="02020603050405020304" pitchFamily="18" charset="0"/>
              </a:rPr>
              <a:t>New lead pencil is an asset, but its not needed to record. (Depreciation on Pencil)</a:t>
            </a:r>
          </a:p>
          <a:p>
            <a:endParaRPr lang="en-US" altLang="en-US" dirty="0">
              <a:cs typeface="Times New Roman" panose="02020603050405020304" pitchFamily="18" charset="0"/>
            </a:endParaRPr>
          </a:p>
          <a:p>
            <a:r>
              <a:rPr lang="en-US" altLang="en-US" dirty="0">
                <a:cs typeface="Times New Roman" panose="02020603050405020304" pitchFamily="18" charset="0"/>
              </a:rPr>
              <a:t>In other words do not waste your time in the elaborate recording of trivial items.</a:t>
            </a:r>
          </a:p>
          <a:p>
            <a:endParaRPr lang="en-US" altLang="en-US" dirty="0">
              <a:cs typeface="Times New Roman" panose="02020603050405020304" pitchFamily="18" charset="0"/>
            </a:endParaRPr>
          </a:p>
          <a:p>
            <a:r>
              <a:rPr lang="en-US" altLang="en-US" dirty="0">
                <a:cs typeface="Times New Roman" panose="02020603050405020304" pitchFamily="18" charset="0"/>
              </a:rPr>
              <a:t>E.g., a stock of stationary worth Rs. 10 should be treated as an expense when it was bought.</a:t>
            </a:r>
          </a:p>
          <a:p>
            <a:endParaRPr lang="en-US" altLang="en-US" dirty="0">
              <a:cs typeface="Times New Roman" panose="02020603050405020304" pitchFamily="18" charset="0"/>
            </a:endParaRPr>
          </a:p>
          <a:p>
            <a:r>
              <a:rPr lang="en-US" altLang="en-US" dirty="0">
                <a:cs typeface="Times New Roman" panose="02020603050405020304" pitchFamily="18" charset="0"/>
              </a:rPr>
              <a:t>Miscellaneous expense</a:t>
            </a:r>
            <a:endParaRPr lang="en-IN" altLang="en-US" dirty="0">
              <a:cs typeface="Times New Roman" panose="02020603050405020304" pitchFamily="18" charset="0"/>
            </a:endParaRPr>
          </a:p>
        </p:txBody>
      </p:sp>
    </p:spTree>
    <p:extLst>
      <p:ext uri="{BB962C8B-B14F-4D97-AF65-F5344CB8AC3E}">
        <p14:creationId xmlns:p14="http://schemas.microsoft.com/office/powerpoint/2010/main" val="5066656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2) Prudence / Conservatism</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The accountant should always be on the side of safety.</a:t>
            </a:r>
            <a:endParaRPr lang="en-IN" altLang="en-US" dirty="0">
              <a:cs typeface="Times New Roman" panose="02020603050405020304" pitchFamily="18" charset="0"/>
            </a:endParaRPr>
          </a:p>
          <a:p>
            <a:endParaRPr lang="en-US" altLang="en-US" dirty="0">
              <a:cs typeface="Times New Roman" panose="02020603050405020304" pitchFamily="18" charset="0"/>
            </a:endParaRPr>
          </a:p>
          <a:p>
            <a:r>
              <a:rPr lang="en-US" altLang="en-US" dirty="0">
                <a:cs typeface="Times New Roman" panose="02020603050405020304" pitchFamily="18" charset="0"/>
              </a:rPr>
              <a:t>Consider all probable losses but not taking credit for favorable event, unless it takes place.</a:t>
            </a:r>
          </a:p>
          <a:p>
            <a:endParaRPr lang="en-US" altLang="en-US" dirty="0">
              <a:cs typeface="Times New Roman" panose="02020603050405020304" pitchFamily="18" charset="0"/>
            </a:endParaRPr>
          </a:p>
          <a:p>
            <a:r>
              <a:rPr lang="en-US" altLang="en-US" dirty="0">
                <a:cs typeface="Times New Roman" panose="02020603050405020304" pitchFamily="18" charset="0"/>
              </a:rPr>
              <a:t>“Anticipate no profit &amp; provide for all conceivable losses.”</a:t>
            </a:r>
          </a:p>
          <a:p>
            <a:endParaRPr lang="en-US" altLang="en-US" dirty="0">
              <a:cs typeface="Times New Roman" panose="02020603050405020304" pitchFamily="18" charset="0"/>
            </a:endParaRPr>
          </a:p>
          <a:p>
            <a:r>
              <a:rPr lang="en-US" altLang="en-US" dirty="0">
                <a:cs typeface="Times New Roman" panose="02020603050405020304" pitchFamily="18" charset="0"/>
              </a:rPr>
              <a:t>E.g., Provision for doubtful debts should be deducted from debtors in balance sheet.</a:t>
            </a:r>
          </a:p>
          <a:p>
            <a:endParaRPr lang="en-US" altLang="en-US" dirty="0">
              <a:cs typeface="Times New Roman" panose="02020603050405020304" pitchFamily="18" charset="0"/>
            </a:endParaRPr>
          </a:p>
          <a:p>
            <a:r>
              <a:rPr lang="en-US" altLang="en-US" dirty="0">
                <a:cs typeface="Times New Roman" panose="02020603050405020304" pitchFamily="18" charset="0"/>
              </a:rPr>
              <a:t>Closing stock – lower value is taken.</a:t>
            </a:r>
          </a:p>
        </p:txBody>
      </p:sp>
    </p:spTree>
    <p:extLst>
      <p:ext uri="{BB962C8B-B14F-4D97-AF65-F5344CB8AC3E}">
        <p14:creationId xmlns:p14="http://schemas.microsoft.com/office/powerpoint/2010/main" val="36134997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3) Consistency</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Accounting policies must be consistent from year to year.</a:t>
            </a:r>
          </a:p>
          <a:p>
            <a:endParaRPr lang="en-US" altLang="en-US" dirty="0">
              <a:cs typeface="Times New Roman" panose="02020603050405020304" pitchFamily="18" charset="0"/>
            </a:endParaRPr>
          </a:p>
          <a:p>
            <a:r>
              <a:rPr lang="en-US" altLang="en-US" dirty="0">
                <a:cs typeface="Times New Roman" panose="02020603050405020304" pitchFamily="18" charset="0"/>
              </a:rPr>
              <a:t>Same policies, procedures and methods are followed continuously.</a:t>
            </a:r>
          </a:p>
          <a:p>
            <a:endParaRPr lang="en-US" altLang="en-US" dirty="0">
              <a:cs typeface="Times New Roman" panose="02020603050405020304" pitchFamily="18" charset="0"/>
            </a:endParaRPr>
          </a:p>
          <a:p>
            <a:r>
              <a:rPr lang="en-US" altLang="en-US" dirty="0">
                <a:cs typeface="Times New Roman" panose="02020603050405020304" pitchFamily="18" charset="0"/>
              </a:rPr>
              <a:t>Frequent changes in the accounting methods would lead to misleading profits calculated from the accounting records.</a:t>
            </a:r>
          </a:p>
          <a:p>
            <a:endParaRPr lang="en-US" altLang="en-US" dirty="0">
              <a:cs typeface="Times New Roman" panose="02020603050405020304" pitchFamily="18" charset="0"/>
            </a:endParaRPr>
          </a:p>
          <a:p>
            <a:r>
              <a:rPr lang="en-US" altLang="en-US" dirty="0">
                <a:cs typeface="Times New Roman" panose="02020603050405020304" pitchFamily="18" charset="0"/>
              </a:rPr>
              <a:t>E.g., Depreciation method of certain fixed assets once adopted should be used in the following years.</a:t>
            </a:r>
          </a:p>
          <a:p>
            <a:endParaRPr lang="en-US" altLang="en-US" dirty="0">
              <a:cs typeface="Times New Roman" panose="02020603050405020304" pitchFamily="18" charset="0"/>
            </a:endParaRPr>
          </a:p>
          <a:p>
            <a:r>
              <a:rPr lang="en-US" altLang="en-US" dirty="0">
                <a:cs typeface="Times New Roman" panose="02020603050405020304" pitchFamily="18" charset="0"/>
              </a:rPr>
              <a:t>FIFO Method – 1</a:t>
            </a:r>
            <a:r>
              <a:rPr lang="en-US" altLang="en-US" baseline="30000" dirty="0">
                <a:cs typeface="Times New Roman" panose="02020603050405020304" pitchFamily="18" charset="0"/>
              </a:rPr>
              <a:t>st</a:t>
            </a:r>
            <a:r>
              <a:rPr lang="en-US" altLang="en-US" dirty="0">
                <a:cs typeface="Times New Roman" panose="02020603050405020304" pitchFamily="18" charset="0"/>
              </a:rPr>
              <a:t> year &amp; LIFO Method – 2</a:t>
            </a:r>
            <a:r>
              <a:rPr lang="en-US" altLang="en-US" baseline="30000" dirty="0">
                <a:cs typeface="Times New Roman" panose="02020603050405020304" pitchFamily="18" charset="0"/>
              </a:rPr>
              <a:t>nd</a:t>
            </a:r>
            <a:r>
              <a:rPr lang="en-US" altLang="en-US" dirty="0">
                <a:cs typeface="Times New Roman" panose="02020603050405020304" pitchFamily="18" charset="0"/>
              </a:rPr>
              <a:t> year</a:t>
            </a:r>
            <a:endParaRPr lang="en-IN" altLang="en-US" dirty="0">
              <a:cs typeface="Times New Roman" panose="02020603050405020304" pitchFamily="18" charset="0"/>
            </a:endParaRPr>
          </a:p>
        </p:txBody>
      </p:sp>
    </p:spTree>
    <p:extLst>
      <p:ext uri="{BB962C8B-B14F-4D97-AF65-F5344CB8AC3E}">
        <p14:creationId xmlns:p14="http://schemas.microsoft.com/office/powerpoint/2010/main" val="2486401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pPr>
              <a:defRPr/>
            </a:pPr>
            <a:r>
              <a:rPr lang="en-US" dirty="0">
                <a:cs typeface="Times New Roman" pitchFamily="18" charset="0"/>
              </a:rPr>
              <a:t>4) Disclosure</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altLang="en-US" dirty="0">
                <a:cs typeface="Times New Roman" panose="02020603050405020304" pitchFamily="18" charset="0"/>
              </a:rPr>
              <a:t>The financial statements of a firm must include all information necessary for the formation of valid decisions by the users.</a:t>
            </a:r>
          </a:p>
          <a:p>
            <a:endParaRPr lang="en-US" altLang="en-US" dirty="0">
              <a:cs typeface="Times New Roman" panose="02020603050405020304" pitchFamily="18" charset="0"/>
            </a:endParaRPr>
          </a:p>
          <a:p>
            <a:r>
              <a:rPr lang="en-US" altLang="en-US" dirty="0">
                <a:cs typeface="Times New Roman" panose="02020603050405020304" pitchFamily="18" charset="0"/>
              </a:rPr>
              <a:t>Any information that might be relevant to an investor or creditor should be disclosed, either in body of the financial statements or in the notes attached thereto.</a:t>
            </a:r>
          </a:p>
          <a:p>
            <a:endParaRPr lang="en-US" altLang="en-US" dirty="0">
              <a:cs typeface="Times New Roman" panose="02020603050405020304" pitchFamily="18" charset="0"/>
            </a:endParaRPr>
          </a:p>
          <a:p>
            <a:r>
              <a:rPr lang="en-US" altLang="en-US" dirty="0">
                <a:cs typeface="Times New Roman" panose="02020603050405020304" pitchFamily="18" charset="0"/>
              </a:rPr>
              <a:t>BEING, in journals</a:t>
            </a:r>
          </a:p>
          <a:p>
            <a:endParaRPr lang="en-US" altLang="en-US" dirty="0">
              <a:cs typeface="Times New Roman" panose="02020603050405020304" pitchFamily="18" charset="0"/>
            </a:endParaRPr>
          </a:p>
          <a:p>
            <a:r>
              <a:rPr lang="en-US" altLang="en-US" dirty="0">
                <a:cs typeface="Times New Roman" panose="02020603050405020304" pitchFamily="18" charset="0"/>
              </a:rPr>
              <a:t>Notes or Contingent liabilities</a:t>
            </a:r>
          </a:p>
        </p:txBody>
      </p:sp>
    </p:spTree>
    <p:extLst>
      <p:ext uri="{BB962C8B-B14F-4D97-AF65-F5344CB8AC3E}">
        <p14:creationId xmlns:p14="http://schemas.microsoft.com/office/powerpoint/2010/main" val="19679555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Users of Accounting Information</a:t>
            </a:r>
            <a:endParaRPr lang="en-US" dirty="0"/>
          </a:p>
        </p:txBody>
      </p:sp>
      <p:graphicFrame>
        <p:nvGraphicFramePr>
          <p:cNvPr id="7" name="Diagram 6">
            <a:extLst>
              <a:ext uri="{FF2B5EF4-FFF2-40B4-BE49-F238E27FC236}">
                <a16:creationId xmlns:a16="http://schemas.microsoft.com/office/drawing/2014/main" id="{7C06E6FA-04BE-4131-98D8-90301A12D789}"/>
              </a:ext>
            </a:extLst>
          </p:cNvPr>
          <p:cNvGraphicFramePr/>
          <p:nvPr/>
        </p:nvGraphicFramePr>
        <p:xfrm>
          <a:off x="1240971" y="977229"/>
          <a:ext cx="9689626" cy="5397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graphicEl>
                                              <a:dgm id="{33E95C74-9265-441E-8F03-E47CBD7A2685}"/>
                                            </p:graphicEl>
                                          </p:spTgt>
                                        </p:tgtEl>
                                        <p:attrNameLst>
                                          <p:attrName>style.visibility</p:attrName>
                                        </p:attrNameLst>
                                      </p:cBhvr>
                                      <p:to>
                                        <p:strVal val="visible"/>
                                      </p:to>
                                    </p:set>
                                    <p:anim calcmode="lin" valueType="num">
                                      <p:cBhvr additive="base">
                                        <p:cTn id="7" dur="500" fill="hold"/>
                                        <p:tgtEl>
                                          <p:spTgt spid="7">
                                            <p:graphicEl>
                                              <a:dgm id="{33E95C74-9265-441E-8F03-E47CBD7A2685}"/>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graphicEl>
                                              <a:dgm id="{33E95C74-9265-441E-8F03-E47CBD7A2685}"/>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graphicEl>
                                              <a:dgm id="{ABDBFBA3-6A5E-4273-8FCF-E70147627D6F}"/>
                                            </p:graphicEl>
                                          </p:spTgt>
                                        </p:tgtEl>
                                        <p:attrNameLst>
                                          <p:attrName>style.visibility</p:attrName>
                                        </p:attrNameLst>
                                      </p:cBhvr>
                                      <p:to>
                                        <p:strVal val="visible"/>
                                      </p:to>
                                    </p:set>
                                    <p:anim calcmode="lin" valueType="num">
                                      <p:cBhvr additive="base">
                                        <p:cTn id="13" dur="500" fill="hold"/>
                                        <p:tgtEl>
                                          <p:spTgt spid="7">
                                            <p:graphicEl>
                                              <a:dgm id="{ABDBFBA3-6A5E-4273-8FCF-E70147627D6F}"/>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graphicEl>
                                              <a:dgm id="{ABDBFBA3-6A5E-4273-8FCF-E70147627D6F}"/>
                                            </p:graphic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
                                            <p:graphicEl>
                                              <a:dgm id="{3114D2A8-6576-4DC8-95EB-FC7A2BEE5124}"/>
                                            </p:graphicEl>
                                          </p:spTgt>
                                        </p:tgtEl>
                                        <p:attrNameLst>
                                          <p:attrName>style.visibility</p:attrName>
                                        </p:attrNameLst>
                                      </p:cBhvr>
                                      <p:to>
                                        <p:strVal val="visible"/>
                                      </p:to>
                                    </p:set>
                                    <p:anim calcmode="lin" valueType="num">
                                      <p:cBhvr additive="base">
                                        <p:cTn id="17" dur="500" fill="hold"/>
                                        <p:tgtEl>
                                          <p:spTgt spid="7">
                                            <p:graphicEl>
                                              <a:dgm id="{3114D2A8-6576-4DC8-95EB-FC7A2BEE5124}"/>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graphicEl>
                                              <a:dgm id="{3114D2A8-6576-4DC8-95EB-FC7A2BEE5124}"/>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graphicEl>
                                              <a:dgm id="{2F6D93B9-3773-4825-9DE8-4B65A03FFDAA}"/>
                                            </p:graphicEl>
                                          </p:spTgt>
                                        </p:tgtEl>
                                        <p:attrNameLst>
                                          <p:attrName>style.visibility</p:attrName>
                                        </p:attrNameLst>
                                      </p:cBhvr>
                                      <p:to>
                                        <p:strVal val="visible"/>
                                      </p:to>
                                    </p:set>
                                    <p:anim calcmode="lin" valueType="num">
                                      <p:cBhvr additive="base">
                                        <p:cTn id="23" dur="500" fill="hold"/>
                                        <p:tgtEl>
                                          <p:spTgt spid="7">
                                            <p:graphicEl>
                                              <a:dgm id="{2F6D93B9-3773-4825-9DE8-4B65A03FFDAA}"/>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graphicEl>
                                              <a:dgm id="{2F6D93B9-3773-4825-9DE8-4B65A03FFDAA}"/>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graphicEl>
                                              <a:dgm id="{2CC13B0B-003D-4561-85D3-A58131249F60}"/>
                                            </p:graphicEl>
                                          </p:spTgt>
                                        </p:tgtEl>
                                        <p:attrNameLst>
                                          <p:attrName>style.visibility</p:attrName>
                                        </p:attrNameLst>
                                      </p:cBhvr>
                                      <p:to>
                                        <p:strVal val="visible"/>
                                      </p:to>
                                    </p:set>
                                    <p:anim calcmode="lin" valueType="num">
                                      <p:cBhvr additive="base">
                                        <p:cTn id="27" dur="500" fill="hold"/>
                                        <p:tgtEl>
                                          <p:spTgt spid="7">
                                            <p:graphicEl>
                                              <a:dgm id="{2CC13B0B-003D-4561-85D3-A58131249F60}"/>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
                                            <p:graphicEl>
                                              <a:dgm id="{2CC13B0B-003D-4561-85D3-A58131249F60}"/>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
                                            <p:graphicEl>
                                              <a:dgm id="{918C3667-0B27-4F5F-BF2B-4C3298834BC4}"/>
                                            </p:graphicEl>
                                          </p:spTgt>
                                        </p:tgtEl>
                                        <p:attrNameLst>
                                          <p:attrName>style.visibility</p:attrName>
                                        </p:attrNameLst>
                                      </p:cBhvr>
                                      <p:to>
                                        <p:strVal val="visible"/>
                                      </p:to>
                                    </p:set>
                                    <p:anim calcmode="lin" valueType="num">
                                      <p:cBhvr additive="base">
                                        <p:cTn id="33" dur="500" fill="hold"/>
                                        <p:tgtEl>
                                          <p:spTgt spid="7">
                                            <p:graphicEl>
                                              <a:dgm id="{918C3667-0B27-4F5F-BF2B-4C3298834BC4}"/>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
                                            <p:graphicEl>
                                              <a:dgm id="{918C3667-0B27-4F5F-BF2B-4C3298834BC4}"/>
                                            </p:graphic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
                                            <p:graphicEl>
                                              <a:dgm id="{4AA3FE52-47B1-486F-BD40-9ED82E28E2EE}"/>
                                            </p:graphicEl>
                                          </p:spTgt>
                                        </p:tgtEl>
                                        <p:attrNameLst>
                                          <p:attrName>style.visibility</p:attrName>
                                        </p:attrNameLst>
                                      </p:cBhvr>
                                      <p:to>
                                        <p:strVal val="visible"/>
                                      </p:to>
                                    </p:set>
                                    <p:anim calcmode="lin" valueType="num">
                                      <p:cBhvr additive="base">
                                        <p:cTn id="37" dur="500" fill="hold"/>
                                        <p:tgtEl>
                                          <p:spTgt spid="7">
                                            <p:graphicEl>
                                              <a:dgm id="{4AA3FE52-47B1-486F-BD40-9ED82E28E2EE}"/>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graphicEl>
                                              <a:dgm id="{4AA3FE52-47B1-486F-BD40-9ED82E28E2EE}"/>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graphicEl>
                                              <a:dgm id="{F735233C-3181-4E5C-A22E-C39BC8F88A4B}"/>
                                            </p:graphicEl>
                                          </p:spTgt>
                                        </p:tgtEl>
                                        <p:attrNameLst>
                                          <p:attrName>style.visibility</p:attrName>
                                        </p:attrNameLst>
                                      </p:cBhvr>
                                      <p:to>
                                        <p:strVal val="visible"/>
                                      </p:to>
                                    </p:set>
                                    <p:anim calcmode="lin" valueType="num">
                                      <p:cBhvr additive="base">
                                        <p:cTn id="43" dur="500" fill="hold"/>
                                        <p:tgtEl>
                                          <p:spTgt spid="7">
                                            <p:graphicEl>
                                              <a:dgm id="{F735233C-3181-4E5C-A22E-C39BC8F88A4B}"/>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graphicEl>
                                              <a:dgm id="{F735233C-3181-4E5C-A22E-C39BC8F88A4B}"/>
                                            </p:graphic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
                                            <p:graphicEl>
                                              <a:dgm id="{49588F9C-2172-4E9C-9D0D-C44E623E33CE}"/>
                                            </p:graphicEl>
                                          </p:spTgt>
                                        </p:tgtEl>
                                        <p:attrNameLst>
                                          <p:attrName>style.visibility</p:attrName>
                                        </p:attrNameLst>
                                      </p:cBhvr>
                                      <p:to>
                                        <p:strVal val="visible"/>
                                      </p:to>
                                    </p:set>
                                    <p:anim calcmode="lin" valueType="num">
                                      <p:cBhvr additive="base">
                                        <p:cTn id="47" dur="500" fill="hold"/>
                                        <p:tgtEl>
                                          <p:spTgt spid="7">
                                            <p:graphicEl>
                                              <a:dgm id="{49588F9C-2172-4E9C-9D0D-C44E623E33CE}"/>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
                                            <p:graphicEl>
                                              <a:dgm id="{49588F9C-2172-4E9C-9D0D-C44E623E33CE}"/>
                                            </p:graphic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7">
                                            <p:graphicEl>
                                              <a:dgm id="{A79E7836-F955-4F46-83BB-A84A0EA8CA35}"/>
                                            </p:graphicEl>
                                          </p:spTgt>
                                        </p:tgtEl>
                                        <p:attrNameLst>
                                          <p:attrName>style.visibility</p:attrName>
                                        </p:attrNameLst>
                                      </p:cBhvr>
                                      <p:to>
                                        <p:strVal val="visible"/>
                                      </p:to>
                                    </p:set>
                                    <p:anim calcmode="lin" valueType="num">
                                      <p:cBhvr additive="base">
                                        <p:cTn id="53" dur="500" fill="hold"/>
                                        <p:tgtEl>
                                          <p:spTgt spid="7">
                                            <p:graphicEl>
                                              <a:dgm id="{A79E7836-F955-4F46-83BB-A84A0EA8CA35}"/>
                                            </p:graphic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7">
                                            <p:graphicEl>
                                              <a:dgm id="{A79E7836-F955-4F46-83BB-A84A0EA8CA35}"/>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7">
                                            <p:graphicEl>
                                              <a:dgm id="{8C75C24C-B066-4ECB-AC72-69A055BE462E}"/>
                                            </p:graphicEl>
                                          </p:spTgt>
                                        </p:tgtEl>
                                        <p:attrNameLst>
                                          <p:attrName>style.visibility</p:attrName>
                                        </p:attrNameLst>
                                      </p:cBhvr>
                                      <p:to>
                                        <p:strVal val="visible"/>
                                      </p:to>
                                    </p:set>
                                    <p:anim calcmode="lin" valueType="num">
                                      <p:cBhvr additive="base">
                                        <p:cTn id="57" dur="500" fill="hold"/>
                                        <p:tgtEl>
                                          <p:spTgt spid="7">
                                            <p:graphicEl>
                                              <a:dgm id="{8C75C24C-B066-4ECB-AC72-69A055BE462E}"/>
                                            </p:graphic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
                                            <p:graphicEl>
                                              <a:dgm id="{8C75C24C-B066-4ECB-AC72-69A055BE462E}"/>
                                            </p:graphic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7">
                                            <p:graphicEl>
                                              <a:dgm id="{B0057DED-1099-40E3-8CE1-FA5D69C566B6}"/>
                                            </p:graphicEl>
                                          </p:spTgt>
                                        </p:tgtEl>
                                        <p:attrNameLst>
                                          <p:attrName>style.visibility</p:attrName>
                                        </p:attrNameLst>
                                      </p:cBhvr>
                                      <p:to>
                                        <p:strVal val="visible"/>
                                      </p:to>
                                    </p:set>
                                    <p:anim calcmode="lin" valueType="num">
                                      <p:cBhvr additive="base">
                                        <p:cTn id="63" dur="500" fill="hold"/>
                                        <p:tgtEl>
                                          <p:spTgt spid="7">
                                            <p:graphicEl>
                                              <a:dgm id="{B0057DED-1099-40E3-8CE1-FA5D69C566B6}"/>
                                            </p:graphic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7">
                                            <p:graphicEl>
                                              <a:dgm id="{B0057DED-1099-40E3-8CE1-FA5D69C566B6}"/>
                                            </p:graphic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7">
                                            <p:graphicEl>
                                              <a:dgm id="{714EAAF9-9F05-4748-A435-E2C13F57E530}"/>
                                            </p:graphicEl>
                                          </p:spTgt>
                                        </p:tgtEl>
                                        <p:attrNameLst>
                                          <p:attrName>style.visibility</p:attrName>
                                        </p:attrNameLst>
                                      </p:cBhvr>
                                      <p:to>
                                        <p:strVal val="visible"/>
                                      </p:to>
                                    </p:set>
                                    <p:anim calcmode="lin" valueType="num">
                                      <p:cBhvr additive="base">
                                        <p:cTn id="67" dur="500" fill="hold"/>
                                        <p:tgtEl>
                                          <p:spTgt spid="7">
                                            <p:graphicEl>
                                              <a:dgm id="{714EAAF9-9F05-4748-A435-E2C13F57E530}"/>
                                            </p:graphic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
                                            <p:graphicEl>
                                              <a:dgm id="{714EAAF9-9F05-4748-A435-E2C13F57E530}"/>
                                            </p:graphic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
                                            <p:graphicEl>
                                              <a:dgm id="{4C590153-37E9-4E45-BFA1-850F2F3C0C0A}"/>
                                            </p:graphicEl>
                                          </p:spTgt>
                                        </p:tgtEl>
                                        <p:attrNameLst>
                                          <p:attrName>style.visibility</p:attrName>
                                        </p:attrNameLst>
                                      </p:cBhvr>
                                      <p:to>
                                        <p:strVal val="visible"/>
                                      </p:to>
                                    </p:set>
                                    <p:anim calcmode="lin" valueType="num">
                                      <p:cBhvr additive="base">
                                        <p:cTn id="73" dur="500" fill="hold"/>
                                        <p:tgtEl>
                                          <p:spTgt spid="7">
                                            <p:graphicEl>
                                              <a:dgm id="{4C590153-37E9-4E45-BFA1-850F2F3C0C0A}"/>
                                            </p:graphic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
                                            <p:graphicEl>
                                              <a:dgm id="{4C590153-37E9-4E45-BFA1-850F2F3C0C0A}"/>
                                            </p:graphic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7">
                                            <p:graphicEl>
                                              <a:dgm id="{32DF9593-1C77-4C6E-A670-E9B538ABF073}"/>
                                            </p:graphicEl>
                                          </p:spTgt>
                                        </p:tgtEl>
                                        <p:attrNameLst>
                                          <p:attrName>style.visibility</p:attrName>
                                        </p:attrNameLst>
                                      </p:cBhvr>
                                      <p:to>
                                        <p:strVal val="visible"/>
                                      </p:to>
                                    </p:set>
                                    <p:anim calcmode="lin" valueType="num">
                                      <p:cBhvr additive="base">
                                        <p:cTn id="77" dur="500" fill="hold"/>
                                        <p:tgtEl>
                                          <p:spTgt spid="7">
                                            <p:graphicEl>
                                              <a:dgm id="{32DF9593-1C77-4C6E-A670-E9B538ABF073}"/>
                                            </p:graphic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7">
                                            <p:graphicEl>
                                              <a:dgm id="{32DF9593-1C77-4C6E-A670-E9B538ABF073}"/>
                                            </p:graphic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7">
                                            <p:graphicEl>
                                              <a:dgm id="{7A1225AC-BE4F-474C-AC4D-10C2DE25A5BC}"/>
                                            </p:graphicEl>
                                          </p:spTgt>
                                        </p:tgtEl>
                                        <p:attrNameLst>
                                          <p:attrName>style.visibility</p:attrName>
                                        </p:attrNameLst>
                                      </p:cBhvr>
                                      <p:to>
                                        <p:strVal val="visible"/>
                                      </p:to>
                                    </p:set>
                                    <p:anim calcmode="lin" valueType="num">
                                      <p:cBhvr additive="base">
                                        <p:cTn id="83" dur="500" fill="hold"/>
                                        <p:tgtEl>
                                          <p:spTgt spid="7">
                                            <p:graphicEl>
                                              <a:dgm id="{7A1225AC-BE4F-474C-AC4D-10C2DE25A5BC}"/>
                                            </p:graphic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7">
                                            <p:graphicEl>
                                              <a:dgm id="{7A1225AC-BE4F-474C-AC4D-10C2DE25A5BC}"/>
                                            </p:graphic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7">
                                            <p:graphicEl>
                                              <a:dgm id="{B29E0035-E016-48D2-A5D8-19D4EA2EB667}"/>
                                            </p:graphicEl>
                                          </p:spTgt>
                                        </p:tgtEl>
                                        <p:attrNameLst>
                                          <p:attrName>style.visibility</p:attrName>
                                        </p:attrNameLst>
                                      </p:cBhvr>
                                      <p:to>
                                        <p:strVal val="visible"/>
                                      </p:to>
                                    </p:set>
                                    <p:anim calcmode="lin" valueType="num">
                                      <p:cBhvr additive="base">
                                        <p:cTn id="87" dur="500" fill="hold"/>
                                        <p:tgtEl>
                                          <p:spTgt spid="7">
                                            <p:graphicEl>
                                              <a:dgm id="{B29E0035-E016-48D2-A5D8-19D4EA2EB667}"/>
                                            </p:graphic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7">
                                            <p:graphicEl>
                                              <a:dgm id="{B29E0035-E016-48D2-A5D8-19D4EA2EB667}"/>
                                            </p:graphic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7">
                                            <p:graphicEl>
                                              <a:dgm id="{FFC84A4E-AB1D-4E22-98E3-0637A0CEB352}"/>
                                            </p:graphicEl>
                                          </p:spTgt>
                                        </p:tgtEl>
                                        <p:attrNameLst>
                                          <p:attrName>style.visibility</p:attrName>
                                        </p:attrNameLst>
                                      </p:cBhvr>
                                      <p:to>
                                        <p:strVal val="visible"/>
                                      </p:to>
                                    </p:set>
                                    <p:anim calcmode="lin" valueType="num">
                                      <p:cBhvr additive="base">
                                        <p:cTn id="93" dur="500" fill="hold"/>
                                        <p:tgtEl>
                                          <p:spTgt spid="7">
                                            <p:graphicEl>
                                              <a:dgm id="{FFC84A4E-AB1D-4E22-98E3-0637A0CEB352}"/>
                                            </p:graphic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7">
                                            <p:graphicEl>
                                              <a:dgm id="{FFC84A4E-AB1D-4E22-98E3-0637A0CEB352}"/>
                                            </p:graphicEl>
                                          </p:spTgt>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7">
                                            <p:graphicEl>
                                              <a:dgm id="{6BC2C9BE-2CDC-49C7-8245-AB0C02356249}"/>
                                            </p:graphicEl>
                                          </p:spTgt>
                                        </p:tgtEl>
                                        <p:attrNameLst>
                                          <p:attrName>style.visibility</p:attrName>
                                        </p:attrNameLst>
                                      </p:cBhvr>
                                      <p:to>
                                        <p:strVal val="visible"/>
                                      </p:to>
                                    </p:set>
                                    <p:anim calcmode="lin" valueType="num">
                                      <p:cBhvr additive="base">
                                        <p:cTn id="97" dur="500" fill="hold"/>
                                        <p:tgtEl>
                                          <p:spTgt spid="7">
                                            <p:graphicEl>
                                              <a:dgm id="{6BC2C9BE-2CDC-49C7-8245-AB0C02356249}"/>
                                            </p:graphic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
                                            <p:graphicEl>
                                              <a:dgm id="{6BC2C9BE-2CDC-49C7-8245-AB0C02356249}"/>
                                            </p:graphic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7">
                                            <p:graphicEl>
                                              <a:dgm id="{9AA5EC70-BA4A-4713-A242-15868305157E}"/>
                                            </p:graphicEl>
                                          </p:spTgt>
                                        </p:tgtEl>
                                        <p:attrNameLst>
                                          <p:attrName>style.visibility</p:attrName>
                                        </p:attrNameLst>
                                      </p:cBhvr>
                                      <p:to>
                                        <p:strVal val="visible"/>
                                      </p:to>
                                    </p:set>
                                    <p:anim calcmode="lin" valueType="num">
                                      <p:cBhvr additive="base">
                                        <p:cTn id="103" dur="500" fill="hold"/>
                                        <p:tgtEl>
                                          <p:spTgt spid="7">
                                            <p:graphicEl>
                                              <a:dgm id="{9AA5EC70-BA4A-4713-A242-15868305157E}"/>
                                            </p:graphic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7">
                                            <p:graphicEl>
                                              <a:dgm id="{9AA5EC70-BA4A-4713-A242-15868305157E}"/>
                                            </p:graphicEl>
                                          </p:spTgt>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7">
                                            <p:graphicEl>
                                              <a:dgm id="{26FF7E93-2834-4979-9080-1326EC096484}"/>
                                            </p:graphicEl>
                                          </p:spTgt>
                                        </p:tgtEl>
                                        <p:attrNameLst>
                                          <p:attrName>style.visibility</p:attrName>
                                        </p:attrNameLst>
                                      </p:cBhvr>
                                      <p:to>
                                        <p:strVal val="visible"/>
                                      </p:to>
                                    </p:set>
                                    <p:anim calcmode="lin" valueType="num">
                                      <p:cBhvr additive="base">
                                        <p:cTn id="107" dur="500" fill="hold"/>
                                        <p:tgtEl>
                                          <p:spTgt spid="7">
                                            <p:graphicEl>
                                              <a:dgm id="{26FF7E93-2834-4979-9080-1326EC096484}"/>
                                            </p:graphicEl>
                                          </p:spTgt>
                                        </p:tgtEl>
                                        <p:attrNameLst>
                                          <p:attrName>ppt_x</p:attrName>
                                        </p:attrNameLst>
                                      </p:cBhvr>
                                      <p:tavLst>
                                        <p:tav tm="0">
                                          <p:val>
                                            <p:strVal val="0-#ppt_w/2"/>
                                          </p:val>
                                        </p:tav>
                                        <p:tav tm="100000">
                                          <p:val>
                                            <p:strVal val="#ppt_x"/>
                                          </p:val>
                                        </p:tav>
                                      </p:tavLst>
                                    </p:anim>
                                    <p:anim calcmode="lin" valueType="num">
                                      <p:cBhvr additive="base">
                                        <p:cTn id="108" dur="500" fill="hold"/>
                                        <p:tgtEl>
                                          <p:spTgt spid="7">
                                            <p:graphicEl>
                                              <a:dgm id="{26FF7E93-2834-4979-9080-1326EC096484}"/>
                                            </p:graphicEl>
                                          </p:spTgt>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7">
                                            <p:graphicEl>
                                              <a:dgm id="{1DC055A2-DC34-45FC-BCFA-F85C4828CCE6}"/>
                                            </p:graphicEl>
                                          </p:spTgt>
                                        </p:tgtEl>
                                        <p:attrNameLst>
                                          <p:attrName>style.visibility</p:attrName>
                                        </p:attrNameLst>
                                      </p:cBhvr>
                                      <p:to>
                                        <p:strVal val="visible"/>
                                      </p:to>
                                    </p:set>
                                    <p:anim calcmode="lin" valueType="num">
                                      <p:cBhvr additive="base">
                                        <p:cTn id="113" dur="500" fill="hold"/>
                                        <p:tgtEl>
                                          <p:spTgt spid="7">
                                            <p:graphicEl>
                                              <a:dgm id="{1DC055A2-DC34-45FC-BCFA-F85C4828CCE6}"/>
                                            </p:graphic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7">
                                            <p:graphicEl>
                                              <a:dgm id="{1DC055A2-DC34-45FC-BCFA-F85C4828CCE6}"/>
                                            </p:graphicEl>
                                          </p:spTgt>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7">
                                            <p:graphicEl>
                                              <a:dgm id="{5F75D6FB-D442-453B-9F8C-07F9576EA8FF}"/>
                                            </p:graphicEl>
                                          </p:spTgt>
                                        </p:tgtEl>
                                        <p:attrNameLst>
                                          <p:attrName>style.visibility</p:attrName>
                                        </p:attrNameLst>
                                      </p:cBhvr>
                                      <p:to>
                                        <p:strVal val="visible"/>
                                      </p:to>
                                    </p:set>
                                    <p:anim calcmode="lin" valueType="num">
                                      <p:cBhvr additive="base">
                                        <p:cTn id="117" dur="500" fill="hold"/>
                                        <p:tgtEl>
                                          <p:spTgt spid="7">
                                            <p:graphicEl>
                                              <a:dgm id="{5F75D6FB-D442-453B-9F8C-07F9576EA8FF}"/>
                                            </p:graphic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7">
                                            <p:graphicEl>
                                              <a:dgm id="{5F75D6FB-D442-453B-9F8C-07F9576EA8FF}"/>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Process of Accounting</a:t>
            </a:r>
          </a:p>
        </p:txBody>
      </p:sp>
    </p:spTree>
    <p:extLst>
      <p:ext uri="{BB962C8B-B14F-4D97-AF65-F5344CB8AC3E}">
        <p14:creationId xmlns:p14="http://schemas.microsoft.com/office/powerpoint/2010/main" val="382105838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Process/Cycle of Accounting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5159220"/>
              </p:ext>
            </p:extLst>
          </p:nvPr>
        </p:nvGraphicFramePr>
        <p:xfrm>
          <a:off x="131764" y="711201"/>
          <a:ext cx="11871346" cy="5869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99317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5688CDD7-1489-4DDC-A341-DB8C9575AE9A}"/>
                                            </p:graphicEl>
                                          </p:spTgt>
                                        </p:tgtEl>
                                        <p:attrNameLst>
                                          <p:attrName>style.visibility</p:attrName>
                                        </p:attrNameLst>
                                      </p:cBhvr>
                                      <p:to>
                                        <p:strVal val="visible"/>
                                      </p:to>
                                    </p:set>
                                    <p:animEffect transition="in" filter="fade">
                                      <p:cBhvr>
                                        <p:cTn id="7" dur="1000"/>
                                        <p:tgtEl>
                                          <p:spTgt spid="5">
                                            <p:graphicEl>
                                              <a:dgm id="{5688CDD7-1489-4DDC-A341-DB8C9575AE9A}"/>
                                            </p:graphicEl>
                                          </p:spTgt>
                                        </p:tgtEl>
                                      </p:cBhvr>
                                    </p:animEffect>
                                    <p:anim calcmode="lin" valueType="num">
                                      <p:cBhvr>
                                        <p:cTn id="8" dur="1000" fill="hold"/>
                                        <p:tgtEl>
                                          <p:spTgt spid="5">
                                            <p:graphicEl>
                                              <a:dgm id="{5688CDD7-1489-4DDC-A341-DB8C9575AE9A}"/>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5688CDD7-1489-4DDC-A341-DB8C9575AE9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2AFE4685-F7FA-406F-B370-2D99179AD591}"/>
                                            </p:graphicEl>
                                          </p:spTgt>
                                        </p:tgtEl>
                                        <p:attrNameLst>
                                          <p:attrName>style.visibility</p:attrName>
                                        </p:attrNameLst>
                                      </p:cBhvr>
                                      <p:to>
                                        <p:strVal val="visible"/>
                                      </p:to>
                                    </p:set>
                                    <p:animEffect transition="in" filter="fade">
                                      <p:cBhvr>
                                        <p:cTn id="14" dur="1000"/>
                                        <p:tgtEl>
                                          <p:spTgt spid="5">
                                            <p:graphicEl>
                                              <a:dgm id="{2AFE4685-F7FA-406F-B370-2D99179AD591}"/>
                                            </p:graphicEl>
                                          </p:spTgt>
                                        </p:tgtEl>
                                      </p:cBhvr>
                                    </p:animEffect>
                                    <p:anim calcmode="lin" valueType="num">
                                      <p:cBhvr>
                                        <p:cTn id="15" dur="1000" fill="hold"/>
                                        <p:tgtEl>
                                          <p:spTgt spid="5">
                                            <p:graphicEl>
                                              <a:dgm id="{2AFE4685-F7FA-406F-B370-2D99179AD591}"/>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2AFE4685-F7FA-406F-B370-2D99179AD591}"/>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graphicEl>
                                              <a:dgm id="{FA14E653-C185-4295-915B-57A17E98FEC3}"/>
                                            </p:graphicEl>
                                          </p:spTgt>
                                        </p:tgtEl>
                                        <p:attrNameLst>
                                          <p:attrName>style.visibility</p:attrName>
                                        </p:attrNameLst>
                                      </p:cBhvr>
                                      <p:to>
                                        <p:strVal val="visible"/>
                                      </p:to>
                                    </p:set>
                                    <p:animEffect transition="in" filter="fade">
                                      <p:cBhvr>
                                        <p:cTn id="19" dur="1000"/>
                                        <p:tgtEl>
                                          <p:spTgt spid="5">
                                            <p:graphicEl>
                                              <a:dgm id="{FA14E653-C185-4295-915B-57A17E98FEC3}"/>
                                            </p:graphicEl>
                                          </p:spTgt>
                                        </p:tgtEl>
                                      </p:cBhvr>
                                    </p:animEffect>
                                    <p:anim calcmode="lin" valueType="num">
                                      <p:cBhvr>
                                        <p:cTn id="20" dur="1000" fill="hold"/>
                                        <p:tgtEl>
                                          <p:spTgt spid="5">
                                            <p:graphicEl>
                                              <a:dgm id="{FA14E653-C185-4295-915B-57A17E98FEC3}"/>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FA14E653-C185-4295-915B-57A17E98FEC3}"/>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graphicEl>
                                              <a:dgm id="{01D3182E-9255-4F50-A9B4-6AFC03C8C4F1}"/>
                                            </p:graphicEl>
                                          </p:spTgt>
                                        </p:tgtEl>
                                        <p:attrNameLst>
                                          <p:attrName>style.visibility</p:attrName>
                                        </p:attrNameLst>
                                      </p:cBhvr>
                                      <p:to>
                                        <p:strVal val="visible"/>
                                      </p:to>
                                    </p:set>
                                    <p:animEffect transition="in" filter="fade">
                                      <p:cBhvr>
                                        <p:cTn id="26" dur="1000"/>
                                        <p:tgtEl>
                                          <p:spTgt spid="5">
                                            <p:graphicEl>
                                              <a:dgm id="{01D3182E-9255-4F50-A9B4-6AFC03C8C4F1}"/>
                                            </p:graphicEl>
                                          </p:spTgt>
                                        </p:tgtEl>
                                      </p:cBhvr>
                                    </p:animEffect>
                                    <p:anim calcmode="lin" valueType="num">
                                      <p:cBhvr>
                                        <p:cTn id="27" dur="1000" fill="hold"/>
                                        <p:tgtEl>
                                          <p:spTgt spid="5">
                                            <p:graphicEl>
                                              <a:dgm id="{01D3182E-9255-4F50-A9B4-6AFC03C8C4F1}"/>
                                            </p:graphicEl>
                                          </p:spTgt>
                                        </p:tgtEl>
                                        <p:attrNameLst>
                                          <p:attrName>ppt_x</p:attrName>
                                        </p:attrNameLst>
                                      </p:cBhvr>
                                      <p:tavLst>
                                        <p:tav tm="0">
                                          <p:val>
                                            <p:strVal val="#ppt_x"/>
                                          </p:val>
                                        </p:tav>
                                        <p:tav tm="100000">
                                          <p:val>
                                            <p:strVal val="#ppt_x"/>
                                          </p:val>
                                        </p:tav>
                                      </p:tavLst>
                                    </p:anim>
                                    <p:anim calcmode="lin" valueType="num">
                                      <p:cBhvr>
                                        <p:cTn id="28" dur="1000" fill="hold"/>
                                        <p:tgtEl>
                                          <p:spTgt spid="5">
                                            <p:graphicEl>
                                              <a:dgm id="{01D3182E-9255-4F50-A9B4-6AFC03C8C4F1}"/>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graphicEl>
                                              <a:dgm id="{1C7DE035-5B25-4D7D-909A-E8424431B0B0}"/>
                                            </p:graphicEl>
                                          </p:spTgt>
                                        </p:tgtEl>
                                        <p:attrNameLst>
                                          <p:attrName>style.visibility</p:attrName>
                                        </p:attrNameLst>
                                      </p:cBhvr>
                                      <p:to>
                                        <p:strVal val="visible"/>
                                      </p:to>
                                    </p:set>
                                    <p:animEffect transition="in" filter="fade">
                                      <p:cBhvr>
                                        <p:cTn id="31" dur="1000"/>
                                        <p:tgtEl>
                                          <p:spTgt spid="5">
                                            <p:graphicEl>
                                              <a:dgm id="{1C7DE035-5B25-4D7D-909A-E8424431B0B0}"/>
                                            </p:graphicEl>
                                          </p:spTgt>
                                        </p:tgtEl>
                                      </p:cBhvr>
                                    </p:animEffect>
                                    <p:anim calcmode="lin" valueType="num">
                                      <p:cBhvr>
                                        <p:cTn id="32" dur="1000" fill="hold"/>
                                        <p:tgtEl>
                                          <p:spTgt spid="5">
                                            <p:graphicEl>
                                              <a:dgm id="{1C7DE035-5B25-4D7D-909A-E8424431B0B0}"/>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1C7DE035-5B25-4D7D-909A-E8424431B0B0}"/>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graphicEl>
                                              <a:dgm id="{5BFE0C79-9E27-4145-8618-04101FB29DA6}"/>
                                            </p:graphicEl>
                                          </p:spTgt>
                                        </p:tgtEl>
                                        <p:attrNameLst>
                                          <p:attrName>style.visibility</p:attrName>
                                        </p:attrNameLst>
                                      </p:cBhvr>
                                      <p:to>
                                        <p:strVal val="visible"/>
                                      </p:to>
                                    </p:set>
                                    <p:animEffect transition="in" filter="fade">
                                      <p:cBhvr>
                                        <p:cTn id="38" dur="1000"/>
                                        <p:tgtEl>
                                          <p:spTgt spid="5">
                                            <p:graphicEl>
                                              <a:dgm id="{5BFE0C79-9E27-4145-8618-04101FB29DA6}"/>
                                            </p:graphicEl>
                                          </p:spTgt>
                                        </p:tgtEl>
                                      </p:cBhvr>
                                    </p:animEffect>
                                    <p:anim calcmode="lin" valueType="num">
                                      <p:cBhvr>
                                        <p:cTn id="39" dur="1000" fill="hold"/>
                                        <p:tgtEl>
                                          <p:spTgt spid="5">
                                            <p:graphicEl>
                                              <a:dgm id="{5BFE0C79-9E27-4145-8618-04101FB29DA6}"/>
                                            </p:graphicEl>
                                          </p:spTgt>
                                        </p:tgtEl>
                                        <p:attrNameLst>
                                          <p:attrName>ppt_x</p:attrName>
                                        </p:attrNameLst>
                                      </p:cBhvr>
                                      <p:tavLst>
                                        <p:tav tm="0">
                                          <p:val>
                                            <p:strVal val="#ppt_x"/>
                                          </p:val>
                                        </p:tav>
                                        <p:tav tm="100000">
                                          <p:val>
                                            <p:strVal val="#ppt_x"/>
                                          </p:val>
                                        </p:tav>
                                      </p:tavLst>
                                    </p:anim>
                                    <p:anim calcmode="lin" valueType="num">
                                      <p:cBhvr>
                                        <p:cTn id="40" dur="1000" fill="hold"/>
                                        <p:tgtEl>
                                          <p:spTgt spid="5">
                                            <p:graphicEl>
                                              <a:dgm id="{5BFE0C79-9E27-4145-8618-04101FB29DA6}"/>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
                                            <p:graphicEl>
                                              <a:dgm id="{5A237004-FADB-42B8-A785-9ED922BA549C}"/>
                                            </p:graphicEl>
                                          </p:spTgt>
                                        </p:tgtEl>
                                        <p:attrNameLst>
                                          <p:attrName>style.visibility</p:attrName>
                                        </p:attrNameLst>
                                      </p:cBhvr>
                                      <p:to>
                                        <p:strVal val="visible"/>
                                      </p:to>
                                    </p:set>
                                    <p:animEffect transition="in" filter="fade">
                                      <p:cBhvr>
                                        <p:cTn id="43" dur="1000"/>
                                        <p:tgtEl>
                                          <p:spTgt spid="5">
                                            <p:graphicEl>
                                              <a:dgm id="{5A237004-FADB-42B8-A785-9ED922BA549C}"/>
                                            </p:graphicEl>
                                          </p:spTgt>
                                        </p:tgtEl>
                                      </p:cBhvr>
                                    </p:animEffect>
                                    <p:anim calcmode="lin" valueType="num">
                                      <p:cBhvr>
                                        <p:cTn id="44" dur="1000" fill="hold"/>
                                        <p:tgtEl>
                                          <p:spTgt spid="5">
                                            <p:graphicEl>
                                              <a:dgm id="{5A237004-FADB-42B8-A785-9ED922BA549C}"/>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5A237004-FADB-42B8-A785-9ED922BA549C}"/>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graphicEl>
                                              <a:dgm id="{8892E3AB-E8E0-4F56-AA61-4224B546014A}"/>
                                            </p:graphicEl>
                                          </p:spTgt>
                                        </p:tgtEl>
                                        <p:attrNameLst>
                                          <p:attrName>style.visibility</p:attrName>
                                        </p:attrNameLst>
                                      </p:cBhvr>
                                      <p:to>
                                        <p:strVal val="visible"/>
                                      </p:to>
                                    </p:set>
                                    <p:animEffect transition="in" filter="fade">
                                      <p:cBhvr>
                                        <p:cTn id="50" dur="1000"/>
                                        <p:tgtEl>
                                          <p:spTgt spid="5">
                                            <p:graphicEl>
                                              <a:dgm id="{8892E3AB-E8E0-4F56-AA61-4224B546014A}"/>
                                            </p:graphicEl>
                                          </p:spTgt>
                                        </p:tgtEl>
                                      </p:cBhvr>
                                    </p:animEffect>
                                    <p:anim calcmode="lin" valueType="num">
                                      <p:cBhvr>
                                        <p:cTn id="51" dur="1000" fill="hold"/>
                                        <p:tgtEl>
                                          <p:spTgt spid="5">
                                            <p:graphicEl>
                                              <a:dgm id="{8892E3AB-E8E0-4F56-AA61-4224B546014A}"/>
                                            </p:graphicEl>
                                          </p:spTgt>
                                        </p:tgtEl>
                                        <p:attrNameLst>
                                          <p:attrName>ppt_x</p:attrName>
                                        </p:attrNameLst>
                                      </p:cBhvr>
                                      <p:tavLst>
                                        <p:tav tm="0">
                                          <p:val>
                                            <p:strVal val="#ppt_x"/>
                                          </p:val>
                                        </p:tav>
                                        <p:tav tm="100000">
                                          <p:val>
                                            <p:strVal val="#ppt_x"/>
                                          </p:val>
                                        </p:tav>
                                      </p:tavLst>
                                    </p:anim>
                                    <p:anim calcmode="lin" valueType="num">
                                      <p:cBhvr>
                                        <p:cTn id="52" dur="1000" fill="hold"/>
                                        <p:tgtEl>
                                          <p:spTgt spid="5">
                                            <p:graphicEl>
                                              <a:dgm id="{8892E3AB-E8E0-4F56-AA61-4224B546014A}"/>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
                                            <p:graphicEl>
                                              <a:dgm id="{E83D9339-0FE2-46C5-86F0-6142BB9FA341}"/>
                                            </p:graphicEl>
                                          </p:spTgt>
                                        </p:tgtEl>
                                        <p:attrNameLst>
                                          <p:attrName>style.visibility</p:attrName>
                                        </p:attrNameLst>
                                      </p:cBhvr>
                                      <p:to>
                                        <p:strVal val="visible"/>
                                      </p:to>
                                    </p:set>
                                    <p:animEffect transition="in" filter="fade">
                                      <p:cBhvr>
                                        <p:cTn id="55" dur="1000"/>
                                        <p:tgtEl>
                                          <p:spTgt spid="5">
                                            <p:graphicEl>
                                              <a:dgm id="{E83D9339-0FE2-46C5-86F0-6142BB9FA341}"/>
                                            </p:graphicEl>
                                          </p:spTgt>
                                        </p:tgtEl>
                                      </p:cBhvr>
                                    </p:animEffect>
                                    <p:anim calcmode="lin" valueType="num">
                                      <p:cBhvr>
                                        <p:cTn id="56" dur="1000" fill="hold"/>
                                        <p:tgtEl>
                                          <p:spTgt spid="5">
                                            <p:graphicEl>
                                              <a:dgm id="{E83D9339-0FE2-46C5-86F0-6142BB9FA341}"/>
                                            </p:graphicEl>
                                          </p:spTgt>
                                        </p:tgtEl>
                                        <p:attrNameLst>
                                          <p:attrName>ppt_x</p:attrName>
                                        </p:attrNameLst>
                                      </p:cBhvr>
                                      <p:tavLst>
                                        <p:tav tm="0">
                                          <p:val>
                                            <p:strVal val="#ppt_x"/>
                                          </p:val>
                                        </p:tav>
                                        <p:tav tm="100000">
                                          <p:val>
                                            <p:strVal val="#ppt_x"/>
                                          </p:val>
                                        </p:tav>
                                      </p:tavLst>
                                    </p:anim>
                                    <p:anim calcmode="lin" valueType="num">
                                      <p:cBhvr>
                                        <p:cTn id="57" dur="1000" fill="hold"/>
                                        <p:tgtEl>
                                          <p:spTgt spid="5">
                                            <p:graphicEl>
                                              <a:dgm id="{E83D9339-0FE2-46C5-86F0-6142BB9FA341}"/>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
                                            <p:graphicEl>
                                              <a:dgm id="{F66FD87D-4E11-4F47-95F6-2C5DE4B6D19C}"/>
                                            </p:graphicEl>
                                          </p:spTgt>
                                        </p:tgtEl>
                                        <p:attrNameLst>
                                          <p:attrName>style.visibility</p:attrName>
                                        </p:attrNameLst>
                                      </p:cBhvr>
                                      <p:to>
                                        <p:strVal val="visible"/>
                                      </p:to>
                                    </p:set>
                                    <p:animEffect transition="in" filter="fade">
                                      <p:cBhvr>
                                        <p:cTn id="62" dur="1000"/>
                                        <p:tgtEl>
                                          <p:spTgt spid="5">
                                            <p:graphicEl>
                                              <a:dgm id="{F66FD87D-4E11-4F47-95F6-2C5DE4B6D19C}"/>
                                            </p:graphicEl>
                                          </p:spTgt>
                                        </p:tgtEl>
                                      </p:cBhvr>
                                    </p:animEffect>
                                    <p:anim calcmode="lin" valueType="num">
                                      <p:cBhvr>
                                        <p:cTn id="63" dur="1000" fill="hold"/>
                                        <p:tgtEl>
                                          <p:spTgt spid="5">
                                            <p:graphicEl>
                                              <a:dgm id="{F66FD87D-4E11-4F47-95F6-2C5DE4B6D19C}"/>
                                            </p:graphicEl>
                                          </p:spTgt>
                                        </p:tgtEl>
                                        <p:attrNameLst>
                                          <p:attrName>ppt_x</p:attrName>
                                        </p:attrNameLst>
                                      </p:cBhvr>
                                      <p:tavLst>
                                        <p:tav tm="0">
                                          <p:val>
                                            <p:strVal val="#ppt_x"/>
                                          </p:val>
                                        </p:tav>
                                        <p:tav tm="100000">
                                          <p:val>
                                            <p:strVal val="#ppt_x"/>
                                          </p:val>
                                        </p:tav>
                                      </p:tavLst>
                                    </p:anim>
                                    <p:anim calcmode="lin" valueType="num">
                                      <p:cBhvr>
                                        <p:cTn id="64" dur="1000" fill="hold"/>
                                        <p:tgtEl>
                                          <p:spTgt spid="5">
                                            <p:graphicEl>
                                              <a:dgm id="{F66FD87D-4E11-4F47-95F6-2C5DE4B6D19C}"/>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
                                            <p:graphicEl>
                                              <a:dgm id="{91924A0C-ED0B-47EB-8E25-40F19F630D74}"/>
                                            </p:graphicEl>
                                          </p:spTgt>
                                        </p:tgtEl>
                                        <p:attrNameLst>
                                          <p:attrName>style.visibility</p:attrName>
                                        </p:attrNameLst>
                                      </p:cBhvr>
                                      <p:to>
                                        <p:strVal val="visible"/>
                                      </p:to>
                                    </p:set>
                                    <p:animEffect transition="in" filter="fade">
                                      <p:cBhvr>
                                        <p:cTn id="67" dur="1000"/>
                                        <p:tgtEl>
                                          <p:spTgt spid="5">
                                            <p:graphicEl>
                                              <a:dgm id="{91924A0C-ED0B-47EB-8E25-40F19F630D74}"/>
                                            </p:graphicEl>
                                          </p:spTgt>
                                        </p:tgtEl>
                                      </p:cBhvr>
                                    </p:animEffect>
                                    <p:anim calcmode="lin" valueType="num">
                                      <p:cBhvr>
                                        <p:cTn id="68" dur="1000" fill="hold"/>
                                        <p:tgtEl>
                                          <p:spTgt spid="5">
                                            <p:graphicEl>
                                              <a:dgm id="{91924A0C-ED0B-47EB-8E25-40F19F630D74}"/>
                                            </p:graphicEl>
                                          </p:spTgt>
                                        </p:tgtEl>
                                        <p:attrNameLst>
                                          <p:attrName>ppt_x</p:attrName>
                                        </p:attrNameLst>
                                      </p:cBhvr>
                                      <p:tavLst>
                                        <p:tav tm="0">
                                          <p:val>
                                            <p:strVal val="#ppt_x"/>
                                          </p:val>
                                        </p:tav>
                                        <p:tav tm="100000">
                                          <p:val>
                                            <p:strVal val="#ppt_x"/>
                                          </p:val>
                                        </p:tav>
                                      </p:tavLst>
                                    </p:anim>
                                    <p:anim calcmode="lin" valueType="num">
                                      <p:cBhvr>
                                        <p:cTn id="69" dur="1000" fill="hold"/>
                                        <p:tgtEl>
                                          <p:spTgt spid="5">
                                            <p:graphicEl>
                                              <a:dgm id="{91924A0C-ED0B-47EB-8E25-40F19F630D74}"/>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graphicEl>
                                              <a:dgm id="{CAB1FB80-02E0-4C19-B320-0DA5DA6E923B}"/>
                                            </p:graphicEl>
                                          </p:spTgt>
                                        </p:tgtEl>
                                        <p:attrNameLst>
                                          <p:attrName>style.visibility</p:attrName>
                                        </p:attrNameLst>
                                      </p:cBhvr>
                                      <p:to>
                                        <p:strVal val="visible"/>
                                      </p:to>
                                    </p:set>
                                    <p:animEffect transition="in" filter="fade">
                                      <p:cBhvr>
                                        <p:cTn id="74" dur="1000"/>
                                        <p:tgtEl>
                                          <p:spTgt spid="5">
                                            <p:graphicEl>
                                              <a:dgm id="{CAB1FB80-02E0-4C19-B320-0DA5DA6E923B}"/>
                                            </p:graphicEl>
                                          </p:spTgt>
                                        </p:tgtEl>
                                      </p:cBhvr>
                                    </p:animEffect>
                                    <p:anim calcmode="lin" valueType="num">
                                      <p:cBhvr>
                                        <p:cTn id="75" dur="1000" fill="hold"/>
                                        <p:tgtEl>
                                          <p:spTgt spid="5">
                                            <p:graphicEl>
                                              <a:dgm id="{CAB1FB80-02E0-4C19-B320-0DA5DA6E923B}"/>
                                            </p:graphicEl>
                                          </p:spTgt>
                                        </p:tgtEl>
                                        <p:attrNameLst>
                                          <p:attrName>ppt_x</p:attrName>
                                        </p:attrNameLst>
                                      </p:cBhvr>
                                      <p:tavLst>
                                        <p:tav tm="0">
                                          <p:val>
                                            <p:strVal val="#ppt_x"/>
                                          </p:val>
                                        </p:tav>
                                        <p:tav tm="100000">
                                          <p:val>
                                            <p:strVal val="#ppt_x"/>
                                          </p:val>
                                        </p:tav>
                                      </p:tavLst>
                                    </p:anim>
                                    <p:anim calcmode="lin" valueType="num">
                                      <p:cBhvr>
                                        <p:cTn id="76" dur="1000" fill="hold"/>
                                        <p:tgtEl>
                                          <p:spTgt spid="5">
                                            <p:graphicEl>
                                              <a:dgm id="{CAB1FB80-02E0-4C19-B320-0DA5DA6E923B}"/>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5">
                                            <p:graphicEl>
                                              <a:dgm id="{D1D5F2C8-BD78-4DE9-8BBF-9DF96DC238CD}"/>
                                            </p:graphicEl>
                                          </p:spTgt>
                                        </p:tgtEl>
                                        <p:attrNameLst>
                                          <p:attrName>style.visibility</p:attrName>
                                        </p:attrNameLst>
                                      </p:cBhvr>
                                      <p:to>
                                        <p:strVal val="visible"/>
                                      </p:to>
                                    </p:set>
                                    <p:animEffect transition="in" filter="fade">
                                      <p:cBhvr>
                                        <p:cTn id="79" dur="1000"/>
                                        <p:tgtEl>
                                          <p:spTgt spid="5">
                                            <p:graphicEl>
                                              <a:dgm id="{D1D5F2C8-BD78-4DE9-8BBF-9DF96DC238CD}"/>
                                            </p:graphicEl>
                                          </p:spTgt>
                                        </p:tgtEl>
                                      </p:cBhvr>
                                    </p:animEffect>
                                    <p:anim calcmode="lin" valueType="num">
                                      <p:cBhvr>
                                        <p:cTn id="80" dur="1000" fill="hold"/>
                                        <p:tgtEl>
                                          <p:spTgt spid="5">
                                            <p:graphicEl>
                                              <a:dgm id="{D1D5F2C8-BD78-4DE9-8BBF-9DF96DC238CD}"/>
                                            </p:graphicEl>
                                          </p:spTgt>
                                        </p:tgtEl>
                                        <p:attrNameLst>
                                          <p:attrName>ppt_x</p:attrName>
                                        </p:attrNameLst>
                                      </p:cBhvr>
                                      <p:tavLst>
                                        <p:tav tm="0">
                                          <p:val>
                                            <p:strVal val="#ppt_x"/>
                                          </p:val>
                                        </p:tav>
                                        <p:tav tm="100000">
                                          <p:val>
                                            <p:strVal val="#ppt_x"/>
                                          </p:val>
                                        </p:tav>
                                      </p:tavLst>
                                    </p:anim>
                                    <p:anim calcmode="lin" valueType="num">
                                      <p:cBhvr>
                                        <p:cTn id="81" dur="1000" fill="hold"/>
                                        <p:tgtEl>
                                          <p:spTgt spid="5">
                                            <p:graphicEl>
                                              <a:dgm id="{D1D5F2C8-BD78-4DE9-8BBF-9DF96DC238CD}"/>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
                                            <p:graphicEl>
                                              <a:dgm id="{677E2247-1A54-4D75-AC58-19E283FDFD6D}"/>
                                            </p:graphicEl>
                                          </p:spTgt>
                                        </p:tgtEl>
                                        <p:attrNameLst>
                                          <p:attrName>style.visibility</p:attrName>
                                        </p:attrNameLst>
                                      </p:cBhvr>
                                      <p:to>
                                        <p:strVal val="visible"/>
                                      </p:to>
                                    </p:set>
                                    <p:animEffect transition="in" filter="fade">
                                      <p:cBhvr>
                                        <p:cTn id="84" dur="1000"/>
                                        <p:tgtEl>
                                          <p:spTgt spid="5">
                                            <p:graphicEl>
                                              <a:dgm id="{677E2247-1A54-4D75-AC58-19E283FDFD6D}"/>
                                            </p:graphicEl>
                                          </p:spTgt>
                                        </p:tgtEl>
                                      </p:cBhvr>
                                    </p:animEffect>
                                    <p:anim calcmode="lin" valueType="num">
                                      <p:cBhvr>
                                        <p:cTn id="85" dur="1000" fill="hold"/>
                                        <p:tgtEl>
                                          <p:spTgt spid="5">
                                            <p:graphicEl>
                                              <a:dgm id="{677E2247-1A54-4D75-AC58-19E283FDFD6D}"/>
                                            </p:graphicEl>
                                          </p:spTgt>
                                        </p:tgtEl>
                                        <p:attrNameLst>
                                          <p:attrName>ppt_x</p:attrName>
                                        </p:attrNameLst>
                                      </p:cBhvr>
                                      <p:tavLst>
                                        <p:tav tm="0">
                                          <p:val>
                                            <p:strVal val="#ppt_x"/>
                                          </p:val>
                                        </p:tav>
                                        <p:tav tm="100000">
                                          <p:val>
                                            <p:strVal val="#ppt_x"/>
                                          </p:val>
                                        </p:tav>
                                      </p:tavLst>
                                    </p:anim>
                                    <p:anim calcmode="lin" valueType="num">
                                      <p:cBhvr>
                                        <p:cTn id="86" dur="1000" fill="hold"/>
                                        <p:tgtEl>
                                          <p:spTgt spid="5">
                                            <p:graphicEl>
                                              <a:dgm id="{677E2247-1A54-4D75-AC58-19E283FDFD6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8072</TotalTime>
  <Words>3408</Words>
  <Application>Microsoft Office PowerPoint</Application>
  <PresentationFormat>Widescreen</PresentationFormat>
  <Paragraphs>409</Paragraphs>
  <Slides>66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Wingdings</vt:lpstr>
      <vt:lpstr>Times New Roman</vt:lpstr>
      <vt:lpstr>Roboto Condensed</vt:lpstr>
      <vt:lpstr>Arial</vt:lpstr>
      <vt:lpstr>Wingdings 3</vt:lpstr>
      <vt:lpstr>Roboto Condensed Light</vt:lpstr>
      <vt:lpstr>Calibri</vt:lpstr>
      <vt:lpstr>Office Theme</vt:lpstr>
      <vt:lpstr>Fundamentals of Accounting</vt:lpstr>
      <vt:lpstr>Unit - 1  Introduction to Accounting</vt:lpstr>
      <vt:lpstr>What is Accounting?</vt:lpstr>
      <vt:lpstr>Definition of Accounting</vt:lpstr>
      <vt:lpstr>Users of Accounting Information</vt:lpstr>
      <vt:lpstr>The Accounting Information System</vt:lpstr>
      <vt:lpstr>Users of Accounting Information</vt:lpstr>
      <vt:lpstr>Process of Accounting</vt:lpstr>
      <vt:lpstr>Process/Cycle of Accounting</vt:lpstr>
      <vt:lpstr>Process of Accounting</vt:lpstr>
      <vt:lpstr>Process of Accounting</vt:lpstr>
      <vt:lpstr>Process of Accounting</vt:lpstr>
      <vt:lpstr>Types of Transactions</vt:lpstr>
      <vt:lpstr>Types of Transactions</vt:lpstr>
      <vt:lpstr>Types of Transactions</vt:lpstr>
      <vt:lpstr>Types of Economic Transactions</vt:lpstr>
      <vt:lpstr>Classification of Accounts</vt:lpstr>
      <vt:lpstr>What is an Account?</vt:lpstr>
      <vt:lpstr>PowerPoint Presentation</vt:lpstr>
      <vt:lpstr>Classification of Accounts</vt:lpstr>
      <vt:lpstr>1) Personal Account</vt:lpstr>
      <vt:lpstr>2) Real Account</vt:lpstr>
      <vt:lpstr>3) Nominal Account</vt:lpstr>
      <vt:lpstr>Rules of Debit and Credit</vt:lpstr>
      <vt:lpstr>Rules of Debit and Credit</vt:lpstr>
      <vt:lpstr>Three Golden Rules of Accounts</vt:lpstr>
      <vt:lpstr>1) Rules for Personal Account</vt:lpstr>
      <vt:lpstr>2) Rules for Real Account</vt:lpstr>
      <vt:lpstr>3) Rules for Nominal Account</vt:lpstr>
      <vt:lpstr>Steps for Debiting or Crediting An Account</vt:lpstr>
      <vt:lpstr>Characteristics of Accounting</vt:lpstr>
      <vt:lpstr>Characteristics of Accounting</vt:lpstr>
      <vt:lpstr>Characteristics of Accounting</vt:lpstr>
      <vt:lpstr>Characteristics of Accounting</vt:lpstr>
      <vt:lpstr>Characteristics of Accounting</vt:lpstr>
      <vt:lpstr>Objectives of Accounting</vt:lpstr>
      <vt:lpstr>Objectives of Accounting</vt:lpstr>
      <vt:lpstr>Advantages and Disadvantages of Accounting</vt:lpstr>
      <vt:lpstr>Advantages of Accounting</vt:lpstr>
      <vt:lpstr>Disadvantages of Accounting</vt:lpstr>
      <vt:lpstr>Branches of Accounting</vt:lpstr>
      <vt:lpstr>Branches of Accounting</vt:lpstr>
      <vt:lpstr>1) Stewardship Accounting</vt:lpstr>
      <vt:lpstr>2) Financial Accounting</vt:lpstr>
      <vt:lpstr>3) Cost Accounting</vt:lpstr>
      <vt:lpstr>4) Management Accounting</vt:lpstr>
      <vt:lpstr>5) Social Responsibility Accounting</vt:lpstr>
      <vt:lpstr>6) Human Resource Accounting</vt:lpstr>
      <vt:lpstr>7) Environmental Accounting</vt:lpstr>
      <vt:lpstr>8) Current Cost Accounting</vt:lpstr>
      <vt:lpstr>Accounting Concepts and Accounting Conventions</vt:lpstr>
      <vt:lpstr>PowerPoint Presentation</vt:lpstr>
      <vt:lpstr>1) Money Measurement Concept</vt:lpstr>
      <vt:lpstr>2) The Going Concern Concept</vt:lpstr>
      <vt:lpstr>3) Business Entity Concept</vt:lpstr>
      <vt:lpstr>4) Realization Concept</vt:lpstr>
      <vt:lpstr>5) Accrual / Matching Concept</vt:lpstr>
      <vt:lpstr>6) Historical Cost Concept</vt:lpstr>
      <vt:lpstr>7) Periodicity / Time Period Concept</vt:lpstr>
      <vt:lpstr>8) Dual Aspect Concept</vt:lpstr>
      <vt:lpstr>PowerPoint Presentation</vt:lpstr>
      <vt:lpstr>1) Materiality</vt:lpstr>
      <vt:lpstr>2) Prudence / Conservatism</vt:lpstr>
      <vt:lpstr>3) Consistency</vt:lpstr>
      <vt:lpstr>4) Disclosure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nathani javedsahist</cp:lastModifiedBy>
  <cp:revision>439</cp:revision>
  <dcterms:created xsi:type="dcterms:W3CDTF">2020-05-01T05:09:15Z</dcterms:created>
  <dcterms:modified xsi:type="dcterms:W3CDTF">2023-06-30T07:07:31Z</dcterms:modified>
</cp:coreProperties>
</file>