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1AE1-CA09-41A0-8751-E50DFF64D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Football Club Management</a:t>
            </a:r>
            <a:br>
              <a:rPr lang="en-US" dirty="0"/>
            </a:br>
            <a:r>
              <a:rPr lang="en-US" dirty="0"/>
              <a:t>Group-20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12860-48E8-44D1-A496-6D648CA62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Contribution of Members-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Kazi Ehsanul Mubin(18101391) - Requirement Analysis, Class Diagram, Activity Diagram</a:t>
            </a:r>
          </a:p>
          <a:p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fi-FI" dirty="0">
                <a:solidFill>
                  <a:schemeClr val="tx1">
                    <a:lumMod val="95000"/>
                  </a:schemeClr>
                </a:solidFill>
              </a:rPr>
              <a:t>Umma Tania Arafin(18201203) - Intro, Use Case Diagram, Sequence DIagram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1B5C-6307-4956-A625-E8BB3A83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4E0A-F5AE-4501-8724-AEE0E418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22330" cy="975390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B892-FD4F-44B4-906B-0937E864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84"/>
            <a:ext cx="9905998" cy="4331517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Football Club Management System, we'll try to manage a football team using a software System. A football team may need many personal to manage. So, it is very important to optimize the available resources to get the maximum output. So, we can use a system that helps the teams to manage their players and staffs. In the modern era of Commercialized football, we can see the importance of a software like football club management system. It helps to run a football club more efficiently and helps to provide the best performance on and off the pitch.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main plan for the system is to help managing e team by using a system software. </a:t>
            </a: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may be created by independent company, a football federation or a football club. Other entities may hold a steak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football club system.</a:t>
            </a: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keep track of player, coach and staffs financial and statistical data.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349F4-FFDA-4789-B1AB-49719726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CDAB-4422-4BBB-A52B-9C517793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7A22-E7C5-4CF4-A837-F4DAAED5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u="sng" dirty="0"/>
              <a:t>Functional Requirements-</a:t>
            </a:r>
          </a:p>
          <a:p>
            <a:r>
              <a:rPr lang="en-US" sz="1400" dirty="0"/>
              <a:t>A system where a team can be managed by using a software.</a:t>
            </a:r>
          </a:p>
          <a:p>
            <a:r>
              <a:rPr lang="en-US" sz="1400" dirty="0"/>
              <a:t>A system where data is documented and represented properly.</a:t>
            </a:r>
          </a:p>
          <a:p>
            <a:r>
              <a:rPr lang="en-US" sz="1400" dirty="0"/>
              <a:t>A system where club officials can track and manage club finances and salaries of employee, player and coaches.</a:t>
            </a:r>
          </a:p>
          <a:p>
            <a:r>
              <a:rPr lang="en-US" sz="1400" dirty="0"/>
              <a:t>Also a platform for communication between players and staffs.</a:t>
            </a:r>
          </a:p>
          <a:p>
            <a:pPr marL="0" indent="0">
              <a:buNone/>
            </a:pPr>
            <a:r>
              <a:rPr lang="en-US" sz="1400" u="sng" dirty="0"/>
              <a:t>Non Functional Requirements-</a:t>
            </a:r>
          </a:p>
          <a:p>
            <a:r>
              <a:rPr lang="en-US" sz="1400" dirty="0"/>
              <a:t>Security.</a:t>
            </a:r>
          </a:p>
          <a:p>
            <a:r>
              <a:rPr lang="en-US" sz="1400" dirty="0"/>
              <a:t>Simplicity.</a:t>
            </a:r>
          </a:p>
          <a:p>
            <a:r>
              <a:rPr lang="en-US" sz="1400" dirty="0"/>
              <a:t>Performance.</a:t>
            </a:r>
          </a:p>
          <a:p>
            <a:r>
              <a:rPr lang="en-US" sz="1400" dirty="0"/>
              <a:t>Reliability and Maintenance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54557-4E07-4EA1-B227-CA96E433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21B6-A428-430C-BD03-493D07B9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497537" cy="815999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B5CB9-2908-4543-AE46-92BD5CF0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993" y="1560352"/>
            <a:ext cx="7364014" cy="47903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CB581-22B8-4461-BDC3-8144E8EB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0D1-488A-4010-86F6-064A9750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269325" cy="108444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76C79-D4DA-4600-9388-372E45EC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313AB6-4145-4E31-B321-F91A821B8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6730" y="1629907"/>
            <a:ext cx="7818539" cy="4911943"/>
          </a:xfrm>
        </p:spPr>
      </p:pic>
    </p:spTree>
    <p:extLst>
      <p:ext uri="{BB962C8B-B14F-4D97-AF65-F5344CB8AC3E}">
        <p14:creationId xmlns:p14="http://schemas.microsoft.com/office/powerpoint/2010/main" val="37606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05E-DE39-4605-BD04-146678CE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62271" cy="874722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52CE7-9C1E-4205-81D7-24687D780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18" t="2524" r="8218" b="-2524"/>
          <a:stretch/>
        </p:blipFill>
        <p:spPr>
          <a:xfrm>
            <a:off x="857891" y="1359017"/>
            <a:ext cx="10029313" cy="549898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C8E8-F71E-4B65-894D-0CED97B3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EC5C-0650-4D4C-BD0D-0404B609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438815" cy="1077077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C30D5-A870-410A-ABA7-9A3A2F94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156" y="1624794"/>
            <a:ext cx="9987688" cy="46146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B2ED05-91FD-478F-AB44-B4037E68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760C-149C-42EC-A622-1F4FE3A0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11937" cy="799221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B5F54-CBD2-42DF-A45A-57C03CD2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08" y="1717207"/>
            <a:ext cx="7633983" cy="48386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C70D2-250D-499B-939F-90A9DB01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ECF-50C3-43D4-9A8C-31A0E114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95AF-0C0B-4574-8035-A92DA3DC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Football Club managing software would be revolutionary for the sports. Many sports today uses some kind of software for their operations. So there’s a good commercial demand for a good software system. By implementing these type of architecture we can create sustainable, successful and a complete system for football club management.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4D74B-4601-40F0-8869-7BF7E06D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80" y="281940"/>
            <a:ext cx="1174993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353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Circuit</vt:lpstr>
      <vt:lpstr>Football Club Management Group-20</vt:lpstr>
      <vt:lpstr>Project Goals</vt:lpstr>
      <vt:lpstr>Requirements</vt:lpstr>
      <vt:lpstr>Use Case Diagram</vt:lpstr>
      <vt:lpstr>Class Diagram</vt:lpstr>
      <vt:lpstr>Activity Diagram</vt:lpstr>
      <vt:lpstr>Sequence Diagram</vt:lpstr>
      <vt:lpstr>ER Diagram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Club Management Group-20</dc:title>
  <dc:creator>Kazi Ehsanul Mubin</dc:creator>
  <cp:lastModifiedBy>Kazi Ehsanul Mubin</cp:lastModifiedBy>
  <cp:revision>19</cp:revision>
  <dcterms:created xsi:type="dcterms:W3CDTF">2020-12-19T14:09:47Z</dcterms:created>
  <dcterms:modified xsi:type="dcterms:W3CDTF">2020-12-20T12:12:52Z</dcterms:modified>
</cp:coreProperties>
</file>