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4630400" cy="8229600"/>
  <p:notesSz cx="8229600" cy="14630400"/>
  <p:embeddedFontLst>
    <p:embeddedFont>
      <p:font typeface="DM Sans Medium" pitchFamily="2" charset="0"/>
      <p:regular r:id="rId13"/>
    </p:embeddedFont>
    <p:embeddedFont>
      <p:font typeface="Inter" panose="020B0604020202020204" charset="0"/>
      <p:regular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29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FA2E-0A14-562E-7D41-EC790323D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3D3ED-7E60-6E6B-E86A-1B5F3D559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418EF9-95FB-1CF8-DB9F-021568737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B021D-3B12-C175-5F72-DC032BBB23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0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97A76-2539-84E4-E68E-9C43E7FE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F1183-2259-5FEB-CBA3-375C6943CC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95FA9-448F-F014-E3D9-E5F4EF6C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5ABF9-A25C-C5BE-664D-1C13AEACA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4D20-7978-B3DE-4B34-BA4E54D85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E7872-1D8C-61AB-CF05-F484FECA3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5D2BF-45AA-CFC2-BC67-5BFEDD217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48F3-B7AE-D742-3E37-C3D105D6D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06063" y="29014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FiestaCalculator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206063" y="39503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Удобный инструмент для расчета ингредиентов и управления запасами</a:t>
            </a:r>
            <a:endParaRPr lang="en-US" sz="175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5ADB5F8-487A-E8E1-2BE1-8BE9C2103698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8DF65-7545-F47F-2620-B717355D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DC20A2-BF67-C14C-CEB8-97ECA37214A6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5"/>
          <p:cNvSpPr/>
          <p:nvPr/>
        </p:nvSpPr>
        <p:spPr>
          <a:xfrm>
            <a:off x="5628084" y="632629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440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Экспорт</a:t>
            </a:r>
            <a:r>
              <a:rPr lang="en-US" sz="4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в CSV</a:t>
            </a:r>
            <a:endParaRPr lang="en-US" sz="4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50CAD1-25FE-8450-7E46-E814B67C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59" y="1373750"/>
            <a:ext cx="7638282" cy="616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89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879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Функционал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7017306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Калькулятор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505200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Сложение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вычитание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рецептов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0937319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База данных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50520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Сохранение ингредиентов и просмотр списка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7017306" y="5488305"/>
            <a:ext cx="3410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Графический интерфейс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7872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Ввод данных и отображение результатов через GTKmm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C54E96-8272-708D-9A7F-26B28B4A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8" y="1618212"/>
            <a:ext cx="5657406" cy="499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1AA227B-1032-F824-6E84-FD4EEEE0A0A0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2714" y="772478"/>
            <a:ext cx="5448657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Технологии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762714" y="1780342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980599" y="1998226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C++17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80599" y="2469475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Основной язык программирования проекта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62714" y="3253978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980599" y="3471863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GTKmm 3.0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980599" y="3943112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Библиотека для создания графического интерфейса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62714" y="4727615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980599" y="4945499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SQLite3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80599" y="5416748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управления базами данных для хранения ингредиентов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62714" y="6201251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14" name="Text 11"/>
          <p:cNvSpPr/>
          <p:nvPr/>
        </p:nvSpPr>
        <p:spPr>
          <a:xfrm>
            <a:off x="980599" y="6419136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CMake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980599" y="6890385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сборки проекта</a:t>
            </a:r>
            <a:endParaRPr lang="en-US" sz="17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34235BB-D11D-7F40-DBC0-0F10DD130E52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09312" y="9703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Архитектура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4264090" y="24265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GUI (FiestaWindow)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264090" y="291699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Обработка ввода и вызов методов Calculator и Database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4264090" y="4096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Calculator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264090" y="458685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Выполнение математических операций с ингредиентами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4264090" y="57662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4264090" y="625670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Взаимодействие с SQLite для хранения данных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6C0715C-DB85-D31C-2DBD-5CEE83108005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Тестирование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353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Юнит-тесты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25814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операций Calculator с помощью Google Test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26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Тесты БД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93790" y="4757021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корректности работы с базой данных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793790" y="6719171"/>
            <a:ext cx="32554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Интеграционные тесты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93790" y="7209589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Тестирование взаимодействия GUI и Database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D88E63B-2167-EE36-29F1-8BE4EC33CCAB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8B46854-8E3B-3F9D-C45F-A07A467ED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81" y="0"/>
            <a:ext cx="846142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918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Преимущества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1587579" y="2475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Простота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2965847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Интуитивный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интерфейс</a:t>
            </a:r>
            <a:endParaRPr lang="en-US" sz="1750" dirty="0">
              <a:solidFill>
                <a:srgbClr val="161613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для пользователей любого уровня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1587579" y="3917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Гибкость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587579" y="4407456"/>
            <a:ext cx="67626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Поддержка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различных</a:t>
            </a:r>
            <a:endParaRPr lang="en-US" sz="1750" dirty="0">
              <a:solidFill>
                <a:srgbClr val="161613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математических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операций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ингредиентами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1587579" y="572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Надежность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587579" y="6211967"/>
            <a:ext cx="67626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логирования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ошибок</a:t>
            </a:r>
            <a:endParaRPr lang="en-US" sz="1750" dirty="0">
              <a:solidFill>
                <a:srgbClr val="161613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для быстрого устранения проблем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D31654-2117-6C2D-AE05-DCDE18E782B4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16EF5DA-A4CA-655E-766E-EC270616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637" y="2752672"/>
            <a:ext cx="3458058" cy="3629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64F1736-5F2B-B2D7-F3A2-D18341F9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80" y="2652593"/>
            <a:ext cx="3448531" cy="3639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321" y="371118"/>
            <a:ext cx="3374231" cy="421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Демонстрация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4015264" y="1354574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Интерфейс приложения с полями для ввода ингредиентов</a:t>
            </a:r>
            <a:endParaRPr lang="en-US" sz="1050" dirty="0"/>
          </a:p>
        </p:txBody>
      </p:sp>
      <p:sp>
        <p:nvSpPr>
          <p:cNvPr id="8" name="Text 4"/>
          <p:cNvSpPr/>
          <p:nvPr/>
        </p:nvSpPr>
        <p:spPr>
          <a:xfrm>
            <a:off x="4015264" y="3709868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Просмотр сохраненных ингредиентов</a:t>
            </a:r>
            <a:endParaRPr lang="en-US" sz="1050" dirty="0"/>
          </a:p>
        </p:txBody>
      </p:sp>
      <p:sp>
        <p:nvSpPr>
          <p:cNvPr id="11" name="Text 6"/>
          <p:cNvSpPr/>
          <p:nvPr/>
        </p:nvSpPr>
        <p:spPr>
          <a:xfrm>
            <a:off x="4015264" y="6065163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отчета после экспорта данных</a:t>
            </a:r>
            <a:endParaRPr lang="en-US" sz="10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7B7EEE0-F0B6-D2E1-DA55-FAA1217DDEE3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A4D5B-0294-9F81-1555-EE9E3E308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DAE24A3-9415-351F-C3ED-9BC215AB1CF7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1"/>
          <p:cNvSpPr/>
          <p:nvPr/>
        </p:nvSpPr>
        <p:spPr>
          <a:xfrm>
            <a:off x="5096933" y="508577"/>
            <a:ext cx="3188424" cy="598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4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Главный экран</a:t>
            </a:r>
            <a:endParaRPr lang="en-US" sz="4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ABF721-7904-B243-A6B5-91FC86F4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8" y="1447778"/>
            <a:ext cx="8353204" cy="5898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68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C6018-45B3-850E-DD68-313A91C2B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AC281F0-055F-797C-DF67-196CF2EC3091}"/>
              </a:ext>
            </a:extLst>
          </p:cNvPr>
          <p:cNvSpPr/>
          <p:nvPr/>
        </p:nvSpPr>
        <p:spPr>
          <a:xfrm>
            <a:off x="12645483" y="7538225"/>
            <a:ext cx="1962615" cy="669073"/>
          </a:xfrm>
          <a:prstGeom prst="rect">
            <a:avLst/>
          </a:prstGeom>
          <a:solidFill>
            <a:srgbClr val="F9F8F5"/>
          </a:solidFill>
          <a:ln>
            <a:solidFill>
              <a:srgbClr val="F9F8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3"/>
          <p:cNvSpPr/>
          <p:nvPr/>
        </p:nvSpPr>
        <p:spPr>
          <a:xfrm>
            <a:off x="5628084" y="585636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4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База данных</a:t>
            </a:r>
            <a:endParaRPr lang="en-US" sz="44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6CBDAD2-24E8-799D-4885-C5718642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98" y="1221997"/>
            <a:ext cx="8353204" cy="6734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6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167</Words>
  <Application>Microsoft Office PowerPoint</Application>
  <PresentationFormat>Произвольный</PresentationFormat>
  <Paragraphs>60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Inter</vt:lpstr>
      <vt:lpstr>DM Sans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Mubin Shokirov</cp:lastModifiedBy>
  <cp:revision>2</cp:revision>
  <dcterms:created xsi:type="dcterms:W3CDTF">2025-05-19T23:28:01Z</dcterms:created>
  <dcterms:modified xsi:type="dcterms:W3CDTF">2025-05-20T06:56:31Z</dcterms:modified>
</cp:coreProperties>
</file>