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046A6C-36A1-47BB-8814-DF8778EDD3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2FF37F18-F23C-4184-9E04-793BAE13CC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08A9B-A648-4613-950C-C0008E7138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D1195-844D-4BED-9BB7-2CAA1901A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BB13CEF9-A9F5-4F97-AB09-7AC79E9AAD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7F2AE-ACB3-4D0C-B261-C94E95E897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8E0EB-E4CE-4FA5-89C5-787367EB9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2B708-F281-4E83-9212-64947C428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9828-DCC6-436F-AD7B-111C40DEB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60EB0-6E70-4F3A-A646-D42920138C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2B7C0-5319-4E37-95A9-745AF8630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8536-F1CF-46E4-8291-263F57B94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7F8DA-D205-48C9-8019-0F2DE48C1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209F-1B35-4A09-9CF3-723F03881A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BE08E-B4B8-4EE2-A298-7D63AC175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F998A-71D0-43F6-BF4D-6093521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28562-ECF2-46F3-A3F4-3A83B27BE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B7D0F-27CE-42C3-AEC0-8B8B0963E7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8F801-0482-4631-BC01-B4089A5BE6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E0D91-CEF9-45DB-A8EA-04922A579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0D9EC-0EE4-49F7-89FB-DFBEAE0FFA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18FD-A8AC-4B06-A3D5-2559FA125D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221F-1352-4ABA-A0F9-343BE5D39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36430BD6-9B37-4ADE-B42C-7DC93D39F9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4D4B24BD-86D5-4717-A77E-3EAA5479B3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Adhan</a:t>
            </a:r>
            <a:r>
              <a:rPr lang="en-US" dirty="0"/>
              <a:t> - Call to Prayers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Iqaumah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err="1"/>
              <a:t>Sunnat</a:t>
            </a:r>
            <a:r>
              <a:rPr lang="en-US" dirty="0"/>
              <a:t>-e-</a:t>
            </a:r>
            <a:r>
              <a:rPr lang="en-US" dirty="0" err="1"/>
              <a:t>Muakada</a:t>
            </a:r>
            <a:r>
              <a:rPr lang="en-US" dirty="0"/>
              <a:t> for all prayers except two </a:t>
            </a:r>
            <a:r>
              <a:rPr lang="en-US" dirty="0" err="1"/>
              <a:t>Eid</a:t>
            </a:r>
            <a:r>
              <a:rPr lang="en-US" dirty="0"/>
              <a:t> prayers and funeral prayers.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Features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is the time for a particular </a:t>
            </a:r>
            <a:r>
              <a:rPr lang="en-US" dirty="0" err="1"/>
              <a:t>Fardh</a:t>
            </a:r>
            <a:r>
              <a:rPr lang="en-US" dirty="0"/>
              <a:t> and </a:t>
            </a:r>
            <a:r>
              <a:rPr lang="en-US" dirty="0" err="1"/>
              <a:t>Jummah</a:t>
            </a:r>
            <a:r>
              <a:rPr lang="en-US" dirty="0"/>
              <a:t> prayer, the </a:t>
            </a:r>
            <a:r>
              <a:rPr lang="en-US" dirty="0" err="1"/>
              <a:t>Adhan</a:t>
            </a:r>
            <a:r>
              <a:rPr lang="en-US" dirty="0"/>
              <a:t> is called out.</a:t>
            </a:r>
          </a:p>
          <a:p>
            <a:r>
              <a:rPr lang="en-US" dirty="0"/>
              <a:t>The </a:t>
            </a:r>
            <a:r>
              <a:rPr lang="en-US" dirty="0" err="1"/>
              <a:t>Maudhin</a:t>
            </a:r>
            <a:r>
              <a:rPr lang="en-US" dirty="0"/>
              <a:t> (Person who calls out the </a:t>
            </a:r>
            <a:r>
              <a:rPr lang="en-US" dirty="0" err="1"/>
              <a:t>Adhan</a:t>
            </a:r>
            <a:r>
              <a:rPr lang="en-US" dirty="0"/>
              <a:t>) should be a Muslim, male, adult.</a:t>
            </a:r>
          </a:p>
          <a:p>
            <a:r>
              <a:rPr lang="en-US" dirty="0"/>
              <a:t>It is preferred that he should perform the </a:t>
            </a:r>
            <a:r>
              <a:rPr lang="en-US" dirty="0" err="1"/>
              <a:t>Wudu</a:t>
            </a:r>
            <a:r>
              <a:rPr lang="en-US" dirty="0"/>
              <a:t> before calling </a:t>
            </a:r>
            <a:r>
              <a:rPr lang="en-US" dirty="0" err="1"/>
              <a:t>Adhan</a:t>
            </a:r>
            <a:r>
              <a:rPr lang="en-US" dirty="0"/>
              <a:t> and stand on a raised platform with his face towards </a:t>
            </a:r>
            <a:r>
              <a:rPr lang="en-US" dirty="0" err="1"/>
              <a:t>Qiblah</a:t>
            </a:r>
            <a:r>
              <a:rPr lang="en-US" dirty="0"/>
              <a:t>, </a:t>
            </a:r>
          </a:p>
          <a:p>
            <a:r>
              <a:rPr lang="en-US" dirty="0"/>
              <a:t>Inserting the tips of his forefingers in his ears, he should give the </a:t>
            </a:r>
            <a:r>
              <a:rPr lang="en-US" dirty="0" err="1"/>
              <a:t>Adhan</a:t>
            </a:r>
            <a:r>
              <a:rPr lang="en-US" dirty="0"/>
              <a:t> in a loud and clear voice, pronouncing the words correctly and distinctly. 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words of </a:t>
            </a:r>
            <a:r>
              <a:rPr lang="en-US" dirty="0" err="1"/>
              <a:t>Azaan</a:t>
            </a:r>
            <a:r>
              <a:rPr lang="en-US" dirty="0"/>
              <a:t> &amp; </a:t>
            </a:r>
            <a:r>
              <a:rPr lang="en-US" dirty="0" err="1"/>
              <a:t>Iqaamat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ar-SA" dirty="0"/>
              <a:t>الله أكبر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Allah is great (4 times)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أشهد أن لا إله إلا الله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I do bear witness that there is no god except Allah. (Twice)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أشهد أن محمدا رسول الله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I do bear witness that Muhammad is the prophet of Allah. (Twice)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حي على الصلاة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Come to prayer. (Twice turning the face to the right)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words of </a:t>
            </a:r>
            <a:r>
              <a:rPr lang="en-US" dirty="0" err="1"/>
              <a:t>Azaan</a:t>
            </a:r>
            <a:r>
              <a:rPr lang="en-US" dirty="0"/>
              <a:t> &amp; </a:t>
            </a:r>
            <a:r>
              <a:rPr lang="en-US" dirty="0" err="1"/>
              <a:t>Iqaamat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ar-SA" dirty="0"/>
              <a:t>حي على الفلاح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Come to success. (Twice turning face to left)                             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الله أكبر</a:t>
            </a:r>
            <a:r>
              <a:rPr lang="en-US" dirty="0"/>
              <a:t>          </a:t>
            </a:r>
            <a:br>
              <a:rPr lang="en-US" dirty="0"/>
            </a:br>
            <a:r>
              <a:rPr lang="en-US" dirty="0"/>
              <a:t>Allah is great (Twice)                                                                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لا إله إلا الله</a:t>
            </a: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There is no god except Allah. (once)                                    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الصلاة خير من النوم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Prayer is better than sleep (In the </a:t>
            </a:r>
            <a:r>
              <a:rPr lang="en-US" dirty="0" err="1"/>
              <a:t>Fajr</a:t>
            </a:r>
            <a:r>
              <a:rPr lang="en-US" dirty="0"/>
              <a:t> prayer, twice)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the </a:t>
            </a:r>
            <a:r>
              <a:rPr lang="en-US" dirty="0" err="1"/>
              <a:t>Azaan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Standing for prayers(practical response)</a:t>
            </a:r>
          </a:p>
          <a:p>
            <a:r>
              <a:rPr lang="en-US" dirty="0"/>
              <a:t>Repeat all words in a low voice </a:t>
            </a:r>
          </a:p>
          <a:p>
            <a:r>
              <a:rPr lang="en-US" dirty="0"/>
              <a:t>When he hears: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حي على الصلاة  حي على الفلاح</a:t>
            </a:r>
            <a:br>
              <a:rPr lang="en-US" dirty="0"/>
            </a:br>
            <a:r>
              <a:rPr lang="en-US" dirty="0"/>
              <a:t>the listener should say:</a:t>
            </a:r>
            <a:br>
              <a:rPr lang="en-US" dirty="0"/>
            </a:br>
            <a:r>
              <a:rPr lang="ar-SA" dirty="0"/>
              <a:t>لا حول ولا قوة إلا بالله</a:t>
            </a:r>
            <a:r>
              <a:rPr lang="ur-PK" dirty="0"/>
              <a:t> </a:t>
            </a:r>
            <a:r>
              <a:rPr lang="en-US" dirty="0"/>
              <a:t>  or repeat  these words as it is.</a:t>
            </a:r>
          </a:p>
          <a:p>
            <a:r>
              <a:rPr lang="en-US" dirty="0"/>
              <a:t>And in the </a:t>
            </a:r>
            <a:r>
              <a:rPr lang="en-US" dirty="0" err="1"/>
              <a:t>Fajar</a:t>
            </a:r>
            <a:r>
              <a:rPr lang="en-US" dirty="0"/>
              <a:t> </a:t>
            </a:r>
            <a:r>
              <a:rPr lang="en-US" dirty="0" err="1"/>
              <a:t>Adhan</a:t>
            </a:r>
            <a:r>
              <a:rPr lang="en-US" dirty="0"/>
              <a:t> when he hears: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الصلاة خير من النوم</a:t>
            </a:r>
            <a:br>
              <a:rPr lang="en-US" dirty="0"/>
            </a:br>
            <a:r>
              <a:rPr lang="en-US" dirty="0"/>
              <a:t>he should say: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صدقت وبررت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slamic Template (31)">
  <a:themeElements>
    <a:clrScheme name="Office Theme 2">
      <a:dk1>
        <a:srgbClr val="000000"/>
      </a:dk1>
      <a:lt1>
        <a:srgbClr val="B4EEB4"/>
      </a:lt1>
      <a:dk2>
        <a:srgbClr val="000000"/>
      </a:dk2>
      <a:lt2>
        <a:srgbClr val="B2B2B2"/>
      </a:lt2>
      <a:accent1>
        <a:srgbClr val="83AD0B"/>
      </a:accent1>
      <a:accent2>
        <a:srgbClr val="0B7CC0"/>
      </a:accent2>
      <a:accent3>
        <a:srgbClr val="D6F5D6"/>
      </a:accent3>
      <a:accent4>
        <a:srgbClr val="000000"/>
      </a:accent4>
      <a:accent5>
        <a:srgbClr val="C1D3AA"/>
      </a:accent5>
      <a:accent6>
        <a:srgbClr val="0970AE"/>
      </a:accent6>
      <a:hlink>
        <a:srgbClr val="007000"/>
      </a:hlink>
      <a:folHlink>
        <a:srgbClr val="00538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D6F5D6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D6F5D6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D6F5D6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D6F5D6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FFFFFF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FFFFFF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FFFFFF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FFFFFF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B4EEB4"/>
      </a:lt1>
      <a:dk2>
        <a:srgbClr val="000000"/>
      </a:dk2>
      <a:lt2>
        <a:srgbClr val="B2B2B2"/>
      </a:lt2>
      <a:accent1>
        <a:srgbClr val="83AD0B"/>
      </a:accent1>
      <a:accent2>
        <a:srgbClr val="0B7CC0"/>
      </a:accent2>
      <a:accent3>
        <a:srgbClr val="D6F5D6"/>
      </a:accent3>
      <a:accent4>
        <a:srgbClr val="000000"/>
      </a:accent4>
      <a:accent5>
        <a:srgbClr val="C1D3AA"/>
      </a:accent5>
      <a:accent6>
        <a:srgbClr val="0970AE"/>
      </a:accent6>
      <a:hlink>
        <a:srgbClr val="007000"/>
      </a:hlink>
      <a:folHlink>
        <a:srgbClr val="0053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D6F5D6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D6F5D6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D6F5D6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D6F5D6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FFFFFF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FFFFFF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FFFFFF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FFFFFF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Islamic Template (31)</Template>
  <TotalTime>0</TotalTime>
  <Words>342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Islamic Template (31)</vt:lpstr>
      <vt:lpstr>1_Default Design</vt:lpstr>
      <vt:lpstr>Adhan - Call to Prayers and Iqaumah</vt:lpstr>
      <vt:lpstr>Significant Features</vt:lpstr>
      <vt:lpstr>The words of Azaan &amp; Iqaamat</vt:lpstr>
      <vt:lpstr>The words of Azaan &amp; Iqaamat</vt:lpstr>
      <vt:lpstr>Response to the Azaan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2009-01-30T11:00:52Z</dcterms:created>
  <dcterms:modified xsi:type="dcterms:W3CDTF">2021-12-08T07:27:13Z</dcterms:modified>
</cp:coreProperties>
</file>