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matic SC"/>
      <p:regular r:id="rId27"/>
      <p:bold r:id="rId28"/>
    </p:embeddedFont>
    <p:embeddedFont>
      <p:font typeface="Source Code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bold.fntdata"/><Relationship Id="rId27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e7863c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e7863c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1a4081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1a4081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1a40819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1a40819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01a40819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01a40819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01a40819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01a40819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01a4081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01a4081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25ae6c15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25ae6c15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25ae6c1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25ae6c1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25ae6c1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25ae6c1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25ae6c1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25ae6c1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25ae6c1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25ae6c1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5ae6c1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25ae6c1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5ae6c15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25ae6c1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de7863c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de7863c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7863c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7863c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01a40819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01a4081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1a40819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1a40819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e7863c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e7863c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01a40819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01a40819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1a40819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1a40819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9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0"/>
              <a:t>Hi…</a:t>
            </a:r>
            <a:endParaRPr sz="9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I am SUMAIYAH</a:t>
            </a:r>
            <a:endParaRPr sz="6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596" y="100800"/>
            <a:ext cx="2796479" cy="1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LEvels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voltages used to represent a 1 and a 0 are called logic levels.’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LOW = &lt; 0.8 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HIGH = 2V - 3.3 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349" y="1646750"/>
            <a:ext cx="2377250" cy="32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71050" y="35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Gates - NOT Gate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52825" y="13117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 ! 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52" y="1392127"/>
            <a:ext cx="1906300" cy="10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350" y="1311775"/>
            <a:ext cx="2615000" cy="17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400" y="3482125"/>
            <a:ext cx="6880324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71050" y="35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Gates - AND Gate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22225" y="11583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 &amp;&amp; 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-19552" l="-4780" r="4779" t="21446"/>
          <a:stretch/>
        </p:blipFill>
        <p:spPr>
          <a:xfrm>
            <a:off x="5284950" y="1158360"/>
            <a:ext cx="2221675" cy="221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175" y="1311779"/>
            <a:ext cx="2221667" cy="12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575" y="3058225"/>
            <a:ext cx="708237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71050" y="3573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Gates - OR Gate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22225" y="11583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 || </a:t>
            </a:r>
            <a:endParaRPr sz="5000">
              <a:solidFill>
                <a:schemeClr val="dk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975" y="1406425"/>
            <a:ext cx="2111575" cy="11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447" y="756525"/>
            <a:ext cx="2213928" cy="22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150" y="3010450"/>
            <a:ext cx="68484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Waveforms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 consist of voltage levels that are changing back and forth between the HIGH and LOW levels or states.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975" y="2382000"/>
            <a:ext cx="5911225" cy="19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 and Non-Periodic Waves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periodic pulse waveform is one that repeats itself at a fixed interval, called a period (T).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frequency ( f ) is the rate at which it repeats itself and is measured in hertz (Hz).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25" y="2900775"/>
            <a:ext cx="8069675" cy="18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Waveform Characteristics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96225" y="1228675"/>
            <a:ext cx="507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frequency ( f ) of a pulse (digital) waveform is the reciprocal of the period.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Duty Cycle: It is the </a:t>
            </a:r>
            <a:r>
              <a:rPr lang="en">
                <a:solidFill>
                  <a:schemeClr val="dk1"/>
                </a:solidFill>
              </a:rPr>
              <a:t>ratio of the pulse width (tW) to the period (T).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0" t="9123"/>
          <a:stretch/>
        </p:blipFill>
        <p:spPr>
          <a:xfrm>
            <a:off x="4713050" y="1228675"/>
            <a:ext cx="4464800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678800"/>
            <a:ext cx="4346425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clock is a periodic waveform in which each interval between pulses (the period) equals the time for one bit.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89" y="1987601"/>
            <a:ext cx="6377825" cy="27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Diagrams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0" y="1198874"/>
            <a:ext cx="6741698" cy="33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Transfer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782565"/>
            <a:ext cx="4984950" cy="15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900" y="933463"/>
            <a:ext cx="3581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2035975"/>
            <a:ext cx="8520600" cy="11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Logic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1</a:t>
            </a:r>
            <a:endParaRPr sz="18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         </a:t>
            </a:r>
            <a:r>
              <a:rPr lang="en">
                <a:solidFill>
                  <a:schemeClr val="lt1"/>
                </a:solidFill>
              </a:rPr>
              <a:t>Sumaiyah Zahid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613" y="1568875"/>
            <a:ext cx="3545925" cy="17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60575"/>
            <a:ext cx="8296351" cy="36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750"/>
            <a:ext cx="7005250" cy="19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06" y="2428906"/>
            <a:ext cx="6903851" cy="1847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550"/>
            <a:ext cx="9143998" cy="484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264"/>
            <a:ext cx="9144000" cy="4612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Vs Digital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10125"/>
            <a:ext cx="6958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analog quantity has continuous values.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 digital quantity has discrete set of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00" y="2545800"/>
            <a:ext cx="3495975" cy="19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102" y="2545800"/>
            <a:ext cx="4407323" cy="19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0425" y="66600"/>
            <a:ext cx="2383101" cy="18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230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Advantage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15550"/>
            <a:ext cx="51132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can be processed and transmitted more efficiently.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can be stored more compactly and reproduced with greater accuracy.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Less prone to noise.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3530" r="0" t="0"/>
          <a:stretch/>
        </p:blipFill>
        <p:spPr>
          <a:xfrm>
            <a:off x="5505150" y="221000"/>
            <a:ext cx="3327150" cy="29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614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Smart Watch is a Digital Watch.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Smart Phone is a Digital Phone.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Smart City is a Digital 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b="1" lang="en" sz="3800">
                <a:solidFill>
                  <a:schemeClr val="dk1"/>
                </a:solidFill>
              </a:rPr>
              <a:t>SMART is just advanced DIGITAL.</a:t>
            </a:r>
            <a:endParaRPr b="1" sz="3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Digits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two digits in the binary system, 1 and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digit is called a bit.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Binary + Digit = Bit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475" y="2861950"/>
            <a:ext cx="4387525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Digits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Positive Logic: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High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Low 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Negative Logic: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High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Low 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00000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