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579C-7949-4FF7-9E11-5D2F68CCDD0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6E2C-8398-4A82-9C2F-87152BDA7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8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579C-7949-4FF7-9E11-5D2F68CCDD0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6E2C-8398-4A82-9C2F-87152BDA7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9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579C-7949-4FF7-9E11-5D2F68CCDD0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6E2C-8398-4A82-9C2F-87152BDA7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579C-7949-4FF7-9E11-5D2F68CCDD0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6E2C-8398-4A82-9C2F-87152BDA7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3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579C-7949-4FF7-9E11-5D2F68CCDD0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6E2C-8398-4A82-9C2F-87152BDA7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9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579C-7949-4FF7-9E11-5D2F68CCDD0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6E2C-8398-4A82-9C2F-87152BDA7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579C-7949-4FF7-9E11-5D2F68CCDD0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6E2C-8398-4A82-9C2F-87152BDA7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2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579C-7949-4FF7-9E11-5D2F68CCDD0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6E2C-8398-4A82-9C2F-87152BDA7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4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579C-7949-4FF7-9E11-5D2F68CCDD0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6E2C-8398-4A82-9C2F-87152BDA7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8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579C-7949-4FF7-9E11-5D2F68CCDD0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6E2C-8398-4A82-9C2F-87152BDA7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8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579C-7949-4FF7-9E11-5D2F68CCDD0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6E2C-8398-4A82-9C2F-87152BDA7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7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2579C-7949-4FF7-9E11-5D2F68CCDD0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56E2C-8398-4A82-9C2F-87152BDA7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INITIAL PROBLEMS OF PAKISTAN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Pakistan Studies</a:t>
            </a:r>
          </a:p>
          <a:p>
            <a:r>
              <a:rPr lang="en-US" dirty="0" err="1" smtClean="0"/>
              <a:t>Tahir</a:t>
            </a:r>
            <a:r>
              <a:rPr lang="en-US" dirty="0" smtClean="0"/>
              <a:t> Khan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6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Formation of Government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experienced persons: </a:t>
            </a:r>
            <a:r>
              <a:rPr lang="en-US" sz="2800" dirty="0" smtClean="0"/>
              <a:t>Junior officer at high posts</a:t>
            </a:r>
          </a:p>
          <a:p>
            <a:r>
              <a:rPr lang="en-US" dirty="0" smtClean="0"/>
              <a:t>Official Accommodation: </a:t>
            </a:r>
            <a:r>
              <a:rPr lang="en-US" sz="2800" dirty="0" smtClean="0"/>
              <a:t>Central Secretariat in Army barracks, No furniture etc.</a:t>
            </a:r>
          </a:p>
          <a:p>
            <a:r>
              <a:rPr lang="en-US" dirty="0" smtClean="0"/>
              <a:t>Constitutional Problems: </a:t>
            </a:r>
            <a:r>
              <a:rPr lang="en-US" sz="2800" dirty="0" smtClean="0"/>
              <a:t>1935 Act as Constitution</a:t>
            </a:r>
          </a:p>
          <a:p>
            <a:r>
              <a:rPr lang="en-US" dirty="0" smtClean="0"/>
              <a:t>Choice of Capital : </a:t>
            </a:r>
            <a:r>
              <a:rPr lang="en-US" sz="2800" dirty="0" smtClean="0"/>
              <a:t>Karachi or Dhaka (Temp Lahore)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296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Division of Financial and </a:t>
            </a:r>
            <a:r>
              <a:rPr lang="en-US" dirty="0" err="1" smtClean="0"/>
              <a:t>MilitaryAssets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Obsolete Machinery:  </a:t>
            </a:r>
            <a:r>
              <a:rPr lang="en-US" sz="2800" dirty="0" smtClean="0"/>
              <a:t>Obsolete and outdated weapons were given, broken railway carriages were sent</a:t>
            </a:r>
            <a:endParaRPr lang="en-US" dirty="0" smtClean="0"/>
          </a:p>
          <a:p>
            <a:r>
              <a:rPr lang="en-US" dirty="0" smtClean="0"/>
              <a:t>No Ordinance Factory in Pak </a:t>
            </a:r>
            <a:r>
              <a:rPr lang="en-US" sz="2800" dirty="0" smtClean="0"/>
              <a:t>(16 in India)</a:t>
            </a:r>
            <a:endParaRPr lang="en-US" dirty="0" smtClean="0"/>
          </a:p>
          <a:p>
            <a:r>
              <a:rPr lang="en-US" dirty="0" smtClean="0"/>
              <a:t>Division in Money: </a:t>
            </a:r>
            <a:r>
              <a:rPr lang="en-US" sz="2800" dirty="0" smtClean="0"/>
              <a:t>750 million share, initially 200 than 500. 50 still remains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324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Rehabilitation of Refugees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Communal Strife: </a:t>
            </a:r>
            <a:r>
              <a:rPr lang="en-US" sz="2800" dirty="0" smtClean="0"/>
              <a:t>Loss of lives</a:t>
            </a:r>
            <a:endParaRPr lang="en-US" dirty="0" smtClean="0"/>
          </a:p>
          <a:p>
            <a:r>
              <a:rPr lang="en-US" dirty="0" smtClean="0"/>
              <a:t>Refugee Accommodation: </a:t>
            </a:r>
            <a:r>
              <a:rPr lang="en-US" sz="2800" dirty="0" smtClean="0"/>
              <a:t>millions of refugees, resulted into various other problems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258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Canal Water Dispute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Irrigation </a:t>
            </a:r>
            <a:r>
              <a:rPr lang="en-US" dirty="0" err="1" smtClean="0"/>
              <a:t>headworks</a:t>
            </a:r>
            <a:r>
              <a:rPr lang="en-US" dirty="0" smtClean="0"/>
              <a:t> were in India</a:t>
            </a:r>
          </a:p>
          <a:p>
            <a:r>
              <a:rPr lang="en-US" dirty="0" smtClean="0"/>
              <a:t>India stopped water on 1</a:t>
            </a:r>
            <a:r>
              <a:rPr lang="en-US" baseline="30000" dirty="0" smtClean="0"/>
              <a:t>st</a:t>
            </a:r>
            <a:r>
              <a:rPr lang="en-US" dirty="0" smtClean="0"/>
              <a:t> April 1948. Matter was resolved in 1960 in IWT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8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Kashmir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Largest Princely state</a:t>
            </a:r>
          </a:p>
          <a:p>
            <a:r>
              <a:rPr lang="en-US" dirty="0" smtClean="0"/>
              <a:t>British sold the area to </a:t>
            </a:r>
            <a:r>
              <a:rPr lang="en-US" dirty="0" err="1" smtClean="0"/>
              <a:t>Dogra</a:t>
            </a:r>
            <a:r>
              <a:rPr lang="en-US" dirty="0" smtClean="0"/>
              <a:t> Raja, </a:t>
            </a:r>
            <a:r>
              <a:rPr lang="en-US" dirty="0" err="1" smtClean="0"/>
              <a:t>Gulab</a:t>
            </a:r>
            <a:r>
              <a:rPr lang="en-US" dirty="0" smtClean="0"/>
              <a:t> Singh for 75 lac in 1846  </a:t>
            </a:r>
          </a:p>
          <a:p>
            <a:r>
              <a:rPr lang="en-US" dirty="0" smtClean="0"/>
              <a:t>Annexation</a:t>
            </a:r>
          </a:p>
          <a:p>
            <a:r>
              <a:rPr lang="en-US" dirty="0" smtClean="0"/>
              <a:t>UNSC  Resolutions: Ceasefire, </a:t>
            </a:r>
            <a:r>
              <a:rPr lang="en-US" smtClean="0"/>
              <a:t>Plebisite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1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Official Language Issue</a:t>
            </a:r>
          </a:p>
          <a:p>
            <a:r>
              <a:rPr lang="en-US" dirty="0" err="1" smtClean="0"/>
              <a:t>Pushtoon</a:t>
            </a:r>
            <a:r>
              <a:rPr lang="en-US" dirty="0" smtClean="0"/>
              <a:t> Problem</a:t>
            </a:r>
          </a:p>
          <a:p>
            <a:r>
              <a:rPr lang="en-US" dirty="0" smtClean="0"/>
              <a:t>Early death of Quaid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7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180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INITIAL PROBLEMS OF PAKISTAN</vt:lpstr>
      <vt:lpstr>Formation of Government</vt:lpstr>
      <vt:lpstr>Division of Financial and MilitaryAssets</vt:lpstr>
      <vt:lpstr>Rehabilitation of Refugees</vt:lpstr>
      <vt:lpstr>Canal Water Dispute</vt:lpstr>
      <vt:lpstr>Kashmir Issue</vt:lpstr>
      <vt:lpstr>Other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PROBLEMS OF PAKISTAN</dc:title>
  <dc:creator>CDC</dc:creator>
  <cp:lastModifiedBy>CDC</cp:lastModifiedBy>
  <cp:revision>5</cp:revision>
  <dcterms:created xsi:type="dcterms:W3CDTF">2022-03-02T16:09:44Z</dcterms:created>
  <dcterms:modified xsi:type="dcterms:W3CDTF">2022-03-02T17:29:35Z</dcterms:modified>
</cp:coreProperties>
</file>