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30" r:id="rId4"/>
    <p:sldMasterId id="2147483731"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Figtree"/>
      <p:regular r:id="rId14"/>
      <p:bold r:id="rId15"/>
      <p:italic r:id="rId16"/>
      <p:boldItalic r:id="rId17"/>
    </p:embeddedFont>
    <p:embeddedFont>
      <p:font typeface="Anton"/>
      <p:regular r:id="rId18"/>
    </p:embeddedFont>
    <p:embeddedFont>
      <p:font typeface="DM Sans Medium"/>
      <p:regular r:id="rId19"/>
      <p:bold r:id="rId20"/>
      <p:italic r:id="rId21"/>
      <p:boldItalic r:id="rId22"/>
    </p:embeddedFont>
    <p:embeddedFont>
      <p:font typeface="Figtree ExtraBold"/>
      <p:bold r:id="rId23"/>
      <p:boldItalic r:id="rId24"/>
    </p:embeddedFont>
    <p:embeddedFont>
      <p:font typeface="Figtree SemiBold"/>
      <p:regular r:id="rId25"/>
      <p:bold r:id="rId26"/>
      <p:italic r:id="rId27"/>
      <p:boldItalic r:id="rId28"/>
    </p:embeddedFont>
    <p:embeddedFont>
      <p:font typeface="DM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MSansMedium-bold.fntdata"/><Relationship Id="rId22" Type="http://schemas.openxmlformats.org/officeDocument/2006/relationships/font" Target="fonts/DMSansMedium-boldItalic.fntdata"/><Relationship Id="rId21" Type="http://schemas.openxmlformats.org/officeDocument/2006/relationships/font" Target="fonts/DMSansMedium-italic.fntdata"/><Relationship Id="rId24" Type="http://schemas.openxmlformats.org/officeDocument/2006/relationships/font" Target="fonts/FigtreeExtraBold-boldItalic.fntdata"/><Relationship Id="rId23" Type="http://schemas.openxmlformats.org/officeDocument/2006/relationships/font" Target="fonts/FigtreeExtra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FigtreeSemiBold-bold.fntdata"/><Relationship Id="rId25" Type="http://schemas.openxmlformats.org/officeDocument/2006/relationships/font" Target="fonts/FigtreeSemiBold-regular.fntdata"/><Relationship Id="rId28" Type="http://schemas.openxmlformats.org/officeDocument/2006/relationships/font" Target="fonts/FigtreeSemiBold-boldItalic.fntdata"/><Relationship Id="rId27" Type="http://schemas.openxmlformats.org/officeDocument/2006/relationships/font" Target="fonts/FigtreeSemi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DM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DMSans-italic.fntdata"/><Relationship Id="rId30" Type="http://schemas.openxmlformats.org/officeDocument/2006/relationships/font" Target="fonts/DMSans-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DMSa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Figtree-bold.fntdata"/><Relationship Id="rId14" Type="http://schemas.openxmlformats.org/officeDocument/2006/relationships/font" Target="fonts/Figtree-regular.fntdata"/><Relationship Id="rId17" Type="http://schemas.openxmlformats.org/officeDocument/2006/relationships/font" Target="fonts/Figtree-boldItalic.fntdata"/><Relationship Id="rId16" Type="http://schemas.openxmlformats.org/officeDocument/2006/relationships/font" Target="fonts/Figtree-italic.fntdata"/><Relationship Id="rId19" Type="http://schemas.openxmlformats.org/officeDocument/2006/relationships/font" Target="fonts/DMSansMedium-regular.fntdata"/><Relationship Id="rId18" Type="http://schemas.openxmlformats.org/officeDocument/2006/relationships/font" Target="fonts/Anto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321fd1798aa_1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321fd1798aa_1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321fd1798aa_1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321fd1798aa_1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321fd1798aa_1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321fd1798aa_1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321fd1798aa_1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321fd1798aa_1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321fd1798aa_1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321fd1798aa_1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321fd1798aa_1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321fd1798aa_1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321fd1798aa_1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321fd1798aa_1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ge" type="title">
  <p:cSld name="TITLE">
    <p:spTree>
      <p:nvGrpSpPr>
        <p:cNvPr id="8" name="Shape 8"/>
        <p:cNvGrpSpPr/>
        <p:nvPr/>
      </p:nvGrpSpPr>
      <p:grpSpPr>
        <a:xfrm>
          <a:off x="0" y="0"/>
          <a:ext cx="0" cy="0"/>
          <a:chOff x="0" y="0"/>
          <a:chExt cx="0" cy="0"/>
        </a:xfrm>
      </p:grpSpPr>
      <p:sp>
        <p:nvSpPr>
          <p:cNvPr id="9" name="Google Shape;9;p2"/>
          <p:cNvSpPr/>
          <p:nvPr>
            <p:ph idx="2" type="pic"/>
          </p:nvPr>
        </p:nvSpPr>
        <p:spPr>
          <a:xfrm>
            <a:off x="0" y="0"/>
            <a:ext cx="9144000" cy="5143500"/>
          </a:xfrm>
          <a:prstGeom prst="rect">
            <a:avLst/>
          </a:prstGeom>
          <a:noFill/>
          <a:ln>
            <a:noFill/>
          </a:ln>
        </p:spPr>
      </p:sp>
      <p:sp>
        <p:nvSpPr>
          <p:cNvPr id="10" name="Google Shape;10;p2"/>
          <p:cNvSpPr txBox="1"/>
          <p:nvPr>
            <p:ph type="title"/>
          </p:nvPr>
        </p:nvSpPr>
        <p:spPr>
          <a:xfrm>
            <a:off x="914850" y="1365900"/>
            <a:ext cx="7314300" cy="2411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200"/>
              <a:buFont typeface="Anton"/>
              <a:buNone/>
              <a:defRPr sz="8200">
                <a:solidFill>
                  <a:schemeClr val="dk2"/>
                </a:solidFill>
              </a:defRPr>
            </a:lvl1pPr>
            <a:lvl2pPr lvl="1" algn="ctr">
              <a:spcBef>
                <a:spcPts val="0"/>
              </a:spcBef>
              <a:spcAft>
                <a:spcPts val="0"/>
              </a:spcAft>
              <a:buClr>
                <a:schemeClr val="dk2"/>
              </a:buClr>
              <a:buSzPts val="8200"/>
              <a:buFont typeface="Anton"/>
              <a:buNone/>
              <a:defRPr sz="8200">
                <a:solidFill>
                  <a:schemeClr val="dk2"/>
                </a:solidFill>
              </a:defRPr>
            </a:lvl2pPr>
            <a:lvl3pPr lvl="2" algn="ctr">
              <a:spcBef>
                <a:spcPts val="0"/>
              </a:spcBef>
              <a:spcAft>
                <a:spcPts val="0"/>
              </a:spcAft>
              <a:buClr>
                <a:schemeClr val="dk2"/>
              </a:buClr>
              <a:buSzPts val="8200"/>
              <a:buFont typeface="Anton"/>
              <a:buNone/>
              <a:defRPr sz="8200">
                <a:solidFill>
                  <a:schemeClr val="dk2"/>
                </a:solidFill>
              </a:defRPr>
            </a:lvl3pPr>
            <a:lvl4pPr lvl="3" algn="ctr">
              <a:spcBef>
                <a:spcPts val="0"/>
              </a:spcBef>
              <a:spcAft>
                <a:spcPts val="0"/>
              </a:spcAft>
              <a:buClr>
                <a:schemeClr val="dk2"/>
              </a:buClr>
              <a:buSzPts val="8200"/>
              <a:buFont typeface="Anton"/>
              <a:buNone/>
              <a:defRPr sz="8200">
                <a:solidFill>
                  <a:schemeClr val="dk2"/>
                </a:solidFill>
              </a:defRPr>
            </a:lvl4pPr>
            <a:lvl5pPr lvl="4" algn="ctr">
              <a:spcBef>
                <a:spcPts val="0"/>
              </a:spcBef>
              <a:spcAft>
                <a:spcPts val="0"/>
              </a:spcAft>
              <a:buClr>
                <a:schemeClr val="dk2"/>
              </a:buClr>
              <a:buSzPts val="8200"/>
              <a:buFont typeface="Anton"/>
              <a:buNone/>
              <a:defRPr sz="8200">
                <a:solidFill>
                  <a:schemeClr val="dk2"/>
                </a:solidFill>
              </a:defRPr>
            </a:lvl5pPr>
            <a:lvl6pPr lvl="5" algn="ctr">
              <a:spcBef>
                <a:spcPts val="0"/>
              </a:spcBef>
              <a:spcAft>
                <a:spcPts val="0"/>
              </a:spcAft>
              <a:buClr>
                <a:schemeClr val="dk2"/>
              </a:buClr>
              <a:buSzPts val="8200"/>
              <a:buFont typeface="Anton"/>
              <a:buNone/>
              <a:defRPr sz="8200">
                <a:solidFill>
                  <a:schemeClr val="dk2"/>
                </a:solidFill>
              </a:defRPr>
            </a:lvl6pPr>
            <a:lvl7pPr lvl="6" algn="ctr">
              <a:spcBef>
                <a:spcPts val="0"/>
              </a:spcBef>
              <a:spcAft>
                <a:spcPts val="0"/>
              </a:spcAft>
              <a:buClr>
                <a:schemeClr val="dk2"/>
              </a:buClr>
              <a:buSzPts val="8200"/>
              <a:buFont typeface="Anton"/>
              <a:buNone/>
              <a:defRPr sz="8200">
                <a:solidFill>
                  <a:schemeClr val="dk2"/>
                </a:solidFill>
              </a:defRPr>
            </a:lvl7pPr>
            <a:lvl8pPr lvl="7" algn="ctr">
              <a:spcBef>
                <a:spcPts val="0"/>
              </a:spcBef>
              <a:spcAft>
                <a:spcPts val="0"/>
              </a:spcAft>
              <a:buClr>
                <a:schemeClr val="dk2"/>
              </a:buClr>
              <a:buSzPts val="8200"/>
              <a:buFont typeface="Anton"/>
              <a:buNone/>
              <a:defRPr sz="8200">
                <a:solidFill>
                  <a:schemeClr val="dk2"/>
                </a:solidFill>
              </a:defRPr>
            </a:lvl8pPr>
            <a:lvl9pPr lvl="8" algn="ctr">
              <a:spcBef>
                <a:spcPts val="0"/>
              </a:spcBef>
              <a:spcAft>
                <a:spcPts val="0"/>
              </a:spcAft>
              <a:buClr>
                <a:schemeClr val="dk2"/>
              </a:buClr>
              <a:buSzPts val="8200"/>
              <a:buFont typeface="Anton"/>
              <a:buNone/>
              <a:defRPr sz="8200">
                <a:solidFill>
                  <a:schemeClr val="dk2"/>
                </a:solidFill>
              </a:defRPr>
            </a:lvl9pPr>
          </a:lstStyle>
          <a:p/>
        </p:txBody>
      </p:sp>
      <p:sp>
        <p:nvSpPr>
          <p:cNvPr id="11" name="Google Shape;11;p2"/>
          <p:cNvSpPr txBox="1"/>
          <p:nvPr>
            <p:ph idx="1" type="subTitle"/>
          </p:nvPr>
        </p:nvSpPr>
        <p:spPr>
          <a:xfrm>
            <a:off x="1845375" y="4716000"/>
            <a:ext cx="5453400" cy="305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800"/>
              <a:buFont typeface="DM Sans Medium"/>
              <a:buNone/>
              <a:defRPr sz="1800">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2" name="Google Shape;12;p2"/>
          <p:cNvSpPr txBox="1"/>
          <p:nvPr>
            <p:ph idx="3" type="subTitle"/>
          </p:nvPr>
        </p:nvSpPr>
        <p:spPr>
          <a:xfrm>
            <a:off x="125700" y="121800"/>
            <a:ext cx="3188100" cy="305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DM Sans Medium"/>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3" name="Google Shape;13;p2"/>
          <p:cNvSpPr txBox="1"/>
          <p:nvPr>
            <p:ph idx="4" type="subTitle"/>
          </p:nvPr>
        </p:nvSpPr>
        <p:spPr>
          <a:xfrm>
            <a:off x="5830275" y="125600"/>
            <a:ext cx="3188100" cy="3057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dk2"/>
              </a:buClr>
              <a:buSzPts val="1400"/>
              <a:buFont typeface="DM Sans Medium"/>
              <a:buNone/>
              <a:defRPr>
                <a:solidFill>
                  <a:schemeClr val="dk2"/>
                </a:solidFill>
              </a:defRPr>
            </a:lvl1pPr>
            <a:lvl2pPr lvl="1" algn="r">
              <a:spcBef>
                <a:spcPts val="0"/>
              </a:spcBef>
              <a:spcAft>
                <a:spcPts val="0"/>
              </a:spcAft>
              <a:buClr>
                <a:schemeClr val="dk2"/>
              </a:buClr>
              <a:buSzPts val="1400"/>
              <a:buNone/>
              <a:defRPr>
                <a:solidFill>
                  <a:schemeClr val="dk2"/>
                </a:solidFill>
              </a:defRPr>
            </a:lvl2pPr>
            <a:lvl3pPr lvl="2" algn="r">
              <a:spcBef>
                <a:spcPts val="0"/>
              </a:spcBef>
              <a:spcAft>
                <a:spcPts val="0"/>
              </a:spcAft>
              <a:buClr>
                <a:schemeClr val="dk2"/>
              </a:buClr>
              <a:buSzPts val="1400"/>
              <a:buNone/>
              <a:defRPr>
                <a:solidFill>
                  <a:schemeClr val="dk2"/>
                </a:solidFill>
              </a:defRPr>
            </a:lvl3pPr>
            <a:lvl4pPr lvl="3" algn="r">
              <a:spcBef>
                <a:spcPts val="0"/>
              </a:spcBef>
              <a:spcAft>
                <a:spcPts val="0"/>
              </a:spcAft>
              <a:buClr>
                <a:schemeClr val="dk2"/>
              </a:buClr>
              <a:buSzPts val="1400"/>
              <a:buNone/>
              <a:defRPr>
                <a:solidFill>
                  <a:schemeClr val="dk2"/>
                </a:solidFill>
              </a:defRPr>
            </a:lvl4pPr>
            <a:lvl5pPr lvl="4" algn="r">
              <a:spcBef>
                <a:spcPts val="0"/>
              </a:spcBef>
              <a:spcAft>
                <a:spcPts val="0"/>
              </a:spcAft>
              <a:buClr>
                <a:schemeClr val="dk2"/>
              </a:buClr>
              <a:buSzPts val="1400"/>
              <a:buNone/>
              <a:defRPr>
                <a:solidFill>
                  <a:schemeClr val="dk2"/>
                </a:solidFill>
              </a:defRPr>
            </a:lvl5pPr>
            <a:lvl6pPr lvl="5" algn="r">
              <a:spcBef>
                <a:spcPts val="0"/>
              </a:spcBef>
              <a:spcAft>
                <a:spcPts val="0"/>
              </a:spcAft>
              <a:buClr>
                <a:schemeClr val="dk2"/>
              </a:buClr>
              <a:buSzPts val="1400"/>
              <a:buNone/>
              <a:defRPr>
                <a:solidFill>
                  <a:schemeClr val="dk2"/>
                </a:solidFill>
              </a:defRPr>
            </a:lvl6pPr>
            <a:lvl7pPr lvl="6" algn="r">
              <a:spcBef>
                <a:spcPts val="0"/>
              </a:spcBef>
              <a:spcAft>
                <a:spcPts val="0"/>
              </a:spcAft>
              <a:buClr>
                <a:schemeClr val="dk2"/>
              </a:buClr>
              <a:buSzPts val="1400"/>
              <a:buNone/>
              <a:defRPr>
                <a:solidFill>
                  <a:schemeClr val="dk2"/>
                </a:solidFill>
              </a:defRPr>
            </a:lvl7pPr>
            <a:lvl8pPr lvl="7" algn="r">
              <a:spcBef>
                <a:spcPts val="0"/>
              </a:spcBef>
              <a:spcAft>
                <a:spcPts val="0"/>
              </a:spcAft>
              <a:buClr>
                <a:schemeClr val="dk2"/>
              </a:buClr>
              <a:buSzPts val="1400"/>
              <a:buNone/>
              <a:defRPr>
                <a:solidFill>
                  <a:schemeClr val="dk2"/>
                </a:solidFill>
              </a:defRPr>
            </a:lvl8pPr>
            <a:lvl9pPr lvl="8" algn="r">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out">
  <p:cSld name="CUSTOM_3">
    <p:bg>
      <p:bgPr>
        <a:solidFill>
          <a:schemeClr val="dk2"/>
        </a:solidFill>
      </p:bgPr>
    </p:bg>
    <p:spTree>
      <p:nvGrpSpPr>
        <p:cNvPr id="75" name="Shape 75"/>
        <p:cNvGrpSpPr/>
        <p:nvPr/>
      </p:nvGrpSpPr>
      <p:grpSpPr>
        <a:xfrm>
          <a:off x="0" y="0"/>
          <a:ext cx="0" cy="0"/>
          <a:chOff x="0" y="0"/>
          <a:chExt cx="0" cy="0"/>
        </a:xfrm>
      </p:grpSpPr>
      <p:sp>
        <p:nvSpPr>
          <p:cNvPr id="76" name="Google Shape;76;p11"/>
          <p:cNvSpPr txBox="1"/>
          <p:nvPr>
            <p:ph type="title"/>
          </p:nvPr>
        </p:nvSpPr>
        <p:spPr>
          <a:xfrm>
            <a:off x="3439375" y="141600"/>
            <a:ext cx="5453400" cy="45744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4800"/>
              <a:buFont typeface="Anton"/>
              <a:buNone/>
              <a:defRPr/>
            </a:lvl1pPr>
            <a:lvl2pPr lvl="1">
              <a:spcBef>
                <a:spcPts val="0"/>
              </a:spcBef>
              <a:spcAft>
                <a:spcPts val="0"/>
              </a:spcAft>
              <a:buClr>
                <a:schemeClr val="dk1"/>
              </a:buClr>
              <a:buSzPts val="4800"/>
              <a:buNone/>
              <a:defRPr sz="4800"/>
            </a:lvl2pPr>
            <a:lvl3pPr lvl="2">
              <a:spcBef>
                <a:spcPts val="0"/>
              </a:spcBef>
              <a:spcAft>
                <a:spcPts val="0"/>
              </a:spcAft>
              <a:buClr>
                <a:schemeClr val="dk1"/>
              </a:buClr>
              <a:buSzPts val="4800"/>
              <a:buNone/>
              <a:defRPr sz="4800"/>
            </a:lvl3pPr>
            <a:lvl4pPr lvl="3">
              <a:spcBef>
                <a:spcPts val="0"/>
              </a:spcBef>
              <a:spcAft>
                <a:spcPts val="0"/>
              </a:spcAft>
              <a:buClr>
                <a:schemeClr val="dk1"/>
              </a:buClr>
              <a:buSzPts val="4800"/>
              <a:buNone/>
              <a:defRPr sz="4800"/>
            </a:lvl4pPr>
            <a:lvl5pPr lvl="4">
              <a:spcBef>
                <a:spcPts val="0"/>
              </a:spcBef>
              <a:spcAft>
                <a:spcPts val="0"/>
              </a:spcAft>
              <a:buClr>
                <a:schemeClr val="dk1"/>
              </a:buClr>
              <a:buSzPts val="4800"/>
              <a:buNone/>
              <a:defRPr sz="4800"/>
            </a:lvl5pPr>
            <a:lvl6pPr lvl="5">
              <a:spcBef>
                <a:spcPts val="0"/>
              </a:spcBef>
              <a:spcAft>
                <a:spcPts val="0"/>
              </a:spcAft>
              <a:buClr>
                <a:schemeClr val="dk1"/>
              </a:buClr>
              <a:buSzPts val="4800"/>
              <a:buNone/>
              <a:defRPr sz="4800"/>
            </a:lvl6pPr>
            <a:lvl7pPr lvl="6">
              <a:spcBef>
                <a:spcPts val="0"/>
              </a:spcBef>
              <a:spcAft>
                <a:spcPts val="0"/>
              </a:spcAft>
              <a:buClr>
                <a:schemeClr val="dk1"/>
              </a:buClr>
              <a:buSzPts val="4800"/>
              <a:buNone/>
              <a:defRPr sz="4800"/>
            </a:lvl7pPr>
            <a:lvl8pPr lvl="7">
              <a:spcBef>
                <a:spcPts val="0"/>
              </a:spcBef>
              <a:spcAft>
                <a:spcPts val="0"/>
              </a:spcAft>
              <a:buClr>
                <a:schemeClr val="dk1"/>
              </a:buClr>
              <a:buSzPts val="4800"/>
              <a:buNone/>
              <a:defRPr sz="4800"/>
            </a:lvl8pPr>
            <a:lvl9pPr lvl="8">
              <a:spcBef>
                <a:spcPts val="0"/>
              </a:spcBef>
              <a:spcAft>
                <a:spcPts val="0"/>
              </a:spcAft>
              <a:buClr>
                <a:schemeClr val="dk1"/>
              </a:buClr>
              <a:buSzPts val="4800"/>
              <a:buNone/>
              <a:defRPr sz="4800"/>
            </a:lvl9pPr>
          </a:lstStyle>
          <a:p/>
        </p:txBody>
      </p:sp>
      <p:sp>
        <p:nvSpPr>
          <p:cNvPr id="77" name="Google Shape;77;p11"/>
          <p:cNvSpPr txBox="1"/>
          <p:nvPr>
            <p:ph idx="1" type="body"/>
          </p:nvPr>
        </p:nvSpPr>
        <p:spPr>
          <a:xfrm>
            <a:off x="125825" y="659000"/>
            <a:ext cx="2516700" cy="12150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DM Sans"/>
              <a:buChar char="●"/>
              <a:defRPr/>
            </a:lvl1pPr>
            <a:lvl2pPr indent="-279400" lvl="1" marL="914400">
              <a:spcBef>
                <a:spcPts val="0"/>
              </a:spcBef>
              <a:spcAft>
                <a:spcPts val="0"/>
              </a:spcAft>
              <a:buClr>
                <a:schemeClr val="dk1"/>
              </a:buClr>
              <a:buSzPts val="800"/>
              <a:buFont typeface="DM Sans"/>
              <a:buChar char="○"/>
              <a:defRPr/>
            </a:lvl2pPr>
            <a:lvl3pPr indent="-279400" lvl="2" marL="1371600">
              <a:spcBef>
                <a:spcPts val="0"/>
              </a:spcBef>
              <a:spcAft>
                <a:spcPts val="0"/>
              </a:spcAft>
              <a:buClr>
                <a:schemeClr val="dk1"/>
              </a:buClr>
              <a:buSzPts val="800"/>
              <a:buFont typeface="DM Sans"/>
              <a:buChar char="■"/>
              <a:defRPr/>
            </a:lvl3pPr>
            <a:lvl4pPr indent="-279400" lvl="3" marL="1828800">
              <a:spcBef>
                <a:spcPts val="0"/>
              </a:spcBef>
              <a:spcAft>
                <a:spcPts val="0"/>
              </a:spcAft>
              <a:buClr>
                <a:schemeClr val="dk1"/>
              </a:buClr>
              <a:buSzPts val="800"/>
              <a:buFont typeface="DM Sans"/>
              <a:buChar char="●"/>
              <a:defRPr/>
            </a:lvl4pPr>
            <a:lvl5pPr indent="-279400" lvl="4" marL="2286000">
              <a:spcBef>
                <a:spcPts val="0"/>
              </a:spcBef>
              <a:spcAft>
                <a:spcPts val="0"/>
              </a:spcAft>
              <a:buClr>
                <a:schemeClr val="dk1"/>
              </a:buClr>
              <a:buSzPts val="800"/>
              <a:buFont typeface="DM Sans"/>
              <a:buChar char="○"/>
              <a:defRPr/>
            </a:lvl5pPr>
            <a:lvl6pPr indent="-279400" lvl="5" marL="2743200">
              <a:spcBef>
                <a:spcPts val="0"/>
              </a:spcBef>
              <a:spcAft>
                <a:spcPts val="0"/>
              </a:spcAft>
              <a:buClr>
                <a:schemeClr val="dk1"/>
              </a:buClr>
              <a:buSzPts val="800"/>
              <a:buFont typeface="DM Sans"/>
              <a:buChar char="■"/>
              <a:defRPr/>
            </a:lvl6pPr>
            <a:lvl7pPr indent="-279400" lvl="6" marL="3200400">
              <a:spcBef>
                <a:spcPts val="0"/>
              </a:spcBef>
              <a:spcAft>
                <a:spcPts val="0"/>
              </a:spcAft>
              <a:buClr>
                <a:schemeClr val="dk1"/>
              </a:buClr>
              <a:buSzPts val="800"/>
              <a:buFont typeface="DM Sans"/>
              <a:buChar char="●"/>
              <a:defRPr/>
            </a:lvl7pPr>
            <a:lvl8pPr indent="-279400" lvl="7" marL="3657600">
              <a:spcBef>
                <a:spcPts val="0"/>
              </a:spcBef>
              <a:spcAft>
                <a:spcPts val="0"/>
              </a:spcAft>
              <a:buClr>
                <a:schemeClr val="dk1"/>
              </a:buClr>
              <a:buSzPts val="800"/>
              <a:buFont typeface="DM Sans"/>
              <a:buChar char="○"/>
              <a:defRPr/>
            </a:lvl8pPr>
            <a:lvl9pPr indent="-279400" lvl="8" marL="4114800">
              <a:spcBef>
                <a:spcPts val="0"/>
              </a:spcBef>
              <a:spcAft>
                <a:spcPts val="0"/>
              </a:spcAft>
              <a:buClr>
                <a:schemeClr val="dk1"/>
              </a:buClr>
              <a:buSzPts val="800"/>
              <a:buFont typeface="DM Sans"/>
              <a:buChar char="■"/>
              <a:defRPr/>
            </a:lvl9pPr>
          </a:lstStyle>
          <a:p/>
        </p:txBody>
      </p:sp>
      <p:sp>
        <p:nvSpPr>
          <p:cNvPr id="78" name="Google Shape;78;p11"/>
          <p:cNvSpPr txBox="1"/>
          <p:nvPr>
            <p:ph idx="2" type="body"/>
          </p:nvPr>
        </p:nvSpPr>
        <p:spPr>
          <a:xfrm>
            <a:off x="125825" y="1377775"/>
            <a:ext cx="2516700" cy="12150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DM Sans"/>
              <a:buChar char="●"/>
              <a:defRPr/>
            </a:lvl1pPr>
            <a:lvl2pPr indent="-279400" lvl="1" marL="914400">
              <a:spcBef>
                <a:spcPts val="0"/>
              </a:spcBef>
              <a:spcAft>
                <a:spcPts val="0"/>
              </a:spcAft>
              <a:buClr>
                <a:schemeClr val="dk1"/>
              </a:buClr>
              <a:buSzPts val="800"/>
              <a:buFont typeface="DM Sans"/>
              <a:buChar char="○"/>
              <a:defRPr/>
            </a:lvl2pPr>
            <a:lvl3pPr indent="-279400" lvl="2" marL="1371600">
              <a:spcBef>
                <a:spcPts val="0"/>
              </a:spcBef>
              <a:spcAft>
                <a:spcPts val="0"/>
              </a:spcAft>
              <a:buClr>
                <a:schemeClr val="dk1"/>
              </a:buClr>
              <a:buSzPts val="800"/>
              <a:buFont typeface="DM Sans"/>
              <a:buChar char="■"/>
              <a:defRPr/>
            </a:lvl3pPr>
            <a:lvl4pPr indent="-279400" lvl="3" marL="1828800">
              <a:spcBef>
                <a:spcPts val="0"/>
              </a:spcBef>
              <a:spcAft>
                <a:spcPts val="0"/>
              </a:spcAft>
              <a:buClr>
                <a:schemeClr val="dk1"/>
              </a:buClr>
              <a:buSzPts val="800"/>
              <a:buFont typeface="DM Sans"/>
              <a:buChar char="●"/>
              <a:defRPr/>
            </a:lvl4pPr>
            <a:lvl5pPr indent="-279400" lvl="4" marL="2286000">
              <a:spcBef>
                <a:spcPts val="0"/>
              </a:spcBef>
              <a:spcAft>
                <a:spcPts val="0"/>
              </a:spcAft>
              <a:buClr>
                <a:schemeClr val="dk1"/>
              </a:buClr>
              <a:buSzPts val="800"/>
              <a:buFont typeface="DM Sans"/>
              <a:buChar char="○"/>
              <a:defRPr/>
            </a:lvl5pPr>
            <a:lvl6pPr indent="-279400" lvl="5" marL="2743200">
              <a:spcBef>
                <a:spcPts val="0"/>
              </a:spcBef>
              <a:spcAft>
                <a:spcPts val="0"/>
              </a:spcAft>
              <a:buClr>
                <a:schemeClr val="dk1"/>
              </a:buClr>
              <a:buSzPts val="800"/>
              <a:buFont typeface="DM Sans"/>
              <a:buChar char="■"/>
              <a:defRPr/>
            </a:lvl6pPr>
            <a:lvl7pPr indent="-279400" lvl="6" marL="3200400">
              <a:spcBef>
                <a:spcPts val="0"/>
              </a:spcBef>
              <a:spcAft>
                <a:spcPts val="0"/>
              </a:spcAft>
              <a:buClr>
                <a:schemeClr val="dk1"/>
              </a:buClr>
              <a:buSzPts val="800"/>
              <a:buFont typeface="DM Sans"/>
              <a:buChar char="●"/>
              <a:defRPr/>
            </a:lvl7pPr>
            <a:lvl8pPr indent="-279400" lvl="7" marL="3657600">
              <a:spcBef>
                <a:spcPts val="0"/>
              </a:spcBef>
              <a:spcAft>
                <a:spcPts val="0"/>
              </a:spcAft>
              <a:buClr>
                <a:schemeClr val="dk1"/>
              </a:buClr>
              <a:buSzPts val="800"/>
              <a:buFont typeface="DM Sans"/>
              <a:buChar char="○"/>
              <a:defRPr/>
            </a:lvl8pPr>
            <a:lvl9pPr indent="-279400" lvl="8" marL="4114800">
              <a:spcBef>
                <a:spcPts val="0"/>
              </a:spcBef>
              <a:spcAft>
                <a:spcPts val="0"/>
              </a:spcAft>
              <a:buClr>
                <a:schemeClr val="dk1"/>
              </a:buClr>
              <a:buSzPts val="800"/>
              <a:buFont typeface="DM Sans"/>
              <a:buChar char="■"/>
              <a:defRPr/>
            </a:lvl9pPr>
          </a:lstStyle>
          <a:p/>
        </p:txBody>
      </p:sp>
      <p:cxnSp>
        <p:nvCxnSpPr>
          <p:cNvPr id="79" name="Google Shape;79;p11"/>
          <p:cNvCxnSpPr/>
          <p:nvPr/>
        </p:nvCxnSpPr>
        <p:spPr>
          <a:xfrm>
            <a:off x="-5675" y="4716000"/>
            <a:ext cx="9155400" cy="0"/>
          </a:xfrm>
          <a:prstGeom prst="straightConnector1">
            <a:avLst/>
          </a:prstGeom>
          <a:noFill/>
          <a:ln cap="flat" cmpd="sng" w="9525">
            <a:solidFill>
              <a:schemeClr val="dk1"/>
            </a:solidFill>
            <a:prstDash val="solid"/>
            <a:round/>
            <a:headEnd len="med" w="med" type="none"/>
            <a:tailEnd len="med" w="med" type="none"/>
          </a:ln>
        </p:spPr>
      </p:cxnSp>
      <p:sp>
        <p:nvSpPr>
          <p:cNvPr id="80" name="Google Shape;80;p11"/>
          <p:cNvSpPr txBox="1"/>
          <p:nvPr>
            <p:ph idx="3" type="subTitle"/>
          </p:nvPr>
        </p:nvSpPr>
        <p:spPr>
          <a:xfrm>
            <a:off x="125700" y="4716000"/>
            <a:ext cx="25167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81" name="Google Shape;81;p11"/>
          <p:cNvSpPr txBox="1"/>
          <p:nvPr>
            <p:ph idx="4"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800"/>
              <a:buFont typeface="DM Sans"/>
              <a:buNone/>
              <a:defRPr b="1" sz="800">
                <a:latin typeface="DM Sans"/>
                <a:ea typeface="DM Sans"/>
                <a:cs typeface="DM Sans"/>
                <a:sym typeface="DM Sans"/>
              </a:defRPr>
            </a:lvl1pPr>
            <a:lvl2pPr lvl="1" algn="ctr">
              <a:spcBef>
                <a:spcPts val="0"/>
              </a:spcBef>
              <a:spcAft>
                <a:spcPts val="0"/>
              </a:spcAft>
              <a:buClr>
                <a:schemeClr val="dk1"/>
              </a:buClr>
              <a:buSzPts val="800"/>
              <a:buFont typeface="DM Sans"/>
              <a:buNone/>
              <a:defRPr b="1" sz="800">
                <a:latin typeface="DM Sans"/>
                <a:ea typeface="DM Sans"/>
                <a:cs typeface="DM Sans"/>
                <a:sym typeface="DM Sans"/>
              </a:defRPr>
            </a:lvl2pPr>
            <a:lvl3pPr lvl="2" algn="ctr">
              <a:spcBef>
                <a:spcPts val="0"/>
              </a:spcBef>
              <a:spcAft>
                <a:spcPts val="0"/>
              </a:spcAft>
              <a:buClr>
                <a:schemeClr val="dk1"/>
              </a:buClr>
              <a:buSzPts val="800"/>
              <a:buFont typeface="DM Sans"/>
              <a:buNone/>
              <a:defRPr b="1" sz="800">
                <a:latin typeface="DM Sans"/>
                <a:ea typeface="DM Sans"/>
                <a:cs typeface="DM Sans"/>
                <a:sym typeface="DM Sans"/>
              </a:defRPr>
            </a:lvl3pPr>
            <a:lvl4pPr lvl="3" algn="ctr">
              <a:spcBef>
                <a:spcPts val="0"/>
              </a:spcBef>
              <a:spcAft>
                <a:spcPts val="0"/>
              </a:spcAft>
              <a:buClr>
                <a:schemeClr val="dk1"/>
              </a:buClr>
              <a:buSzPts val="800"/>
              <a:buFont typeface="DM Sans"/>
              <a:buNone/>
              <a:defRPr b="1" sz="800">
                <a:latin typeface="DM Sans"/>
                <a:ea typeface="DM Sans"/>
                <a:cs typeface="DM Sans"/>
                <a:sym typeface="DM Sans"/>
              </a:defRPr>
            </a:lvl4pPr>
            <a:lvl5pPr lvl="4" algn="ctr">
              <a:spcBef>
                <a:spcPts val="0"/>
              </a:spcBef>
              <a:spcAft>
                <a:spcPts val="0"/>
              </a:spcAft>
              <a:buClr>
                <a:schemeClr val="dk1"/>
              </a:buClr>
              <a:buSzPts val="800"/>
              <a:buFont typeface="DM Sans"/>
              <a:buNone/>
              <a:defRPr b="1" sz="800">
                <a:latin typeface="DM Sans"/>
                <a:ea typeface="DM Sans"/>
                <a:cs typeface="DM Sans"/>
                <a:sym typeface="DM Sans"/>
              </a:defRPr>
            </a:lvl5pPr>
            <a:lvl6pPr lvl="5" algn="ctr">
              <a:spcBef>
                <a:spcPts val="0"/>
              </a:spcBef>
              <a:spcAft>
                <a:spcPts val="0"/>
              </a:spcAft>
              <a:buClr>
                <a:schemeClr val="dk1"/>
              </a:buClr>
              <a:buSzPts val="800"/>
              <a:buFont typeface="DM Sans"/>
              <a:buNone/>
              <a:defRPr b="1" sz="800">
                <a:latin typeface="DM Sans"/>
                <a:ea typeface="DM Sans"/>
                <a:cs typeface="DM Sans"/>
                <a:sym typeface="DM Sans"/>
              </a:defRPr>
            </a:lvl6pPr>
            <a:lvl7pPr lvl="6" algn="ctr">
              <a:spcBef>
                <a:spcPts val="0"/>
              </a:spcBef>
              <a:spcAft>
                <a:spcPts val="0"/>
              </a:spcAft>
              <a:buClr>
                <a:schemeClr val="dk1"/>
              </a:buClr>
              <a:buSzPts val="800"/>
              <a:buFont typeface="DM Sans"/>
              <a:buNone/>
              <a:defRPr b="1" sz="800">
                <a:latin typeface="DM Sans"/>
                <a:ea typeface="DM Sans"/>
                <a:cs typeface="DM Sans"/>
                <a:sym typeface="DM Sans"/>
              </a:defRPr>
            </a:lvl7pPr>
            <a:lvl8pPr lvl="7" algn="ctr">
              <a:spcBef>
                <a:spcPts val="0"/>
              </a:spcBef>
              <a:spcAft>
                <a:spcPts val="0"/>
              </a:spcAft>
              <a:buClr>
                <a:schemeClr val="dk1"/>
              </a:buClr>
              <a:buSzPts val="800"/>
              <a:buFont typeface="DM Sans"/>
              <a:buNone/>
              <a:defRPr b="1" sz="800">
                <a:latin typeface="DM Sans"/>
                <a:ea typeface="DM Sans"/>
                <a:cs typeface="DM Sans"/>
                <a:sym typeface="DM Sans"/>
              </a:defRPr>
            </a:lvl8pPr>
            <a:lvl9pPr lvl="8" algn="ctr">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82" name="Google Shape;82;p11"/>
          <p:cNvSpPr txBox="1"/>
          <p:nvPr>
            <p:ph idx="5" type="subTitle"/>
          </p:nvPr>
        </p:nvSpPr>
        <p:spPr>
          <a:xfrm>
            <a:off x="125700" y="125600"/>
            <a:ext cx="1593900" cy="399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83" name="Google Shape;83;p1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latin typeface="DM Sans"/>
                <a:ea typeface="DM Sans"/>
                <a:cs typeface="DM Sans"/>
                <a:sym typeface="DM Sans"/>
              </a:defRPr>
            </a:lvl1pPr>
            <a:lvl2pPr lvl="1">
              <a:buNone/>
              <a:defRPr b="1" sz="800">
                <a:latin typeface="DM Sans"/>
                <a:ea typeface="DM Sans"/>
                <a:cs typeface="DM Sans"/>
                <a:sym typeface="DM Sans"/>
              </a:defRPr>
            </a:lvl2pPr>
            <a:lvl3pPr lvl="2">
              <a:buNone/>
              <a:defRPr b="1" sz="800">
                <a:latin typeface="DM Sans"/>
                <a:ea typeface="DM Sans"/>
                <a:cs typeface="DM Sans"/>
                <a:sym typeface="DM Sans"/>
              </a:defRPr>
            </a:lvl3pPr>
            <a:lvl4pPr lvl="3">
              <a:buNone/>
              <a:defRPr b="1" sz="800">
                <a:latin typeface="DM Sans"/>
                <a:ea typeface="DM Sans"/>
                <a:cs typeface="DM Sans"/>
                <a:sym typeface="DM Sans"/>
              </a:defRPr>
            </a:lvl4pPr>
            <a:lvl5pPr lvl="4">
              <a:buNone/>
              <a:defRPr b="1" sz="800">
                <a:latin typeface="DM Sans"/>
                <a:ea typeface="DM Sans"/>
                <a:cs typeface="DM Sans"/>
                <a:sym typeface="DM Sans"/>
              </a:defRPr>
            </a:lvl5pPr>
            <a:lvl6pPr lvl="5">
              <a:buNone/>
              <a:defRPr b="1" sz="800">
                <a:latin typeface="DM Sans"/>
                <a:ea typeface="DM Sans"/>
                <a:cs typeface="DM Sans"/>
                <a:sym typeface="DM Sans"/>
              </a:defRPr>
            </a:lvl6pPr>
            <a:lvl7pPr lvl="6">
              <a:buNone/>
              <a:defRPr b="1" sz="800">
                <a:latin typeface="DM Sans"/>
                <a:ea typeface="DM Sans"/>
                <a:cs typeface="DM Sans"/>
                <a:sym typeface="DM Sans"/>
              </a:defRPr>
            </a:lvl7pPr>
            <a:lvl8pPr lvl="7">
              <a:buNone/>
              <a:defRPr b="1" sz="800">
                <a:latin typeface="DM Sans"/>
                <a:ea typeface="DM Sans"/>
                <a:cs typeface="DM Sans"/>
                <a:sym typeface="DM Sans"/>
              </a:defRPr>
            </a:lvl8pPr>
            <a:lvl9pPr lvl="8">
              <a:buNone/>
              <a:defRPr b="1" sz="800">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ution Goals">
  <p:cSld name="CUSTOM_4">
    <p:bg>
      <p:bgPr>
        <a:solidFill>
          <a:schemeClr val="lt2"/>
        </a:solidFill>
      </p:bgPr>
    </p:bg>
    <p:spTree>
      <p:nvGrpSpPr>
        <p:cNvPr id="84" name="Shape 84"/>
        <p:cNvGrpSpPr/>
        <p:nvPr/>
      </p:nvGrpSpPr>
      <p:grpSpPr>
        <a:xfrm>
          <a:off x="0" y="0"/>
          <a:ext cx="0" cy="0"/>
          <a:chOff x="0" y="0"/>
          <a:chExt cx="0" cy="0"/>
        </a:xfrm>
      </p:grpSpPr>
      <p:sp>
        <p:nvSpPr>
          <p:cNvPr id="85" name="Google Shape;85;p12"/>
          <p:cNvSpPr/>
          <p:nvPr>
            <p:ph idx="2" type="pic"/>
          </p:nvPr>
        </p:nvSpPr>
        <p:spPr>
          <a:xfrm>
            <a:off x="125700" y="921925"/>
            <a:ext cx="8892300" cy="2633700"/>
          </a:xfrm>
          <a:prstGeom prst="rect">
            <a:avLst/>
          </a:prstGeom>
          <a:noFill/>
          <a:ln cap="flat" cmpd="sng" w="38100">
            <a:solidFill>
              <a:schemeClr val="lt1"/>
            </a:solidFill>
            <a:prstDash val="solid"/>
            <a:round/>
            <a:headEnd len="sm" w="sm" type="none"/>
            <a:tailEnd len="sm" w="sm" type="none"/>
          </a:ln>
        </p:spPr>
      </p:sp>
      <p:sp>
        <p:nvSpPr>
          <p:cNvPr id="86" name="Google Shape;86;p12"/>
          <p:cNvSpPr txBox="1"/>
          <p:nvPr>
            <p:ph idx="1" type="body"/>
          </p:nvPr>
        </p:nvSpPr>
        <p:spPr>
          <a:xfrm>
            <a:off x="2642375" y="3632600"/>
            <a:ext cx="3859200" cy="10833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lt1"/>
              </a:buClr>
              <a:buSzPts val="800"/>
              <a:buFont typeface="DM Sans"/>
              <a:buChar char="●"/>
              <a:defRPr>
                <a:solidFill>
                  <a:schemeClr val="lt1"/>
                </a:solidFill>
              </a:defRPr>
            </a:lvl1pPr>
            <a:lvl2pPr indent="-279400" lvl="1" marL="914400">
              <a:spcBef>
                <a:spcPts val="0"/>
              </a:spcBef>
              <a:spcAft>
                <a:spcPts val="0"/>
              </a:spcAft>
              <a:buClr>
                <a:schemeClr val="lt1"/>
              </a:buClr>
              <a:buSzPts val="800"/>
              <a:buFont typeface="DM Sans"/>
              <a:buChar char="○"/>
              <a:defRPr>
                <a:solidFill>
                  <a:schemeClr val="lt1"/>
                </a:solidFill>
              </a:defRPr>
            </a:lvl2pPr>
            <a:lvl3pPr indent="-279400" lvl="2" marL="1371600">
              <a:spcBef>
                <a:spcPts val="0"/>
              </a:spcBef>
              <a:spcAft>
                <a:spcPts val="0"/>
              </a:spcAft>
              <a:buClr>
                <a:schemeClr val="lt1"/>
              </a:buClr>
              <a:buSzPts val="800"/>
              <a:buFont typeface="DM Sans"/>
              <a:buChar char="■"/>
              <a:defRPr>
                <a:solidFill>
                  <a:schemeClr val="lt1"/>
                </a:solidFill>
              </a:defRPr>
            </a:lvl3pPr>
            <a:lvl4pPr indent="-279400" lvl="3" marL="1828800">
              <a:spcBef>
                <a:spcPts val="0"/>
              </a:spcBef>
              <a:spcAft>
                <a:spcPts val="0"/>
              </a:spcAft>
              <a:buClr>
                <a:schemeClr val="lt1"/>
              </a:buClr>
              <a:buSzPts val="800"/>
              <a:buFont typeface="DM Sans"/>
              <a:buChar char="●"/>
              <a:defRPr>
                <a:solidFill>
                  <a:schemeClr val="lt1"/>
                </a:solidFill>
              </a:defRPr>
            </a:lvl4pPr>
            <a:lvl5pPr indent="-279400" lvl="4" marL="2286000">
              <a:spcBef>
                <a:spcPts val="0"/>
              </a:spcBef>
              <a:spcAft>
                <a:spcPts val="0"/>
              </a:spcAft>
              <a:buClr>
                <a:schemeClr val="lt1"/>
              </a:buClr>
              <a:buSzPts val="800"/>
              <a:buFont typeface="DM Sans"/>
              <a:buChar char="○"/>
              <a:defRPr>
                <a:solidFill>
                  <a:schemeClr val="lt1"/>
                </a:solidFill>
              </a:defRPr>
            </a:lvl5pPr>
            <a:lvl6pPr indent="-279400" lvl="5" marL="2743200">
              <a:spcBef>
                <a:spcPts val="0"/>
              </a:spcBef>
              <a:spcAft>
                <a:spcPts val="0"/>
              </a:spcAft>
              <a:buClr>
                <a:schemeClr val="lt1"/>
              </a:buClr>
              <a:buSzPts val="800"/>
              <a:buFont typeface="DM Sans"/>
              <a:buChar char="■"/>
              <a:defRPr>
                <a:solidFill>
                  <a:schemeClr val="lt1"/>
                </a:solidFill>
              </a:defRPr>
            </a:lvl6pPr>
            <a:lvl7pPr indent="-279400" lvl="6" marL="3200400">
              <a:spcBef>
                <a:spcPts val="0"/>
              </a:spcBef>
              <a:spcAft>
                <a:spcPts val="0"/>
              </a:spcAft>
              <a:buClr>
                <a:schemeClr val="lt1"/>
              </a:buClr>
              <a:buSzPts val="800"/>
              <a:buFont typeface="DM Sans"/>
              <a:buChar char="●"/>
              <a:defRPr>
                <a:solidFill>
                  <a:schemeClr val="lt1"/>
                </a:solidFill>
              </a:defRPr>
            </a:lvl7pPr>
            <a:lvl8pPr indent="-279400" lvl="7" marL="3657600">
              <a:spcBef>
                <a:spcPts val="0"/>
              </a:spcBef>
              <a:spcAft>
                <a:spcPts val="0"/>
              </a:spcAft>
              <a:buClr>
                <a:schemeClr val="lt1"/>
              </a:buClr>
              <a:buSzPts val="800"/>
              <a:buFont typeface="DM Sans"/>
              <a:buChar char="○"/>
              <a:defRPr>
                <a:solidFill>
                  <a:schemeClr val="lt1"/>
                </a:solidFill>
              </a:defRPr>
            </a:lvl8pPr>
            <a:lvl9pPr indent="-279400" lvl="8" marL="4114800">
              <a:spcBef>
                <a:spcPts val="0"/>
              </a:spcBef>
              <a:spcAft>
                <a:spcPts val="0"/>
              </a:spcAft>
              <a:buClr>
                <a:schemeClr val="lt1"/>
              </a:buClr>
              <a:buSzPts val="800"/>
              <a:buFont typeface="DM Sans"/>
              <a:buChar char="■"/>
              <a:defRPr>
                <a:solidFill>
                  <a:schemeClr val="lt1"/>
                </a:solidFill>
              </a:defRPr>
            </a:lvl9pPr>
          </a:lstStyle>
          <a:p/>
        </p:txBody>
      </p:sp>
      <p:sp>
        <p:nvSpPr>
          <p:cNvPr id="87" name="Google Shape;87;p12"/>
          <p:cNvSpPr txBox="1"/>
          <p:nvPr>
            <p:ph idx="3" type="body"/>
          </p:nvPr>
        </p:nvSpPr>
        <p:spPr>
          <a:xfrm>
            <a:off x="6627325" y="3632600"/>
            <a:ext cx="2391000" cy="5442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lt1"/>
              </a:buClr>
              <a:buSzPts val="800"/>
              <a:buFont typeface="DM Sans"/>
              <a:buChar char="●"/>
              <a:defRPr>
                <a:solidFill>
                  <a:schemeClr val="lt1"/>
                </a:solidFill>
              </a:defRPr>
            </a:lvl1pPr>
            <a:lvl2pPr indent="-279400" lvl="1" marL="914400">
              <a:spcBef>
                <a:spcPts val="0"/>
              </a:spcBef>
              <a:spcAft>
                <a:spcPts val="0"/>
              </a:spcAft>
              <a:buClr>
                <a:schemeClr val="lt1"/>
              </a:buClr>
              <a:buSzPts val="800"/>
              <a:buFont typeface="DM Sans"/>
              <a:buChar char="○"/>
              <a:defRPr>
                <a:solidFill>
                  <a:schemeClr val="lt1"/>
                </a:solidFill>
              </a:defRPr>
            </a:lvl2pPr>
            <a:lvl3pPr indent="-279400" lvl="2" marL="1371600">
              <a:spcBef>
                <a:spcPts val="0"/>
              </a:spcBef>
              <a:spcAft>
                <a:spcPts val="0"/>
              </a:spcAft>
              <a:buClr>
                <a:schemeClr val="lt1"/>
              </a:buClr>
              <a:buSzPts val="800"/>
              <a:buFont typeface="DM Sans"/>
              <a:buChar char="■"/>
              <a:defRPr>
                <a:solidFill>
                  <a:schemeClr val="lt1"/>
                </a:solidFill>
              </a:defRPr>
            </a:lvl3pPr>
            <a:lvl4pPr indent="-279400" lvl="3" marL="1828800">
              <a:spcBef>
                <a:spcPts val="0"/>
              </a:spcBef>
              <a:spcAft>
                <a:spcPts val="0"/>
              </a:spcAft>
              <a:buClr>
                <a:schemeClr val="lt1"/>
              </a:buClr>
              <a:buSzPts val="800"/>
              <a:buFont typeface="DM Sans"/>
              <a:buChar char="●"/>
              <a:defRPr>
                <a:solidFill>
                  <a:schemeClr val="lt1"/>
                </a:solidFill>
              </a:defRPr>
            </a:lvl4pPr>
            <a:lvl5pPr indent="-279400" lvl="4" marL="2286000">
              <a:spcBef>
                <a:spcPts val="0"/>
              </a:spcBef>
              <a:spcAft>
                <a:spcPts val="0"/>
              </a:spcAft>
              <a:buClr>
                <a:schemeClr val="lt1"/>
              </a:buClr>
              <a:buSzPts val="800"/>
              <a:buFont typeface="DM Sans"/>
              <a:buChar char="○"/>
              <a:defRPr>
                <a:solidFill>
                  <a:schemeClr val="lt1"/>
                </a:solidFill>
              </a:defRPr>
            </a:lvl5pPr>
            <a:lvl6pPr indent="-279400" lvl="5" marL="2743200">
              <a:spcBef>
                <a:spcPts val="0"/>
              </a:spcBef>
              <a:spcAft>
                <a:spcPts val="0"/>
              </a:spcAft>
              <a:buClr>
                <a:schemeClr val="lt1"/>
              </a:buClr>
              <a:buSzPts val="800"/>
              <a:buFont typeface="DM Sans"/>
              <a:buChar char="■"/>
              <a:defRPr>
                <a:solidFill>
                  <a:schemeClr val="lt1"/>
                </a:solidFill>
              </a:defRPr>
            </a:lvl6pPr>
            <a:lvl7pPr indent="-279400" lvl="6" marL="3200400">
              <a:spcBef>
                <a:spcPts val="0"/>
              </a:spcBef>
              <a:spcAft>
                <a:spcPts val="0"/>
              </a:spcAft>
              <a:buClr>
                <a:schemeClr val="lt1"/>
              </a:buClr>
              <a:buSzPts val="800"/>
              <a:buFont typeface="DM Sans"/>
              <a:buChar char="●"/>
              <a:defRPr>
                <a:solidFill>
                  <a:schemeClr val="lt1"/>
                </a:solidFill>
              </a:defRPr>
            </a:lvl7pPr>
            <a:lvl8pPr indent="-279400" lvl="7" marL="3657600">
              <a:spcBef>
                <a:spcPts val="0"/>
              </a:spcBef>
              <a:spcAft>
                <a:spcPts val="0"/>
              </a:spcAft>
              <a:buClr>
                <a:schemeClr val="lt1"/>
              </a:buClr>
              <a:buSzPts val="800"/>
              <a:buFont typeface="DM Sans"/>
              <a:buChar char="○"/>
              <a:defRPr>
                <a:solidFill>
                  <a:schemeClr val="lt1"/>
                </a:solidFill>
              </a:defRPr>
            </a:lvl8pPr>
            <a:lvl9pPr indent="-279400" lvl="8" marL="4114800">
              <a:spcBef>
                <a:spcPts val="0"/>
              </a:spcBef>
              <a:spcAft>
                <a:spcPts val="0"/>
              </a:spcAft>
              <a:buClr>
                <a:schemeClr val="lt1"/>
              </a:buClr>
              <a:buSzPts val="800"/>
              <a:buFont typeface="DM Sans"/>
              <a:buChar char="■"/>
              <a:defRPr>
                <a:solidFill>
                  <a:schemeClr val="lt1"/>
                </a:solidFill>
              </a:defRPr>
            </a:lvl9pPr>
          </a:lstStyle>
          <a:p/>
        </p:txBody>
      </p:sp>
      <p:sp>
        <p:nvSpPr>
          <p:cNvPr id="88" name="Google Shape;88;p12"/>
          <p:cNvSpPr txBox="1"/>
          <p:nvPr>
            <p:ph idx="4" type="subTitle"/>
          </p:nvPr>
        </p:nvSpPr>
        <p:spPr>
          <a:xfrm>
            <a:off x="125700" y="3666950"/>
            <a:ext cx="1593900" cy="1014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DM Sans Medium"/>
              <a:buNone/>
              <a:defRPr>
                <a:solidFill>
                  <a:schemeClr val="lt1"/>
                </a:solidFill>
              </a:defRPr>
            </a:lvl1pPr>
            <a:lvl2pPr lvl="1">
              <a:spcBef>
                <a:spcPts val="0"/>
              </a:spcBef>
              <a:spcAft>
                <a:spcPts val="0"/>
              </a:spcAft>
              <a:buClr>
                <a:schemeClr val="lt1"/>
              </a:buClr>
              <a:buSzPts val="1400"/>
              <a:buFont typeface="DM Sans Medium"/>
              <a:buNone/>
              <a:defRPr>
                <a:solidFill>
                  <a:schemeClr val="lt1"/>
                </a:solidFill>
              </a:defRPr>
            </a:lvl2pPr>
            <a:lvl3pPr lvl="2">
              <a:spcBef>
                <a:spcPts val="0"/>
              </a:spcBef>
              <a:spcAft>
                <a:spcPts val="0"/>
              </a:spcAft>
              <a:buClr>
                <a:schemeClr val="lt1"/>
              </a:buClr>
              <a:buSzPts val="1400"/>
              <a:buFont typeface="DM Sans Medium"/>
              <a:buNone/>
              <a:defRPr>
                <a:solidFill>
                  <a:schemeClr val="lt1"/>
                </a:solidFill>
              </a:defRPr>
            </a:lvl3pPr>
            <a:lvl4pPr lvl="3">
              <a:spcBef>
                <a:spcPts val="0"/>
              </a:spcBef>
              <a:spcAft>
                <a:spcPts val="0"/>
              </a:spcAft>
              <a:buClr>
                <a:schemeClr val="lt1"/>
              </a:buClr>
              <a:buSzPts val="1400"/>
              <a:buFont typeface="DM Sans Medium"/>
              <a:buNone/>
              <a:defRPr>
                <a:solidFill>
                  <a:schemeClr val="lt1"/>
                </a:solidFill>
              </a:defRPr>
            </a:lvl4pPr>
            <a:lvl5pPr lvl="4">
              <a:spcBef>
                <a:spcPts val="0"/>
              </a:spcBef>
              <a:spcAft>
                <a:spcPts val="0"/>
              </a:spcAft>
              <a:buClr>
                <a:schemeClr val="lt1"/>
              </a:buClr>
              <a:buSzPts val="1400"/>
              <a:buFont typeface="DM Sans Medium"/>
              <a:buNone/>
              <a:defRPr>
                <a:solidFill>
                  <a:schemeClr val="lt1"/>
                </a:solidFill>
              </a:defRPr>
            </a:lvl5pPr>
            <a:lvl6pPr lvl="5">
              <a:spcBef>
                <a:spcPts val="0"/>
              </a:spcBef>
              <a:spcAft>
                <a:spcPts val="0"/>
              </a:spcAft>
              <a:buClr>
                <a:schemeClr val="lt1"/>
              </a:buClr>
              <a:buSzPts val="1400"/>
              <a:buFont typeface="DM Sans Medium"/>
              <a:buNone/>
              <a:defRPr>
                <a:solidFill>
                  <a:schemeClr val="lt1"/>
                </a:solidFill>
              </a:defRPr>
            </a:lvl6pPr>
            <a:lvl7pPr lvl="6">
              <a:spcBef>
                <a:spcPts val="0"/>
              </a:spcBef>
              <a:spcAft>
                <a:spcPts val="0"/>
              </a:spcAft>
              <a:buClr>
                <a:schemeClr val="lt1"/>
              </a:buClr>
              <a:buSzPts val="1400"/>
              <a:buFont typeface="DM Sans Medium"/>
              <a:buNone/>
              <a:defRPr>
                <a:solidFill>
                  <a:schemeClr val="lt1"/>
                </a:solidFill>
              </a:defRPr>
            </a:lvl7pPr>
            <a:lvl8pPr lvl="7">
              <a:spcBef>
                <a:spcPts val="0"/>
              </a:spcBef>
              <a:spcAft>
                <a:spcPts val="0"/>
              </a:spcAft>
              <a:buClr>
                <a:schemeClr val="lt1"/>
              </a:buClr>
              <a:buSzPts val="1400"/>
              <a:buFont typeface="DM Sans Medium"/>
              <a:buNone/>
              <a:defRPr>
                <a:solidFill>
                  <a:schemeClr val="lt1"/>
                </a:solidFill>
              </a:defRPr>
            </a:lvl8pPr>
            <a:lvl9pPr lvl="8">
              <a:spcBef>
                <a:spcPts val="0"/>
              </a:spcBef>
              <a:spcAft>
                <a:spcPts val="0"/>
              </a:spcAft>
              <a:buClr>
                <a:schemeClr val="lt1"/>
              </a:buClr>
              <a:buSzPts val="1400"/>
              <a:buFont typeface="DM Sans Medium"/>
              <a:buNone/>
              <a:defRPr>
                <a:solidFill>
                  <a:schemeClr val="lt1"/>
                </a:solidFill>
              </a:defRPr>
            </a:lvl9pPr>
          </a:lstStyle>
          <a:p/>
        </p:txBody>
      </p:sp>
      <p:sp>
        <p:nvSpPr>
          <p:cNvPr id="89" name="Google Shape;89;p12"/>
          <p:cNvSpPr txBox="1"/>
          <p:nvPr>
            <p:ph type="title"/>
          </p:nvPr>
        </p:nvSpPr>
        <p:spPr>
          <a:xfrm>
            <a:off x="125700" y="125600"/>
            <a:ext cx="8766900" cy="971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4800"/>
              <a:buFont typeface="Anton"/>
              <a:buNone/>
              <a:defRPr>
                <a:solidFill>
                  <a:schemeClr val="lt1"/>
                </a:solidFill>
              </a:defRPr>
            </a:lvl1pPr>
            <a:lvl2pPr lvl="1" algn="ctr">
              <a:spcBef>
                <a:spcPts val="0"/>
              </a:spcBef>
              <a:spcAft>
                <a:spcPts val="0"/>
              </a:spcAft>
              <a:buClr>
                <a:schemeClr val="lt1"/>
              </a:buClr>
              <a:buSzPts val="1400"/>
              <a:buNone/>
              <a:defRPr>
                <a:solidFill>
                  <a:schemeClr val="lt1"/>
                </a:solidFill>
              </a:defRPr>
            </a:lvl2pPr>
            <a:lvl3pPr lvl="2" algn="ctr">
              <a:spcBef>
                <a:spcPts val="0"/>
              </a:spcBef>
              <a:spcAft>
                <a:spcPts val="0"/>
              </a:spcAft>
              <a:buClr>
                <a:schemeClr val="lt1"/>
              </a:buClr>
              <a:buSzPts val="1400"/>
              <a:buNone/>
              <a:defRPr>
                <a:solidFill>
                  <a:schemeClr val="lt1"/>
                </a:solidFill>
              </a:defRPr>
            </a:lvl3pPr>
            <a:lvl4pPr lvl="3" algn="ctr">
              <a:spcBef>
                <a:spcPts val="0"/>
              </a:spcBef>
              <a:spcAft>
                <a:spcPts val="0"/>
              </a:spcAft>
              <a:buClr>
                <a:schemeClr val="lt1"/>
              </a:buClr>
              <a:buSzPts val="1400"/>
              <a:buNone/>
              <a:defRPr>
                <a:solidFill>
                  <a:schemeClr val="lt1"/>
                </a:solidFill>
              </a:defRPr>
            </a:lvl4pPr>
            <a:lvl5pPr lvl="4" algn="ctr">
              <a:spcBef>
                <a:spcPts val="0"/>
              </a:spcBef>
              <a:spcAft>
                <a:spcPts val="0"/>
              </a:spcAft>
              <a:buClr>
                <a:schemeClr val="lt1"/>
              </a:buClr>
              <a:buSzPts val="1400"/>
              <a:buNone/>
              <a:defRPr>
                <a:solidFill>
                  <a:schemeClr val="lt1"/>
                </a:solidFill>
              </a:defRPr>
            </a:lvl5pPr>
            <a:lvl6pPr lvl="5" algn="ctr">
              <a:spcBef>
                <a:spcPts val="0"/>
              </a:spcBef>
              <a:spcAft>
                <a:spcPts val="0"/>
              </a:spcAft>
              <a:buClr>
                <a:schemeClr val="lt1"/>
              </a:buClr>
              <a:buSzPts val="1400"/>
              <a:buNone/>
              <a:defRPr>
                <a:solidFill>
                  <a:schemeClr val="lt1"/>
                </a:solidFill>
              </a:defRPr>
            </a:lvl6pPr>
            <a:lvl7pPr lvl="6" algn="ctr">
              <a:spcBef>
                <a:spcPts val="0"/>
              </a:spcBef>
              <a:spcAft>
                <a:spcPts val="0"/>
              </a:spcAft>
              <a:buClr>
                <a:schemeClr val="lt1"/>
              </a:buClr>
              <a:buSzPts val="1400"/>
              <a:buNone/>
              <a:defRPr>
                <a:solidFill>
                  <a:schemeClr val="lt1"/>
                </a:solidFill>
              </a:defRPr>
            </a:lvl7pPr>
            <a:lvl8pPr lvl="7" algn="ctr">
              <a:spcBef>
                <a:spcPts val="0"/>
              </a:spcBef>
              <a:spcAft>
                <a:spcPts val="0"/>
              </a:spcAft>
              <a:buClr>
                <a:schemeClr val="lt1"/>
              </a:buClr>
              <a:buSzPts val="1400"/>
              <a:buNone/>
              <a:defRPr>
                <a:solidFill>
                  <a:schemeClr val="lt1"/>
                </a:solidFill>
              </a:defRPr>
            </a:lvl8pPr>
            <a:lvl9pPr lvl="8" algn="ctr">
              <a:spcBef>
                <a:spcPts val="0"/>
              </a:spcBef>
              <a:spcAft>
                <a:spcPts val="0"/>
              </a:spcAft>
              <a:buClr>
                <a:schemeClr val="lt1"/>
              </a:buClr>
              <a:buSzPts val="1400"/>
              <a:buNone/>
              <a:defRPr>
                <a:solidFill>
                  <a:schemeClr val="lt1"/>
                </a:solidFill>
              </a:defRPr>
            </a:lvl9pPr>
          </a:lstStyle>
          <a:p/>
        </p:txBody>
      </p:sp>
      <p:cxnSp>
        <p:nvCxnSpPr>
          <p:cNvPr id="90" name="Google Shape;90;p12"/>
          <p:cNvCxnSpPr/>
          <p:nvPr/>
        </p:nvCxnSpPr>
        <p:spPr>
          <a:xfrm>
            <a:off x="-5675" y="4716000"/>
            <a:ext cx="9155400" cy="0"/>
          </a:xfrm>
          <a:prstGeom prst="straightConnector1">
            <a:avLst/>
          </a:prstGeom>
          <a:noFill/>
          <a:ln cap="flat" cmpd="sng" w="9525">
            <a:solidFill>
              <a:schemeClr val="lt1"/>
            </a:solidFill>
            <a:prstDash val="solid"/>
            <a:round/>
            <a:headEnd len="med" w="med" type="none"/>
            <a:tailEnd len="med" w="med" type="none"/>
          </a:ln>
        </p:spPr>
      </p:cxnSp>
      <p:sp>
        <p:nvSpPr>
          <p:cNvPr id="91" name="Google Shape;91;p12"/>
          <p:cNvSpPr txBox="1"/>
          <p:nvPr>
            <p:ph idx="5"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sp>
        <p:nvSpPr>
          <p:cNvPr id="92" name="Google Shape;92;p12"/>
          <p:cNvSpPr txBox="1"/>
          <p:nvPr>
            <p:ph idx="6"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sp>
        <p:nvSpPr>
          <p:cNvPr id="93" name="Google Shape;93;p12"/>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solidFill>
                  <a:schemeClr val="lt1"/>
                </a:solidFill>
                <a:latin typeface="DM Sans"/>
                <a:ea typeface="DM Sans"/>
                <a:cs typeface="DM Sans"/>
                <a:sym typeface="DM Sans"/>
              </a:defRPr>
            </a:lvl1pPr>
            <a:lvl2pPr lvl="1">
              <a:buNone/>
              <a:defRPr b="1" sz="800">
                <a:solidFill>
                  <a:schemeClr val="lt1"/>
                </a:solidFill>
                <a:latin typeface="DM Sans"/>
                <a:ea typeface="DM Sans"/>
                <a:cs typeface="DM Sans"/>
                <a:sym typeface="DM Sans"/>
              </a:defRPr>
            </a:lvl2pPr>
            <a:lvl3pPr lvl="2">
              <a:buNone/>
              <a:defRPr b="1" sz="800">
                <a:solidFill>
                  <a:schemeClr val="lt1"/>
                </a:solidFill>
                <a:latin typeface="DM Sans"/>
                <a:ea typeface="DM Sans"/>
                <a:cs typeface="DM Sans"/>
                <a:sym typeface="DM Sans"/>
              </a:defRPr>
            </a:lvl3pPr>
            <a:lvl4pPr lvl="3">
              <a:buNone/>
              <a:defRPr b="1" sz="800">
                <a:solidFill>
                  <a:schemeClr val="lt1"/>
                </a:solidFill>
                <a:latin typeface="DM Sans"/>
                <a:ea typeface="DM Sans"/>
                <a:cs typeface="DM Sans"/>
                <a:sym typeface="DM Sans"/>
              </a:defRPr>
            </a:lvl4pPr>
            <a:lvl5pPr lvl="4">
              <a:buNone/>
              <a:defRPr b="1" sz="800">
                <a:solidFill>
                  <a:schemeClr val="lt1"/>
                </a:solidFill>
                <a:latin typeface="DM Sans"/>
                <a:ea typeface="DM Sans"/>
                <a:cs typeface="DM Sans"/>
                <a:sym typeface="DM Sans"/>
              </a:defRPr>
            </a:lvl5pPr>
            <a:lvl6pPr lvl="5">
              <a:buNone/>
              <a:defRPr b="1" sz="800">
                <a:solidFill>
                  <a:schemeClr val="lt1"/>
                </a:solidFill>
                <a:latin typeface="DM Sans"/>
                <a:ea typeface="DM Sans"/>
                <a:cs typeface="DM Sans"/>
                <a:sym typeface="DM Sans"/>
              </a:defRPr>
            </a:lvl6pPr>
            <a:lvl7pPr lvl="6">
              <a:buNone/>
              <a:defRPr b="1" sz="800">
                <a:solidFill>
                  <a:schemeClr val="lt1"/>
                </a:solidFill>
                <a:latin typeface="DM Sans"/>
                <a:ea typeface="DM Sans"/>
                <a:cs typeface="DM Sans"/>
                <a:sym typeface="DM Sans"/>
              </a:defRPr>
            </a:lvl7pPr>
            <a:lvl8pPr lvl="7">
              <a:buNone/>
              <a:defRPr b="1" sz="800">
                <a:solidFill>
                  <a:schemeClr val="lt1"/>
                </a:solidFill>
                <a:latin typeface="DM Sans"/>
                <a:ea typeface="DM Sans"/>
                <a:cs typeface="DM Sans"/>
                <a:sym typeface="DM Sans"/>
              </a:defRPr>
            </a:lvl8pPr>
            <a:lvl9pPr lvl="8">
              <a:buNone/>
              <a:defRPr b="1" sz="800">
                <a:solidFill>
                  <a:schemeClr val="lt1"/>
                </a:solidFill>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CUSTOM_6">
    <p:bg>
      <p:bgPr>
        <a:solidFill>
          <a:schemeClr val="dk2"/>
        </a:solidFill>
      </p:bgPr>
    </p:bg>
    <p:spTree>
      <p:nvGrpSpPr>
        <p:cNvPr id="94" name="Shape 94"/>
        <p:cNvGrpSpPr/>
        <p:nvPr/>
      </p:nvGrpSpPr>
      <p:grpSpPr>
        <a:xfrm>
          <a:off x="0" y="0"/>
          <a:ext cx="0" cy="0"/>
          <a:chOff x="0" y="0"/>
          <a:chExt cx="0" cy="0"/>
        </a:xfrm>
      </p:grpSpPr>
      <p:sp>
        <p:nvSpPr>
          <p:cNvPr id="95" name="Google Shape;95;p13"/>
          <p:cNvSpPr txBox="1"/>
          <p:nvPr>
            <p:ph idx="1" type="body"/>
          </p:nvPr>
        </p:nvSpPr>
        <p:spPr>
          <a:xfrm>
            <a:off x="5830325" y="125600"/>
            <a:ext cx="3188100" cy="7758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DM Sans"/>
              <a:buChar char="●"/>
              <a:defRPr/>
            </a:lvl1pPr>
            <a:lvl2pPr indent="-279400" lvl="1" marL="914400">
              <a:spcBef>
                <a:spcPts val="0"/>
              </a:spcBef>
              <a:spcAft>
                <a:spcPts val="0"/>
              </a:spcAft>
              <a:buClr>
                <a:schemeClr val="dk1"/>
              </a:buClr>
              <a:buSzPts val="800"/>
              <a:buFont typeface="DM Sans"/>
              <a:buChar char="○"/>
              <a:defRPr/>
            </a:lvl2pPr>
            <a:lvl3pPr indent="-279400" lvl="2" marL="1371600">
              <a:spcBef>
                <a:spcPts val="0"/>
              </a:spcBef>
              <a:spcAft>
                <a:spcPts val="0"/>
              </a:spcAft>
              <a:buClr>
                <a:schemeClr val="dk1"/>
              </a:buClr>
              <a:buSzPts val="800"/>
              <a:buFont typeface="DM Sans"/>
              <a:buChar char="■"/>
              <a:defRPr/>
            </a:lvl3pPr>
            <a:lvl4pPr indent="-279400" lvl="3" marL="1828800">
              <a:spcBef>
                <a:spcPts val="0"/>
              </a:spcBef>
              <a:spcAft>
                <a:spcPts val="0"/>
              </a:spcAft>
              <a:buClr>
                <a:schemeClr val="dk1"/>
              </a:buClr>
              <a:buSzPts val="800"/>
              <a:buFont typeface="DM Sans"/>
              <a:buChar char="●"/>
              <a:defRPr/>
            </a:lvl4pPr>
            <a:lvl5pPr indent="-279400" lvl="4" marL="2286000">
              <a:spcBef>
                <a:spcPts val="0"/>
              </a:spcBef>
              <a:spcAft>
                <a:spcPts val="0"/>
              </a:spcAft>
              <a:buClr>
                <a:schemeClr val="dk1"/>
              </a:buClr>
              <a:buSzPts val="800"/>
              <a:buFont typeface="DM Sans"/>
              <a:buChar char="○"/>
              <a:defRPr/>
            </a:lvl5pPr>
            <a:lvl6pPr indent="-279400" lvl="5" marL="2743200">
              <a:spcBef>
                <a:spcPts val="0"/>
              </a:spcBef>
              <a:spcAft>
                <a:spcPts val="0"/>
              </a:spcAft>
              <a:buClr>
                <a:schemeClr val="dk1"/>
              </a:buClr>
              <a:buSzPts val="800"/>
              <a:buFont typeface="DM Sans"/>
              <a:buChar char="■"/>
              <a:defRPr/>
            </a:lvl6pPr>
            <a:lvl7pPr indent="-279400" lvl="6" marL="3200400">
              <a:spcBef>
                <a:spcPts val="0"/>
              </a:spcBef>
              <a:spcAft>
                <a:spcPts val="0"/>
              </a:spcAft>
              <a:buClr>
                <a:schemeClr val="dk1"/>
              </a:buClr>
              <a:buSzPts val="800"/>
              <a:buFont typeface="DM Sans"/>
              <a:buChar char="●"/>
              <a:defRPr/>
            </a:lvl7pPr>
            <a:lvl8pPr indent="-279400" lvl="7" marL="3657600">
              <a:spcBef>
                <a:spcPts val="0"/>
              </a:spcBef>
              <a:spcAft>
                <a:spcPts val="0"/>
              </a:spcAft>
              <a:buClr>
                <a:schemeClr val="dk1"/>
              </a:buClr>
              <a:buSzPts val="800"/>
              <a:buFont typeface="DM Sans"/>
              <a:buChar char="○"/>
              <a:defRPr/>
            </a:lvl8pPr>
            <a:lvl9pPr indent="-279400" lvl="8" marL="4114800">
              <a:spcBef>
                <a:spcPts val="0"/>
              </a:spcBef>
              <a:spcAft>
                <a:spcPts val="0"/>
              </a:spcAft>
              <a:buClr>
                <a:schemeClr val="dk1"/>
              </a:buClr>
              <a:buSzPts val="800"/>
              <a:buFont typeface="DM Sans"/>
              <a:buChar char="■"/>
              <a:defRPr/>
            </a:lvl9pPr>
          </a:lstStyle>
          <a:p/>
        </p:txBody>
      </p:sp>
      <p:sp>
        <p:nvSpPr>
          <p:cNvPr id="96" name="Google Shape;96;p13"/>
          <p:cNvSpPr/>
          <p:nvPr>
            <p:ph idx="2" type="pic"/>
          </p:nvPr>
        </p:nvSpPr>
        <p:spPr>
          <a:xfrm>
            <a:off x="125700" y="1824050"/>
            <a:ext cx="2088900" cy="2246700"/>
          </a:xfrm>
          <a:prstGeom prst="rect">
            <a:avLst/>
          </a:prstGeom>
          <a:noFill/>
          <a:ln cap="flat" cmpd="sng" w="9525">
            <a:solidFill>
              <a:srgbClr val="000000"/>
            </a:solidFill>
            <a:prstDash val="solid"/>
            <a:round/>
            <a:headEnd len="sm" w="sm" type="none"/>
            <a:tailEnd len="sm" w="sm" type="none"/>
          </a:ln>
        </p:spPr>
      </p:sp>
      <p:sp>
        <p:nvSpPr>
          <p:cNvPr id="97" name="Google Shape;97;p13"/>
          <p:cNvSpPr/>
          <p:nvPr>
            <p:ph idx="3" type="pic"/>
          </p:nvPr>
        </p:nvSpPr>
        <p:spPr>
          <a:xfrm>
            <a:off x="2393673" y="1824050"/>
            <a:ext cx="2088900" cy="2246700"/>
          </a:xfrm>
          <a:prstGeom prst="rect">
            <a:avLst/>
          </a:prstGeom>
          <a:noFill/>
          <a:ln cap="flat" cmpd="sng" w="9525">
            <a:solidFill>
              <a:srgbClr val="000000"/>
            </a:solidFill>
            <a:prstDash val="solid"/>
            <a:round/>
            <a:headEnd len="sm" w="sm" type="none"/>
            <a:tailEnd len="sm" w="sm" type="none"/>
          </a:ln>
        </p:spPr>
      </p:sp>
      <p:sp>
        <p:nvSpPr>
          <p:cNvPr id="98" name="Google Shape;98;p13"/>
          <p:cNvSpPr/>
          <p:nvPr>
            <p:ph idx="4" type="pic"/>
          </p:nvPr>
        </p:nvSpPr>
        <p:spPr>
          <a:xfrm>
            <a:off x="4661539" y="1824050"/>
            <a:ext cx="2088900" cy="2246700"/>
          </a:xfrm>
          <a:prstGeom prst="rect">
            <a:avLst/>
          </a:prstGeom>
          <a:noFill/>
          <a:ln cap="flat" cmpd="sng" w="9525">
            <a:solidFill>
              <a:srgbClr val="000000"/>
            </a:solidFill>
            <a:prstDash val="solid"/>
            <a:round/>
            <a:headEnd len="sm" w="sm" type="none"/>
            <a:tailEnd len="sm" w="sm" type="none"/>
          </a:ln>
        </p:spPr>
      </p:sp>
      <p:sp>
        <p:nvSpPr>
          <p:cNvPr id="99" name="Google Shape;99;p13"/>
          <p:cNvSpPr/>
          <p:nvPr>
            <p:ph idx="5" type="pic"/>
          </p:nvPr>
        </p:nvSpPr>
        <p:spPr>
          <a:xfrm>
            <a:off x="6929405" y="1824050"/>
            <a:ext cx="2088900" cy="2246700"/>
          </a:xfrm>
          <a:prstGeom prst="rect">
            <a:avLst/>
          </a:prstGeom>
          <a:noFill/>
          <a:ln cap="flat" cmpd="sng" w="9525">
            <a:solidFill>
              <a:srgbClr val="000000"/>
            </a:solidFill>
            <a:prstDash val="solid"/>
            <a:round/>
            <a:headEnd len="sm" w="sm" type="none"/>
            <a:tailEnd len="sm" w="sm" type="none"/>
          </a:ln>
        </p:spPr>
      </p:sp>
      <p:cxnSp>
        <p:nvCxnSpPr>
          <p:cNvPr id="100" name="Google Shape;100;p13"/>
          <p:cNvCxnSpPr/>
          <p:nvPr/>
        </p:nvCxnSpPr>
        <p:spPr>
          <a:xfrm>
            <a:off x="-5675" y="4716000"/>
            <a:ext cx="9155400" cy="0"/>
          </a:xfrm>
          <a:prstGeom prst="straightConnector1">
            <a:avLst/>
          </a:prstGeom>
          <a:noFill/>
          <a:ln cap="flat" cmpd="sng" w="9525">
            <a:solidFill>
              <a:schemeClr val="dk1"/>
            </a:solidFill>
            <a:prstDash val="solid"/>
            <a:round/>
            <a:headEnd len="med" w="med" type="none"/>
            <a:tailEnd len="med" w="med" type="none"/>
          </a:ln>
        </p:spPr>
      </p:cxnSp>
      <p:sp>
        <p:nvSpPr>
          <p:cNvPr id="101" name="Google Shape;101;p13"/>
          <p:cNvSpPr txBox="1"/>
          <p:nvPr>
            <p:ph idx="6"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102" name="Google Shape;102;p13"/>
          <p:cNvSpPr txBox="1"/>
          <p:nvPr>
            <p:ph idx="7"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800"/>
              <a:buFont typeface="DM Sans"/>
              <a:buNone/>
              <a:defRPr b="1" sz="800">
                <a:latin typeface="DM Sans"/>
                <a:ea typeface="DM Sans"/>
                <a:cs typeface="DM Sans"/>
                <a:sym typeface="DM Sans"/>
              </a:defRPr>
            </a:lvl1pPr>
            <a:lvl2pPr lvl="1" algn="ctr">
              <a:spcBef>
                <a:spcPts val="0"/>
              </a:spcBef>
              <a:spcAft>
                <a:spcPts val="0"/>
              </a:spcAft>
              <a:buClr>
                <a:schemeClr val="dk1"/>
              </a:buClr>
              <a:buSzPts val="800"/>
              <a:buFont typeface="DM Sans"/>
              <a:buNone/>
              <a:defRPr b="1" sz="800">
                <a:latin typeface="DM Sans"/>
                <a:ea typeface="DM Sans"/>
                <a:cs typeface="DM Sans"/>
                <a:sym typeface="DM Sans"/>
              </a:defRPr>
            </a:lvl2pPr>
            <a:lvl3pPr lvl="2" algn="ctr">
              <a:spcBef>
                <a:spcPts val="0"/>
              </a:spcBef>
              <a:spcAft>
                <a:spcPts val="0"/>
              </a:spcAft>
              <a:buClr>
                <a:schemeClr val="dk1"/>
              </a:buClr>
              <a:buSzPts val="800"/>
              <a:buFont typeface="DM Sans"/>
              <a:buNone/>
              <a:defRPr b="1" sz="800">
                <a:latin typeface="DM Sans"/>
                <a:ea typeface="DM Sans"/>
                <a:cs typeface="DM Sans"/>
                <a:sym typeface="DM Sans"/>
              </a:defRPr>
            </a:lvl3pPr>
            <a:lvl4pPr lvl="3" algn="ctr">
              <a:spcBef>
                <a:spcPts val="0"/>
              </a:spcBef>
              <a:spcAft>
                <a:spcPts val="0"/>
              </a:spcAft>
              <a:buClr>
                <a:schemeClr val="dk1"/>
              </a:buClr>
              <a:buSzPts val="800"/>
              <a:buFont typeface="DM Sans"/>
              <a:buNone/>
              <a:defRPr b="1" sz="800">
                <a:latin typeface="DM Sans"/>
                <a:ea typeface="DM Sans"/>
                <a:cs typeface="DM Sans"/>
                <a:sym typeface="DM Sans"/>
              </a:defRPr>
            </a:lvl4pPr>
            <a:lvl5pPr lvl="4" algn="ctr">
              <a:spcBef>
                <a:spcPts val="0"/>
              </a:spcBef>
              <a:spcAft>
                <a:spcPts val="0"/>
              </a:spcAft>
              <a:buClr>
                <a:schemeClr val="dk1"/>
              </a:buClr>
              <a:buSzPts val="800"/>
              <a:buFont typeface="DM Sans"/>
              <a:buNone/>
              <a:defRPr b="1" sz="800">
                <a:latin typeface="DM Sans"/>
                <a:ea typeface="DM Sans"/>
                <a:cs typeface="DM Sans"/>
                <a:sym typeface="DM Sans"/>
              </a:defRPr>
            </a:lvl5pPr>
            <a:lvl6pPr lvl="5" algn="ctr">
              <a:spcBef>
                <a:spcPts val="0"/>
              </a:spcBef>
              <a:spcAft>
                <a:spcPts val="0"/>
              </a:spcAft>
              <a:buClr>
                <a:schemeClr val="dk1"/>
              </a:buClr>
              <a:buSzPts val="800"/>
              <a:buFont typeface="DM Sans"/>
              <a:buNone/>
              <a:defRPr b="1" sz="800">
                <a:latin typeface="DM Sans"/>
                <a:ea typeface="DM Sans"/>
                <a:cs typeface="DM Sans"/>
                <a:sym typeface="DM Sans"/>
              </a:defRPr>
            </a:lvl6pPr>
            <a:lvl7pPr lvl="6" algn="ctr">
              <a:spcBef>
                <a:spcPts val="0"/>
              </a:spcBef>
              <a:spcAft>
                <a:spcPts val="0"/>
              </a:spcAft>
              <a:buClr>
                <a:schemeClr val="dk1"/>
              </a:buClr>
              <a:buSzPts val="800"/>
              <a:buFont typeface="DM Sans"/>
              <a:buNone/>
              <a:defRPr b="1" sz="800">
                <a:latin typeface="DM Sans"/>
                <a:ea typeface="DM Sans"/>
                <a:cs typeface="DM Sans"/>
                <a:sym typeface="DM Sans"/>
              </a:defRPr>
            </a:lvl7pPr>
            <a:lvl8pPr lvl="7" algn="ctr">
              <a:spcBef>
                <a:spcPts val="0"/>
              </a:spcBef>
              <a:spcAft>
                <a:spcPts val="0"/>
              </a:spcAft>
              <a:buClr>
                <a:schemeClr val="dk1"/>
              </a:buClr>
              <a:buSzPts val="800"/>
              <a:buFont typeface="DM Sans"/>
              <a:buNone/>
              <a:defRPr b="1" sz="800">
                <a:latin typeface="DM Sans"/>
                <a:ea typeface="DM Sans"/>
                <a:cs typeface="DM Sans"/>
                <a:sym typeface="DM Sans"/>
              </a:defRPr>
            </a:lvl8pPr>
            <a:lvl9pPr lvl="8" algn="ctr">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103" name="Google Shape;103;p13"/>
          <p:cNvSpPr txBox="1"/>
          <p:nvPr>
            <p:ph type="title"/>
          </p:nvPr>
        </p:nvSpPr>
        <p:spPr>
          <a:xfrm>
            <a:off x="125700" y="1362200"/>
            <a:ext cx="2088900" cy="84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000"/>
              <a:buFont typeface="Anton"/>
              <a:buNone/>
              <a:defRPr sz="2000"/>
            </a:lvl1pPr>
            <a:lvl2pPr lvl="1" algn="ctr">
              <a:spcBef>
                <a:spcPts val="0"/>
              </a:spcBef>
              <a:spcAft>
                <a:spcPts val="0"/>
              </a:spcAft>
              <a:buClr>
                <a:schemeClr val="dk1"/>
              </a:buClr>
              <a:buSzPts val="1400"/>
              <a:buNone/>
              <a:defRPr/>
            </a:lvl2pPr>
            <a:lvl3pPr lvl="2" algn="ctr">
              <a:spcBef>
                <a:spcPts val="0"/>
              </a:spcBef>
              <a:spcAft>
                <a:spcPts val="0"/>
              </a:spcAft>
              <a:buClr>
                <a:schemeClr val="dk1"/>
              </a:buClr>
              <a:buSzPts val="1400"/>
              <a:buNone/>
              <a:defRPr/>
            </a:lvl3pPr>
            <a:lvl4pPr lvl="3" algn="ctr">
              <a:spcBef>
                <a:spcPts val="0"/>
              </a:spcBef>
              <a:spcAft>
                <a:spcPts val="0"/>
              </a:spcAft>
              <a:buClr>
                <a:schemeClr val="dk1"/>
              </a:buClr>
              <a:buSzPts val="1400"/>
              <a:buNone/>
              <a:defRPr/>
            </a:lvl4pPr>
            <a:lvl5pPr lvl="4" algn="ctr">
              <a:spcBef>
                <a:spcPts val="0"/>
              </a:spcBef>
              <a:spcAft>
                <a:spcPts val="0"/>
              </a:spcAft>
              <a:buClr>
                <a:schemeClr val="dk1"/>
              </a:buClr>
              <a:buSzPts val="1400"/>
              <a:buNone/>
              <a:defRPr/>
            </a:lvl5pPr>
            <a:lvl6pPr lvl="5" algn="ctr">
              <a:spcBef>
                <a:spcPts val="0"/>
              </a:spcBef>
              <a:spcAft>
                <a:spcPts val="0"/>
              </a:spcAft>
              <a:buClr>
                <a:schemeClr val="dk1"/>
              </a:buClr>
              <a:buSzPts val="1400"/>
              <a:buNone/>
              <a:defRPr/>
            </a:lvl6pPr>
            <a:lvl7pPr lvl="6" algn="ctr">
              <a:spcBef>
                <a:spcPts val="0"/>
              </a:spcBef>
              <a:spcAft>
                <a:spcPts val="0"/>
              </a:spcAft>
              <a:buClr>
                <a:schemeClr val="dk1"/>
              </a:buClr>
              <a:buSzPts val="1400"/>
              <a:buNone/>
              <a:defRPr/>
            </a:lvl7pPr>
            <a:lvl8pPr lvl="7" algn="ctr">
              <a:spcBef>
                <a:spcPts val="0"/>
              </a:spcBef>
              <a:spcAft>
                <a:spcPts val="0"/>
              </a:spcAft>
              <a:buClr>
                <a:schemeClr val="dk1"/>
              </a:buClr>
              <a:buSzPts val="1400"/>
              <a:buNone/>
              <a:defRPr/>
            </a:lvl8pPr>
            <a:lvl9pPr lvl="8" algn="ctr">
              <a:spcBef>
                <a:spcPts val="0"/>
              </a:spcBef>
              <a:spcAft>
                <a:spcPts val="0"/>
              </a:spcAft>
              <a:buClr>
                <a:schemeClr val="dk1"/>
              </a:buClr>
              <a:buSzPts val="1400"/>
              <a:buNone/>
              <a:defRPr/>
            </a:lvl9pPr>
          </a:lstStyle>
          <a:p/>
        </p:txBody>
      </p:sp>
      <p:sp>
        <p:nvSpPr>
          <p:cNvPr id="104" name="Google Shape;104;p13"/>
          <p:cNvSpPr txBox="1"/>
          <p:nvPr>
            <p:ph idx="8" type="subTitle"/>
          </p:nvPr>
        </p:nvSpPr>
        <p:spPr>
          <a:xfrm>
            <a:off x="125700" y="4077300"/>
            <a:ext cx="2088900" cy="6249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1400"/>
              <a:buFont typeface="DM Sans Medium"/>
              <a:buNone/>
              <a:defRPr/>
            </a:lvl1pPr>
            <a:lvl2pPr lvl="1" algn="ctr">
              <a:spcBef>
                <a:spcPts val="0"/>
              </a:spcBef>
              <a:spcAft>
                <a:spcPts val="0"/>
              </a:spcAft>
              <a:buClr>
                <a:schemeClr val="dk1"/>
              </a:buClr>
              <a:buSzPts val="1400"/>
              <a:buFont typeface="DM Sans Medium"/>
              <a:buNone/>
              <a:defRPr/>
            </a:lvl2pPr>
            <a:lvl3pPr lvl="2" algn="ctr">
              <a:spcBef>
                <a:spcPts val="0"/>
              </a:spcBef>
              <a:spcAft>
                <a:spcPts val="0"/>
              </a:spcAft>
              <a:buClr>
                <a:schemeClr val="dk1"/>
              </a:buClr>
              <a:buSzPts val="1400"/>
              <a:buFont typeface="DM Sans Medium"/>
              <a:buNone/>
              <a:defRPr/>
            </a:lvl3pPr>
            <a:lvl4pPr lvl="3" algn="ctr">
              <a:spcBef>
                <a:spcPts val="0"/>
              </a:spcBef>
              <a:spcAft>
                <a:spcPts val="0"/>
              </a:spcAft>
              <a:buClr>
                <a:schemeClr val="dk1"/>
              </a:buClr>
              <a:buSzPts val="1400"/>
              <a:buFont typeface="DM Sans Medium"/>
              <a:buNone/>
              <a:defRPr/>
            </a:lvl4pPr>
            <a:lvl5pPr lvl="4" algn="ctr">
              <a:spcBef>
                <a:spcPts val="0"/>
              </a:spcBef>
              <a:spcAft>
                <a:spcPts val="0"/>
              </a:spcAft>
              <a:buClr>
                <a:schemeClr val="dk1"/>
              </a:buClr>
              <a:buSzPts val="1400"/>
              <a:buFont typeface="DM Sans Medium"/>
              <a:buNone/>
              <a:defRPr/>
            </a:lvl5pPr>
            <a:lvl6pPr lvl="5" algn="ctr">
              <a:spcBef>
                <a:spcPts val="0"/>
              </a:spcBef>
              <a:spcAft>
                <a:spcPts val="0"/>
              </a:spcAft>
              <a:buClr>
                <a:schemeClr val="dk1"/>
              </a:buClr>
              <a:buSzPts val="1400"/>
              <a:buFont typeface="DM Sans Medium"/>
              <a:buNone/>
              <a:defRPr/>
            </a:lvl6pPr>
            <a:lvl7pPr lvl="6" algn="ctr">
              <a:spcBef>
                <a:spcPts val="0"/>
              </a:spcBef>
              <a:spcAft>
                <a:spcPts val="0"/>
              </a:spcAft>
              <a:buClr>
                <a:schemeClr val="dk1"/>
              </a:buClr>
              <a:buSzPts val="1400"/>
              <a:buFont typeface="DM Sans Medium"/>
              <a:buNone/>
              <a:defRPr/>
            </a:lvl7pPr>
            <a:lvl8pPr lvl="7" algn="ctr">
              <a:spcBef>
                <a:spcPts val="0"/>
              </a:spcBef>
              <a:spcAft>
                <a:spcPts val="0"/>
              </a:spcAft>
              <a:buClr>
                <a:schemeClr val="dk1"/>
              </a:buClr>
              <a:buSzPts val="1400"/>
              <a:buFont typeface="DM Sans Medium"/>
              <a:buNone/>
              <a:defRPr/>
            </a:lvl8pPr>
            <a:lvl9pPr lvl="8" algn="ctr">
              <a:spcBef>
                <a:spcPts val="0"/>
              </a:spcBef>
              <a:spcAft>
                <a:spcPts val="0"/>
              </a:spcAft>
              <a:buClr>
                <a:schemeClr val="dk1"/>
              </a:buClr>
              <a:buSzPts val="1400"/>
              <a:buFont typeface="DM Sans Medium"/>
              <a:buNone/>
              <a:defRPr/>
            </a:lvl9pPr>
          </a:lstStyle>
          <a:p/>
        </p:txBody>
      </p:sp>
      <p:sp>
        <p:nvSpPr>
          <p:cNvPr id="105" name="Google Shape;105;p13"/>
          <p:cNvSpPr txBox="1"/>
          <p:nvPr>
            <p:ph idx="9" type="title"/>
          </p:nvPr>
        </p:nvSpPr>
        <p:spPr>
          <a:xfrm>
            <a:off x="2393625" y="1378200"/>
            <a:ext cx="2088900" cy="84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000"/>
              <a:buFont typeface="Anton"/>
              <a:buNone/>
              <a:defRPr sz="2000"/>
            </a:lvl1pPr>
            <a:lvl2pPr lvl="1" algn="ctr">
              <a:spcBef>
                <a:spcPts val="0"/>
              </a:spcBef>
              <a:spcAft>
                <a:spcPts val="0"/>
              </a:spcAft>
              <a:buClr>
                <a:schemeClr val="dk1"/>
              </a:buClr>
              <a:buSzPts val="1400"/>
              <a:buNone/>
              <a:defRPr/>
            </a:lvl2pPr>
            <a:lvl3pPr lvl="2" algn="ctr">
              <a:spcBef>
                <a:spcPts val="0"/>
              </a:spcBef>
              <a:spcAft>
                <a:spcPts val="0"/>
              </a:spcAft>
              <a:buClr>
                <a:schemeClr val="dk1"/>
              </a:buClr>
              <a:buSzPts val="1400"/>
              <a:buNone/>
              <a:defRPr/>
            </a:lvl3pPr>
            <a:lvl4pPr lvl="3" algn="ctr">
              <a:spcBef>
                <a:spcPts val="0"/>
              </a:spcBef>
              <a:spcAft>
                <a:spcPts val="0"/>
              </a:spcAft>
              <a:buClr>
                <a:schemeClr val="dk1"/>
              </a:buClr>
              <a:buSzPts val="1400"/>
              <a:buNone/>
              <a:defRPr/>
            </a:lvl4pPr>
            <a:lvl5pPr lvl="4" algn="ctr">
              <a:spcBef>
                <a:spcPts val="0"/>
              </a:spcBef>
              <a:spcAft>
                <a:spcPts val="0"/>
              </a:spcAft>
              <a:buClr>
                <a:schemeClr val="dk1"/>
              </a:buClr>
              <a:buSzPts val="1400"/>
              <a:buNone/>
              <a:defRPr/>
            </a:lvl5pPr>
            <a:lvl6pPr lvl="5" algn="ctr">
              <a:spcBef>
                <a:spcPts val="0"/>
              </a:spcBef>
              <a:spcAft>
                <a:spcPts val="0"/>
              </a:spcAft>
              <a:buClr>
                <a:schemeClr val="dk1"/>
              </a:buClr>
              <a:buSzPts val="1400"/>
              <a:buNone/>
              <a:defRPr/>
            </a:lvl6pPr>
            <a:lvl7pPr lvl="6" algn="ctr">
              <a:spcBef>
                <a:spcPts val="0"/>
              </a:spcBef>
              <a:spcAft>
                <a:spcPts val="0"/>
              </a:spcAft>
              <a:buClr>
                <a:schemeClr val="dk1"/>
              </a:buClr>
              <a:buSzPts val="1400"/>
              <a:buNone/>
              <a:defRPr/>
            </a:lvl7pPr>
            <a:lvl8pPr lvl="7" algn="ctr">
              <a:spcBef>
                <a:spcPts val="0"/>
              </a:spcBef>
              <a:spcAft>
                <a:spcPts val="0"/>
              </a:spcAft>
              <a:buClr>
                <a:schemeClr val="dk1"/>
              </a:buClr>
              <a:buSzPts val="1400"/>
              <a:buNone/>
              <a:defRPr/>
            </a:lvl8pPr>
            <a:lvl9pPr lvl="8" algn="ctr">
              <a:spcBef>
                <a:spcPts val="0"/>
              </a:spcBef>
              <a:spcAft>
                <a:spcPts val="0"/>
              </a:spcAft>
              <a:buClr>
                <a:schemeClr val="dk1"/>
              </a:buClr>
              <a:buSzPts val="1400"/>
              <a:buNone/>
              <a:defRPr/>
            </a:lvl9pPr>
          </a:lstStyle>
          <a:p/>
        </p:txBody>
      </p:sp>
      <p:sp>
        <p:nvSpPr>
          <p:cNvPr id="106" name="Google Shape;106;p13"/>
          <p:cNvSpPr txBox="1"/>
          <p:nvPr>
            <p:ph idx="13" type="subTitle"/>
          </p:nvPr>
        </p:nvSpPr>
        <p:spPr>
          <a:xfrm>
            <a:off x="2393625" y="4091034"/>
            <a:ext cx="2088900" cy="6249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1400"/>
              <a:buFont typeface="DM Sans Medium"/>
              <a:buNone/>
              <a:defRPr/>
            </a:lvl1pPr>
            <a:lvl2pPr lvl="1" algn="ctr">
              <a:spcBef>
                <a:spcPts val="0"/>
              </a:spcBef>
              <a:spcAft>
                <a:spcPts val="0"/>
              </a:spcAft>
              <a:buClr>
                <a:schemeClr val="dk1"/>
              </a:buClr>
              <a:buSzPts val="1400"/>
              <a:buFont typeface="DM Sans Medium"/>
              <a:buNone/>
              <a:defRPr/>
            </a:lvl2pPr>
            <a:lvl3pPr lvl="2" algn="ctr">
              <a:spcBef>
                <a:spcPts val="0"/>
              </a:spcBef>
              <a:spcAft>
                <a:spcPts val="0"/>
              </a:spcAft>
              <a:buClr>
                <a:schemeClr val="dk1"/>
              </a:buClr>
              <a:buSzPts val="1400"/>
              <a:buFont typeface="DM Sans Medium"/>
              <a:buNone/>
              <a:defRPr/>
            </a:lvl3pPr>
            <a:lvl4pPr lvl="3" algn="ctr">
              <a:spcBef>
                <a:spcPts val="0"/>
              </a:spcBef>
              <a:spcAft>
                <a:spcPts val="0"/>
              </a:spcAft>
              <a:buClr>
                <a:schemeClr val="dk1"/>
              </a:buClr>
              <a:buSzPts val="1400"/>
              <a:buFont typeface="DM Sans Medium"/>
              <a:buNone/>
              <a:defRPr/>
            </a:lvl4pPr>
            <a:lvl5pPr lvl="4" algn="ctr">
              <a:spcBef>
                <a:spcPts val="0"/>
              </a:spcBef>
              <a:spcAft>
                <a:spcPts val="0"/>
              </a:spcAft>
              <a:buClr>
                <a:schemeClr val="dk1"/>
              </a:buClr>
              <a:buSzPts val="1400"/>
              <a:buFont typeface="DM Sans Medium"/>
              <a:buNone/>
              <a:defRPr/>
            </a:lvl5pPr>
            <a:lvl6pPr lvl="5" algn="ctr">
              <a:spcBef>
                <a:spcPts val="0"/>
              </a:spcBef>
              <a:spcAft>
                <a:spcPts val="0"/>
              </a:spcAft>
              <a:buClr>
                <a:schemeClr val="dk1"/>
              </a:buClr>
              <a:buSzPts val="1400"/>
              <a:buFont typeface="DM Sans Medium"/>
              <a:buNone/>
              <a:defRPr/>
            </a:lvl6pPr>
            <a:lvl7pPr lvl="6" algn="ctr">
              <a:spcBef>
                <a:spcPts val="0"/>
              </a:spcBef>
              <a:spcAft>
                <a:spcPts val="0"/>
              </a:spcAft>
              <a:buClr>
                <a:schemeClr val="dk1"/>
              </a:buClr>
              <a:buSzPts val="1400"/>
              <a:buFont typeface="DM Sans Medium"/>
              <a:buNone/>
              <a:defRPr/>
            </a:lvl7pPr>
            <a:lvl8pPr lvl="7" algn="ctr">
              <a:spcBef>
                <a:spcPts val="0"/>
              </a:spcBef>
              <a:spcAft>
                <a:spcPts val="0"/>
              </a:spcAft>
              <a:buClr>
                <a:schemeClr val="dk1"/>
              </a:buClr>
              <a:buSzPts val="1400"/>
              <a:buFont typeface="DM Sans Medium"/>
              <a:buNone/>
              <a:defRPr/>
            </a:lvl8pPr>
            <a:lvl9pPr lvl="8" algn="ctr">
              <a:spcBef>
                <a:spcPts val="0"/>
              </a:spcBef>
              <a:spcAft>
                <a:spcPts val="0"/>
              </a:spcAft>
              <a:buClr>
                <a:schemeClr val="dk1"/>
              </a:buClr>
              <a:buSzPts val="1400"/>
              <a:buFont typeface="DM Sans Medium"/>
              <a:buNone/>
              <a:defRPr/>
            </a:lvl9pPr>
          </a:lstStyle>
          <a:p/>
        </p:txBody>
      </p:sp>
      <p:sp>
        <p:nvSpPr>
          <p:cNvPr id="107" name="Google Shape;107;p13"/>
          <p:cNvSpPr txBox="1"/>
          <p:nvPr>
            <p:ph idx="14" type="title"/>
          </p:nvPr>
        </p:nvSpPr>
        <p:spPr>
          <a:xfrm>
            <a:off x="4661525" y="1378200"/>
            <a:ext cx="2088900" cy="84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000"/>
              <a:buFont typeface="Anton"/>
              <a:buNone/>
              <a:defRPr sz="2000"/>
            </a:lvl1pPr>
            <a:lvl2pPr lvl="1" algn="ctr">
              <a:spcBef>
                <a:spcPts val="0"/>
              </a:spcBef>
              <a:spcAft>
                <a:spcPts val="0"/>
              </a:spcAft>
              <a:buClr>
                <a:schemeClr val="dk1"/>
              </a:buClr>
              <a:buSzPts val="1400"/>
              <a:buNone/>
              <a:defRPr/>
            </a:lvl2pPr>
            <a:lvl3pPr lvl="2" algn="ctr">
              <a:spcBef>
                <a:spcPts val="0"/>
              </a:spcBef>
              <a:spcAft>
                <a:spcPts val="0"/>
              </a:spcAft>
              <a:buClr>
                <a:schemeClr val="dk1"/>
              </a:buClr>
              <a:buSzPts val="1400"/>
              <a:buNone/>
              <a:defRPr/>
            </a:lvl3pPr>
            <a:lvl4pPr lvl="3" algn="ctr">
              <a:spcBef>
                <a:spcPts val="0"/>
              </a:spcBef>
              <a:spcAft>
                <a:spcPts val="0"/>
              </a:spcAft>
              <a:buClr>
                <a:schemeClr val="dk1"/>
              </a:buClr>
              <a:buSzPts val="1400"/>
              <a:buNone/>
              <a:defRPr/>
            </a:lvl4pPr>
            <a:lvl5pPr lvl="4" algn="ctr">
              <a:spcBef>
                <a:spcPts val="0"/>
              </a:spcBef>
              <a:spcAft>
                <a:spcPts val="0"/>
              </a:spcAft>
              <a:buClr>
                <a:schemeClr val="dk1"/>
              </a:buClr>
              <a:buSzPts val="1400"/>
              <a:buNone/>
              <a:defRPr/>
            </a:lvl5pPr>
            <a:lvl6pPr lvl="5" algn="ctr">
              <a:spcBef>
                <a:spcPts val="0"/>
              </a:spcBef>
              <a:spcAft>
                <a:spcPts val="0"/>
              </a:spcAft>
              <a:buClr>
                <a:schemeClr val="dk1"/>
              </a:buClr>
              <a:buSzPts val="1400"/>
              <a:buNone/>
              <a:defRPr/>
            </a:lvl6pPr>
            <a:lvl7pPr lvl="6" algn="ctr">
              <a:spcBef>
                <a:spcPts val="0"/>
              </a:spcBef>
              <a:spcAft>
                <a:spcPts val="0"/>
              </a:spcAft>
              <a:buClr>
                <a:schemeClr val="dk1"/>
              </a:buClr>
              <a:buSzPts val="1400"/>
              <a:buNone/>
              <a:defRPr/>
            </a:lvl7pPr>
            <a:lvl8pPr lvl="7" algn="ctr">
              <a:spcBef>
                <a:spcPts val="0"/>
              </a:spcBef>
              <a:spcAft>
                <a:spcPts val="0"/>
              </a:spcAft>
              <a:buClr>
                <a:schemeClr val="dk1"/>
              </a:buClr>
              <a:buSzPts val="1400"/>
              <a:buNone/>
              <a:defRPr/>
            </a:lvl8pPr>
            <a:lvl9pPr lvl="8" algn="ctr">
              <a:spcBef>
                <a:spcPts val="0"/>
              </a:spcBef>
              <a:spcAft>
                <a:spcPts val="0"/>
              </a:spcAft>
              <a:buClr>
                <a:schemeClr val="dk1"/>
              </a:buClr>
              <a:buSzPts val="1400"/>
              <a:buNone/>
              <a:defRPr/>
            </a:lvl9pPr>
          </a:lstStyle>
          <a:p/>
        </p:txBody>
      </p:sp>
      <p:sp>
        <p:nvSpPr>
          <p:cNvPr id="108" name="Google Shape;108;p13"/>
          <p:cNvSpPr txBox="1"/>
          <p:nvPr>
            <p:ph idx="15" type="subTitle"/>
          </p:nvPr>
        </p:nvSpPr>
        <p:spPr>
          <a:xfrm>
            <a:off x="4661525" y="4091034"/>
            <a:ext cx="2088900" cy="6249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1400"/>
              <a:buFont typeface="DM Sans Medium"/>
              <a:buNone/>
              <a:defRPr/>
            </a:lvl1pPr>
            <a:lvl2pPr lvl="1" algn="ctr">
              <a:spcBef>
                <a:spcPts val="0"/>
              </a:spcBef>
              <a:spcAft>
                <a:spcPts val="0"/>
              </a:spcAft>
              <a:buClr>
                <a:schemeClr val="dk1"/>
              </a:buClr>
              <a:buSzPts val="1400"/>
              <a:buFont typeface="DM Sans Medium"/>
              <a:buNone/>
              <a:defRPr/>
            </a:lvl2pPr>
            <a:lvl3pPr lvl="2" algn="ctr">
              <a:spcBef>
                <a:spcPts val="0"/>
              </a:spcBef>
              <a:spcAft>
                <a:spcPts val="0"/>
              </a:spcAft>
              <a:buClr>
                <a:schemeClr val="dk1"/>
              </a:buClr>
              <a:buSzPts val="1400"/>
              <a:buFont typeface="DM Sans Medium"/>
              <a:buNone/>
              <a:defRPr/>
            </a:lvl3pPr>
            <a:lvl4pPr lvl="3" algn="ctr">
              <a:spcBef>
                <a:spcPts val="0"/>
              </a:spcBef>
              <a:spcAft>
                <a:spcPts val="0"/>
              </a:spcAft>
              <a:buClr>
                <a:schemeClr val="dk1"/>
              </a:buClr>
              <a:buSzPts val="1400"/>
              <a:buFont typeface="DM Sans Medium"/>
              <a:buNone/>
              <a:defRPr/>
            </a:lvl4pPr>
            <a:lvl5pPr lvl="4" algn="ctr">
              <a:spcBef>
                <a:spcPts val="0"/>
              </a:spcBef>
              <a:spcAft>
                <a:spcPts val="0"/>
              </a:spcAft>
              <a:buClr>
                <a:schemeClr val="dk1"/>
              </a:buClr>
              <a:buSzPts val="1400"/>
              <a:buFont typeface="DM Sans Medium"/>
              <a:buNone/>
              <a:defRPr/>
            </a:lvl5pPr>
            <a:lvl6pPr lvl="5" algn="ctr">
              <a:spcBef>
                <a:spcPts val="0"/>
              </a:spcBef>
              <a:spcAft>
                <a:spcPts val="0"/>
              </a:spcAft>
              <a:buClr>
                <a:schemeClr val="dk1"/>
              </a:buClr>
              <a:buSzPts val="1400"/>
              <a:buFont typeface="DM Sans Medium"/>
              <a:buNone/>
              <a:defRPr/>
            </a:lvl6pPr>
            <a:lvl7pPr lvl="6" algn="ctr">
              <a:spcBef>
                <a:spcPts val="0"/>
              </a:spcBef>
              <a:spcAft>
                <a:spcPts val="0"/>
              </a:spcAft>
              <a:buClr>
                <a:schemeClr val="dk1"/>
              </a:buClr>
              <a:buSzPts val="1400"/>
              <a:buFont typeface="DM Sans Medium"/>
              <a:buNone/>
              <a:defRPr/>
            </a:lvl7pPr>
            <a:lvl8pPr lvl="7" algn="ctr">
              <a:spcBef>
                <a:spcPts val="0"/>
              </a:spcBef>
              <a:spcAft>
                <a:spcPts val="0"/>
              </a:spcAft>
              <a:buClr>
                <a:schemeClr val="dk1"/>
              </a:buClr>
              <a:buSzPts val="1400"/>
              <a:buFont typeface="DM Sans Medium"/>
              <a:buNone/>
              <a:defRPr/>
            </a:lvl8pPr>
            <a:lvl9pPr lvl="8" algn="ctr">
              <a:spcBef>
                <a:spcPts val="0"/>
              </a:spcBef>
              <a:spcAft>
                <a:spcPts val="0"/>
              </a:spcAft>
              <a:buClr>
                <a:schemeClr val="dk1"/>
              </a:buClr>
              <a:buSzPts val="1400"/>
              <a:buFont typeface="DM Sans Medium"/>
              <a:buNone/>
              <a:defRPr/>
            </a:lvl9pPr>
          </a:lstStyle>
          <a:p/>
        </p:txBody>
      </p:sp>
      <p:sp>
        <p:nvSpPr>
          <p:cNvPr id="109" name="Google Shape;109;p13"/>
          <p:cNvSpPr txBox="1"/>
          <p:nvPr>
            <p:ph idx="16" type="title"/>
          </p:nvPr>
        </p:nvSpPr>
        <p:spPr>
          <a:xfrm>
            <a:off x="6929425" y="1378200"/>
            <a:ext cx="2088900" cy="84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000"/>
              <a:buFont typeface="Anton"/>
              <a:buNone/>
              <a:defRPr sz="2000"/>
            </a:lvl1pPr>
            <a:lvl2pPr lvl="1" algn="ctr">
              <a:spcBef>
                <a:spcPts val="0"/>
              </a:spcBef>
              <a:spcAft>
                <a:spcPts val="0"/>
              </a:spcAft>
              <a:buClr>
                <a:schemeClr val="dk1"/>
              </a:buClr>
              <a:buSzPts val="1400"/>
              <a:buNone/>
              <a:defRPr/>
            </a:lvl2pPr>
            <a:lvl3pPr lvl="2" algn="ctr">
              <a:spcBef>
                <a:spcPts val="0"/>
              </a:spcBef>
              <a:spcAft>
                <a:spcPts val="0"/>
              </a:spcAft>
              <a:buClr>
                <a:schemeClr val="dk1"/>
              </a:buClr>
              <a:buSzPts val="1400"/>
              <a:buNone/>
              <a:defRPr/>
            </a:lvl3pPr>
            <a:lvl4pPr lvl="3" algn="ctr">
              <a:spcBef>
                <a:spcPts val="0"/>
              </a:spcBef>
              <a:spcAft>
                <a:spcPts val="0"/>
              </a:spcAft>
              <a:buClr>
                <a:schemeClr val="dk1"/>
              </a:buClr>
              <a:buSzPts val="1400"/>
              <a:buNone/>
              <a:defRPr/>
            </a:lvl4pPr>
            <a:lvl5pPr lvl="4" algn="ctr">
              <a:spcBef>
                <a:spcPts val="0"/>
              </a:spcBef>
              <a:spcAft>
                <a:spcPts val="0"/>
              </a:spcAft>
              <a:buClr>
                <a:schemeClr val="dk1"/>
              </a:buClr>
              <a:buSzPts val="1400"/>
              <a:buNone/>
              <a:defRPr/>
            </a:lvl5pPr>
            <a:lvl6pPr lvl="5" algn="ctr">
              <a:spcBef>
                <a:spcPts val="0"/>
              </a:spcBef>
              <a:spcAft>
                <a:spcPts val="0"/>
              </a:spcAft>
              <a:buClr>
                <a:schemeClr val="dk1"/>
              </a:buClr>
              <a:buSzPts val="1400"/>
              <a:buNone/>
              <a:defRPr/>
            </a:lvl6pPr>
            <a:lvl7pPr lvl="6" algn="ctr">
              <a:spcBef>
                <a:spcPts val="0"/>
              </a:spcBef>
              <a:spcAft>
                <a:spcPts val="0"/>
              </a:spcAft>
              <a:buClr>
                <a:schemeClr val="dk1"/>
              </a:buClr>
              <a:buSzPts val="1400"/>
              <a:buNone/>
              <a:defRPr/>
            </a:lvl7pPr>
            <a:lvl8pPr lvl="7" algn="ctr">
              <a:spcBef>
                <a:spcPts val="0"/>
              </a:spcBef>
              <a:spcAft>
                <a:spcPts val="0"/>
              </a:spcAft>
              <a:buClr>
                <a:schemeClr val="dk1"/>
              </a:buClr>
              <a:buSzPts val="1400"/>
              <a:buNone/>
              <a:defRPr/>
            </a:lvl8pPr>
            <a:lvl9pPr lvl="8" algn="ctr">
              <a:spcBef>
                <a:spcPts val="0"/>
              </a:spcBef>
              <a:spcAft>
                <a:spcPts val="0"/>
              </a:spcAft>
              <a:buClr>
                <a:schemeClr val="dk1"/>
              </a:buClr>
              <a:buSzPts val="1400"/>
              <a:buNone/>
              <a:defRPr/>
            </a:lvl9pPr>
          </a:lstStyle>
          <a:p/>
        </p:txBody>
      </p:sp>
      <p:sp>
        <p:nvSpPr>
          <p:cNvPr id="110" name="Google Shape;110;p13"/>
          <p:cNvSpPr txBox="1"/>
          <p:nvPr>
            <p:ph idx="17" type="subTitle"/>
          </p:nvPr>
        </p:nvSpPr>
        <p:spPr>
          <a:xfrm>
            <a:off x="6929425" y="4091034"/>
            <a:ext cx="2088900" cy="6249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1400"/>
              <a:buFont typeface="DM Sans Medium"/>
              <a:buNone/>
              <a:defRPr/>
            </a:lvl1pPr>
            <a:lvl2pPr lvl="1" algn="ctr">
              <a:spcBef>
                <a:spcPts val="0"/>
              </a:spcBef>
              <a:spcAft>
                <a:spcPts val="0"/>
              </a:spcAft>
              <a:buClr>
                <a:schemeClr val="dk1"/>
              </a:buClr>
              <a:buSzPts val="1400"/>
              <a:buFont typeface="DM Sans Medium"/>
              <a:buNone/>
              <a:defRPr/>
            </a:lvl2pPr>
            <a:lvl3pPr lvl="2" algn="ctr">
              <a:spcBef>
                <a:spcPts val="0"/>
              </a:spcBef>
              <a:spcAft>
                <a:spcPts val="0"/>
              </a:spcAft>
              <a:buClr>
                <a:schemeClr val="dk1"/>
              </a:buClr>
              <a:buSzPts val="1400"/>
              <a:buFont typeface="DM Sans Medium"/>
              <a:buNone/>
              <a:defRPr/>
            </a:lvl3pPr>
            <a:lvl4pPr lvl="3" algn="ctr">
              <a:spcBef>
                <a:spcPts val="0"/>
              </a:spcBef>
              <a:spcAft>
                <a:spcPts val="0"/>
              </a:spcAft>
              <a:buClr>
                <a:schemeClr val="dk1"/>
              </a:buClr>
              <a:buSzPts val="1400"/>
              <a:buFont typeface="DM Sans Medium"/>
              <a:buNone/>
              <a:defRPr/>
            </a:lvl4pPr>
            <a:lvl5pPr lvl="4" algn="ctr">
              <a:spcBef>
                <a:spcPts val="0"/>
              </a:spcBef>
              <a:spcAft>
                <a:spcPts val="0"/>
              </a:spcAft>
              <a:buClr>
                <a:schemeClr val="dk1"/>
              </a:buClr>
              <a:buSzPts val="1400"/>
              <a:buFont typeface="DM Sans Medium"/>
              <a:buNone/>
              <a:defRPr/>
            </a:lvl5pPr>
            <a:lvl6pPr lvl="5" algn="ctr">
              <a:spcBef>
                <a:spcPts val="0"/>
              </a:spcBef>
              <a:spcAft>
                <a:spcPts val="0"/>
              </a:spcAft>
              <a:buClr>
                <a:schemeClr val="dk1"/>
              </a:buClr>
              <a:buSzPts val="1400"/>
              <a:buFont typeface="DM Sans Medium"/>
              <a:buNone/>
              <a:defRPr/>
            </a:lvl6pPr>
            <a:lvl7pPr lvl="6" algn="ctr">
              <a:spcBef>
                <a:spcPts val="0"/>
              </a:spcBef>
              <a:spcAft>
                <a:spcPts val="0"/>
              </a:spcAft>
              <a:buClr>
                <a:schemeClr val="dk1"/>
              </a:buClr>
              <a:buSzPts val="1400"/>
              <a:buFont typeface="DM Sans Medium"/>
              <a:buNone/>
              <a:defRPr/>
            </a:lvl7pPr>
            <a:lvl8pPr lvl="7" algn="ctr">
              <a:spcBef>
                <a:spcPts val="0"/>
              </a:spcBef>
              <a:spcAft>
                <a:spcPts val="0"/>
              </a:spcAft>
              <a:buClr>
                <a:schemeClr val="dk1"/>
              </a:buClr>
              <a:buSzPts val="1400"/>
              <a:buFont typeface="DM Sans Medium"/>
              <a:buNone/>
              <a:defRPr/>
            </a:lvl8pPr>
            <a:lvl9pPr lvl="8" algn="ctr">
              <a:spcBef>
                <a:spcPts val="0"/>
              </a:spcBef>
              <a:spcAft>
                <a:spcPts val="0"/>
              </a:spcAft>
              <a:buClr>
                <a:schemeClr val="dk1"/>
              </a:buClr>
              <a:buSzPts val="1400"/>
              <a:buFont typeface="DM Sans Medium"/>
              <a:buNone/>
              <a:defRPr/>
            </a:lvl9pPr>
          </a:lstStyle>
          <a:p/>
        </p:txBody>
      </p:sp>
      <p:sp>
        <p:nvSpPr>
          <p:cNvPr id="111" name="Google Shape;111;p13"/>
          <p:cNvSpPr txBox="1"/>
          <p:nvPr>
            <p:ph idx="18" type="subTitle"/>
          </p:nvPr>
        </p:nvSpPr>
        <p:spPr>
          <a:xfrm>
            <a:off x="125700" y="125600"/>
            <a:ext cx="1593900" cy="399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112" name="Google Shape;112;p13"/>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latin typeface="DM Sans"/>
                <a:ea typeface="DM Sans"/>
                <a:cs typeface="DM Sans"/>
                <a:sym typeface="DM Sans"/>
              </a:defRPr>
            </a:lvl1pPr>
            <a:lvl2pPr lvl="1">
              <a:buNone/>
              <a:defRPr b="1" sz="800">
                <a:latin typeface="DM Sans"/>
                <a:ea typeface="DM Sans"/>
                <a:cs typeface="DM Sans"/>
                <a:sym typeface="DM Sans"/>
              </a:defRPr>
            </a:lvl2pPr>
            <a:lvl3pPr lvl="2">
              <a:buNone/>
              <a:defRPr b="1" sz="800">
                <a:latin typeface="DM Sans"/>
                <a:ea typeface="DM Sans"/>
                <a:cs typeface="DM Sans"/>
                <a:sym typeface="DM Sans"/>
              </a:defRPr>
            </a:lvl3pPr>
            <a:lvl4pPr lvl="3">
              <a:buNone/>
              <a:defRPr b="1" sz="800">
                <a:latin typeface="DM Sans"/>
                <a:ea typeface="DM Sans"/>
                <a:cs typeface="DM Sans"/>
                <a:sym typeface="DM Sans"/>
              </a:defRPr>
            </a:lvl4pPr>
            <a:lvl5pPr lvl="4">
              <a:buNone/>
              <a:defRPr b="1" sz="800">
                <a:latin typeface="DM Sans"/>
                <a:ea typeface="DM Sans"/>
                <a:cs typeface="DM Sans"/>
                <a:sym typeface="DM Sans"/>
              </a:defRPr>
            </a:lvl5pPr>
            <a:lvl6pPr lvl="5">
              <a:buNone/>
              <a:defRPr b="1" sz="800">
                <a:latin typeface="DM Sans"/>
                <a:ea typeface="DM Sans"/>
                <a:cs typeface="DM Sans"/>
                <a:sym typeface="DM Sans"/>
              </a:defRPr>
            </a:lvl6pPr>
            <a:lvl7pPr lvl="6">
              <a:buNone/>
              <a:defRPr b="1" sz="800">
                <a:latin typeface="DM Sans"/>
                <a:ea typeface="DM Sans"/>
                <a:cs typeface="DM Sans"/>
                <a:sym typeface="DM Sans"/>
              </a:defRPr>
            </a:lvl7pPr>
            <a:lvl8pPr lvl="7">
              <a:buNone/>
              <a:defRPr b="1" sz="800">
                <a:latin typeface="DM Sans"/>
                <a:ea typeface="DM Sans"/>
                <a:cs typeface="DM Sans"/>
                <a:sym typeface="DM Sans"/>
              </a:defRPr>
            </a:lvl8pPr>
            <a:lvl9pPr lvl="8">
              <a:buNone/>
              <a:defRPr b="1" sz="800">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dget">
  <p:cSld name="CUSTOM_7">
    <p:bg>
      <p:bgPr>
        <a:solidFill>
          <a:schemeClr val="lt2"/>
        </a:solidFill>
      </p:bgPr>
    </p:bg>
    <p:spTree>
      <p:nvGrpSpPr>
        <p:cNvPr id="113" name="Shape 113"/>
        <p:cNvGrpSpPr/>
        <p:nvPr/>
      </p:nvGrpSpPr>
      <p:grpSpPr>
        <a:xfrm>
          <a:off x="0" y="0"/>
          <a:ext cx="0" cy="0"/>
          <a:chOff x="0" y="0"/>
          <a:chExt cx="0" cy="0"/>
        </a:xfrm>
      </p:grpSpPr>
      <p:sp>
        <p:nvSpPr>
          <p:cNvPr id="114" name="Google Shape;114;p14"/>
          <p:cNvSpPr txBox="1"/>
          <p:nvPr>
            <p:ph type="title"/>
          </p:nvPr>
        </p:nvSpPr>
        <p:spPr>
          <a:xfrm>
            <a:off x="133150" y="125600"/>
            <a:ext cx="3180600" cy="509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Font typeface="Anton"/>
              <a:buNone/>
              <a:defRPr sz="2400">
                <a:solidFill>
                  <a:schemeClr val="lt1"/>
                </a:solidFill>
              </a:defRPr>
            </a:lvl1pPr>
            <a:lvl2pPr lvl="1">
              <a:spcBef>
                <a:spcPts val="0"/>
              </a:spcBef>
              <a:spcAft>
                <a:spcPts val="0"/>
              </a:spcAft>
              <a:buClr>
                <a:schemeClr val="lt1"/>
              </a:buClr>
              <a:buSzPts val="1400"/>
              <a:buFont typeface="Anton"/>
              <a:buNone/>
              <a:defRPr>
                <a:solidFill>
                  <a:schemeClr val="lt1"/>
                </a:solidFill>
              </a:defRPr>
            </a:lvl2pPr>
            <a:lvl3pPr lvl="2">
              <a:spcBef>
                <a:spcPts val="0"/>
              </a:spcBef>
              <a:spcAft>
                <a:spcPts val="0"/>
              </a:spcAft>
              <a:buClr>
                <a:schemeClr val="lt1"/>
              </a:buClr>
              <a:buSzPts val="1400"/>
              <a:buFont typeface="Anton"/>
              <a:buNone/>
              <a:defRPr>
                <a:solidFill>
                  <a:schemeClr val="lt1"/>
                </a:solidFill>
              </a:defRPr>
            </a:lvl3pPr>
            <a:lvl4pPr lvl="3">
              <a:spcBef>
                <a:spcPts val="0"/>
              </a:spcBef>
              <a:spcAft>
                <a:spcPts val="0"/>
              </a:spcAft>
              <a:buClr>
                <a:schemeClr val="lt1"/>
              </a:buClr>
              <a:buSzPts val="1400"/>
              <a:buFont typeface="Anton"/>
              <a:buNone/>
              <a:defRPr>
                <a:solidFill>
                  <a:schemeClr val="lt1"/>
                </a:solidFill>
              </a:defRPr>
            </a:lvl4pPr>
            <a:lvl5pPr lvl="4">
              <a:spcBef>
                <a:spcPts val="0"/>
              </a:spcBef>
              <a:spcAft>
                <a:spcPts val="0"/>
              </a:spcAft>
              <a:buClr>
                <a:schemeClr val="lt1"/>
              </a:buClr>
              <a:buSzPts val="1400"/>
              <a:buFont typeface="Anton"/>
              <a:buNone/>
              <a:defRPr>
                <a:solidFill>
                  <a:schemeClr val="lt1"/>
                </a:solidFill>
              </a:defRPr>
            </a:lvl5pPr>
            <a:lvl6pPr lvl="5">
              <a:spcBef>
                <a:spcPts val="0"/>
              </a:spcBef>
              <a:spcAft>
                <a:spcPts val="0"/>
              </a:spcAft>
              <a:buClr>
                <a:schemeClr val="lt1"/>
              </a:buClr>
              <a:buSzPts val="1400"/>
              <a:buFont typeface="Anton"/>
              <a:buNone/>
              <a:defRPr>
                <a:solidFill>
                  <a:schemeClr val="lt1"/>
                </a:solidFill>
              </a:defRPr>
            </a:lvl6pPr>
            <a:lvl7pPr lvl="6">
              <a:spcBef>
                <a:spcPts val="0"/>
              </a:spcBef>
              <a:spcAft>
                <a:spcPts val="0"/>
              </a:spcAft>
              <a:buClr>
                <a:schemeClr val="lt1"/>
              </a:buClr>
              <a:buSzPts val="1400"/>
              <a:buFont typeface="Anton"/>
              <a:buNone/>
              <a:defRPr>
                <a:solidFill>
                  <a:schemeClr val="lt1"/>
                </a:solidFill>
              </a:defRPr>
            </a:lvl7pPr>
            <a:lvl8pPr lvl="7">
              <a:spcBef>
                <a:spcPts val="0"/>
              </a:spcBef>
              <a:spcAft>
                <a:spcPts val="0"/>
              </a:spcAft>
              <a:buClr>
                <a:schemeClr val="lt1"/>
              </a:buClr>
              <a:buSzPts val="1400"/>
              <a:buFont typeface="Anton"/>
              <a:buNone/>
              <a:defRPr>
                <a:solidFill>
                  <a:schemeClr val="lt1"/>
                </a:solidFill>
              </a:defRPr>
            </a:lvl8pPr>
            <a:lvl9pPr lvl="8">
              <a:spcBef>
                <a:spcPts val="0"/>
              </a:spcBef>
              <a:spcAft>
                <a:spcPts val="0"/>
              </a:spcAft>
              <a:buClr>
                <a:schemeClr val="lt1"/>
              </a:buClr>
              <a:buSzPts val="1400"/>
              <a:buFont typeface="Anton"/>
              <a:buNone/>
              <a:defRPr>
                <a:solidFill>
                  <a:schemeClr val="lt1"/>
                </a:solidFill>
              </a:defRPr>
            </a:lvl9pPr>
          </a:lstStyle>
          <a:p/>
        </p:txBody>
      </p:sp>
      <p:sp>
        <p:nvSpPr>
          <p:cNvPr id="115" name="Google Shape;115;p14"/>
          <p:cNvSpPr txBox="1"/>
          <p:nvPr>
            <p:ph idx="1" type="body"/>
          </p:nvPr>
        </p:nvSpPr>
        <p:spPr>
          <a:xfrm>
            <a:off x="5830325" y="125600"/>
            <a:ext cx="3188100" cy="7758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lt1"/>
              </a:buClr>
              <a:buSzPts val="800"/>
              <a:buFont typeface="DM Sans"/>
              <a:buChar char="●"/>
              <a:defRPr>
                <a:solidFill>
                  <a:schemeClr val="lt1"/>
                </a:solidFill>
              </a:defRPr>
            </a:lvl1pPr>
            <a:lvl2pPr indent="-279400" lvl="1" marL="914400">
              <a:spcBef>
                <a:spcPts val="0"/>
              </a:spcBef>
              <a:spcAft>
                <a:spcPts val="0"/>
              </a:spcAft>
              <a:buClr>
                <a:schemeClr val="lt1"/>
              </a:buClr>
              <a:buSzPts val="800"/>
              <a:buFont typeface="DM Sans"/>
              <a:buChar char="○"/>
              <a:defRPr>
                <a:solidFill>
                  <a:schemeClr val="lt1"/>
                </a:solidFill>
              </a:defRPr>
            </a:lvl2pPr>
            <a:lvl3pPr indent="-279400" lvl="2" marL="1371600">
              <a:spcBef>
                <a:spcPts val="0"/>
              </a:spcBef>
              <a:spcAft>
                <a:spcPts val="0"/>
              </a:spcAft>
              <a:buClr>
                <a:schemeClr val="lt1"/>
              </a:buClr>
              <a:buSzPts val="800"/>
              <a:buFont typeface="DM Sans"/>
              <a:buChar char="■"/>
              <a:defRPr>
                <a:solidFill>
                  <a:schemeClr val="lt1"/>
                </a:solidFill>
              </a:defRPr>
            </a:lvl3pPr>
            <a:lvl4pPr indent="-279400" lvl="3" marL="1828800">
              <a:spcBef>
                <a:spcPts val="0"/>
              </a:spcBef>
              <a:spcAft>
                <a:spcPts val="0"/>
              </a:spcAft>
              <a:buClr>
                <a:schemeClr val="lt1"/>
              </a:buClr>
              <a:buSzPts val="800"/>
              <a:buFont typeface="DM Sans"/>
              <a:buChar char="●"/>
              <a:defRPr>
                <a:solidFill>
                  <a:schemeClr val="lt1"/>
                </a:solidFill>
              </a:defRPr>
            </a:lvl4pPr>
            <a:lvl5pPr indent="-279400" lvl="4" marL="2286000">
              <a:spcBef>
                <a:spcPts val="0"/>
              </a:spcBef>
              <a:spcAft>
                <a:spcPts val="0"/>
              </a:spcAft>
              <a:buClr>
                <a:schemeClr val="lt1"/>
              </a:buClr>
              <a:buSzPts val="800"/>
              <a:buFont typeface="DM Sans"/>
              <a:buChar char="○"/>
              <a:defRPr>
                <a:solidFill>
                  <a:schemeClr val="lt1"/>
                </a:solidFill>
              </a:defRPr>
            </a:lvl5pPr>
            <a:lvl6pPr indent="-279400" lvl="5" marL="2743200">
              <a:spcBef>
                <a:spcPts val="0"/>
              </a:spcBef>
              <a:spcAft>
                <a:spcPts val="0"/>
              </a:spcAft>
              <a:buClr>
                <a:schemeClr val="lt1"/>
              </a:buClr>
              <a:buSzPts val="800"/>
              <a:buFont typeface="DM Sans"/>
              <a:buChar char="■"/>
              <a:defRPr>
                <a:solidFill>
                  <a:schemeClr val="lt1"/>
                </a:solidFill>
              </a:defRPr>
            </a:lvl6pPr>
            <a:lvl7pPr indent="-279400" lvl="6" marL="3200400">
              <a:spcBef>
                <a:spcPts val="0"/>
              </a:spcBef>
              <a:spcAft>
                <a:spcPts val="0"/>
              </a:spcAft>
              <a:buClr>
                <a:schemeClr val="lt1"/>
              </a:buClr>
              <a:buSzPts val="800"/>
              <a:buFont typeface="DM Sans"/>
              <a:buChar char="●"/>
              <a:defRPr>
                <a:solidFill>
                  <a:schemeClr val="lt1"/>
                </a:solidFill>
              </a:defRPr>
            </a:lvl7pPr>
            <a:lvl8pPr indent="-279400" lvl="7" marL="3657600">
              <a:spcBef>
                <a:spcPts val="0"/>
              </a:spcBef>
              <a:spcAft>
                <a:spcPts val="0"/>
              </a:spcAft>
              <a:buClr>
                <a:schemeClr val="lt1"/>
              </a:buClr>
              <a:buSzPts val="800"/>
              <a:buFont typeface="DM Sans"/>
              <a:buChar char="○"/>
              <a:defRPr>
                <a:solidFill>
                  <a:schemeClr val="lt1"/>
                </a:solidFill>
              </a:defRPr>
            </a:lvl8pPr>
            <a:lvl9pPr indent="-279400" lvl="8" marL="4114800">
              <a:spcBef>
                <a:spcPts val="0"/>
              </a:spcBef>
              <a:spcAft>
                <a:spcPts val="0"/>
              </a:spcAft>
              <a:buClr>
                <a:schemeClr val="lt1"/>
              </a:buClr>
              <a:buSzPts val="800"/>
              <a:buFont typeface="DM Sans"/>
              <a:buChar char="■"/>
              <a:defRPr>
                <a:solidFill>
                  <a:schemeClr val="lt1"/>
                </a:solidFill>
              </a:defRPr>
            </a:lvl9pPr>
          </a:lstStyle>
          <a:p/>
        </p:txBody>
      </p:sp>
      <p:cxnSp>
        <p:nvCxnSpPr>
          <p:cNvPr id="116" name="Google Shape;116;p14"/>
          <p:cNvCxnSpPr/>
          <p:nvPr/>
        </p:nvCxnSpPr>
        <p:spPr>
          <a:xfrm>
            <a:off x="-5675" y="4716000"/>
            <a:ext cx="9155400" cy="0"/>
          </a:xfrm>
          <a:prstGeom prst="straightConnector1">
            <a:avLst/>
          </a:prstGeom>
          <a:noFill/>
          <a:ln cap="flat" cmpd="sng" w="9525">
            <a:solidFill>
              <a:schemeClr val="lt1"/>
            </a:solidFill>
            <a:prstDash val="solid"/>
            <a:round/>
            <a:headEnd len="med" w="med" type="none"/>
            <a:tailEnd len="med" w="med" type="none"/>
          </a:ln>
        </p:spPr>
      </p:cxnSp>
      <p:sp>
        <p:nvSpPr>
          <p:cNvPr id="117" name="Google Shape;117;p14"/>
          <p:cNvSpPr txBox="1"/>
          <p:nvPr>
            <p:ph idx="2"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sp>
        <p:nvSpPr>
          <p:cNvPr id="118" name="Google Shape;118;p14"/>
          <p:cNvSpPr txBox="1"/>
          <p:nvPr>
            <p:ph idx="3"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sp>
        <p:nvSpPr>
          <p:cNvPr id="119" name="Google Shape;119;p14"/>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solidFill>
                  <a:schemeClr val="lt1"/>
                </a:solidFill>
                <a:latin typeface="DM Sans"/>
                <a:ea typeface="DM Sans"/>
                <a:cs typeface="DM Sans"/>
                <a:sym typeface="DM Sans"/>
              </a:defRPr>
            </a:lvl1pPr>
            <a:lvl2pPr lvl="1">
              <a:buNone/>
              <a:defRPr b="1" sz="800">
                <a:solidFill>
                  <a:schemeClr val="lt1"/>
                </a:solidFill>
                <a:latin typeface="DM Sans"/>
                <a:ea typeface="DM Sans"/>
                <a:cs typeface="DM Sans"/>
                <a:sym typeface="DM Sans"/>
              </a:defRPr>
            </a:lvl2pPr>
            <a:lvl3pPr lvl="2">
              <a:buNone/>
              <a:defRPr b="1" sz="800">
                <a:solidFill>
                  <a:schemeClr val="lt1"/>
                </a:solidFill>
                <a:latin typeface="DM Sans"/>
                <a:ea typeface="DM Sans"/>
                <a:cs typeface="DM Sans"/>
                <a:sym typeface="DM Sans"/>
              </a:defRPr>
            </a:lvl3pPr>
            <a:lvl4pPr lvl="3">
              <a:buNone/>
              <a:defRPr b="1" sz="800">
                <a:solidFill>
                  <a:schemeClr val="lt1"/>
                </a:solidFill>
                <a:latin typeface="DM Sans"/>
                <a:ea typeface="DM Sans"/>
                <a:cs typeface="DM Sans"/>
                <a:sym typeface="DM Sans"/>
              </a:defRPr>
            </a:lvl4pPr>
            <a:lvl5pPr lvl="4">
              <a:buNone/>
              <a:defRPr b="1" sz="800">
                <a:solidFill>
                  <a:schemeClr val="lt1"/>
                </a:solidFill>
                <a:latin typeface="DM Sans"/>
                <a:ea typeface="DM Sans"/>
                <a:cs typeface="DM Sans"/>
                <a:sym typeface="DM Sans"/>
              </a:defRPr>
            </a:lvl5pPr>
            <a:lvl6pPr lvl="5">
              <a:buNone/>
              <a:defRPr b="1" sz="800">
                <a:solidFill>
                  <a:schemeClr val="lt1"/>
                </a:solidFill>
                <a:latin typeface="DM Sans"/>
                <a:ea typeface="DM Sans"/>
                <a:cs typeface="DM Sans"/>
                <a:sym typeface="DM Sans"/>
              </a:defRPr>
            </a:lvl6pPr>
            <a:lvl7pPr lvl="6">
              <a:buNone/>
              <a:defRPr b="1" sz="800">
                <a:solidFill>
                  <a:schemeClr val="lt1"/>
                </a:solidFill>
                <a:latin typeface="DM Sans"/>
                <a:ea typeface="DM Sans"/>
                <a:cs typeface="DM Sans"/>
                <a:sym typeface="DM Sans"/>
              </a:defRPr>
            </a:lvl7pPr>
            <a:lvl8pPr lvl="7">
              <a:buNone/>
              <a:defRPr b="1" sz="800">
                <a:solidFill>
                  <a:schemeClr val="lt1"/>
                </a:solidFill>
                <a:latin typeface="DM Sans"/>
                <a:ea typeface="DM Sans"/>
                <a:cs typeface="DM Sans"/>
                <a:sym typeface="DM Sans"/>
              </a:defRPr>
            </a:lvl8pPr>
            <a:lvl9pPr lvl="8">
              <a:buNone/>
              <a:defRPr b="1" sz="800">
                <a:solidFill>
                  <a:schemeClr val="lt1"/>
                </a:solidFill>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CUSTOM_16">
    <p:bg>
      <p:bgPr>
        <a:solidFill>
          <a:schemeClr val="lt2"/>
        </a:solidFill>
      </p:bgPr>
    </p:bg>
    <p:spTree>
      <p:nvGrpSpPr>
        <p:cNvPr id="120" name="Shape 120"/>
        <p:cNvGrpSpPr/>
        <p:nvPr/>
      </p:nvGrpSpPr>
      <p:grpSpPr>
        <a:xfrm>
          <a:off x="0" y="0"/>
          <a:ext cx="0" cy="0"/>
          <a:chOff x="0" y="0"/>
          <a:chExt cx="0" cy="0"/>
        </a:xfrm>
      </p:grpSpPr>
      <p:sp>
        <p:nvSpPr>
          <p:cNvPr id="121" name="Google Shape;121;p15"/>
          <p:cNvSpPr txBox="1"/>
          <p:nvPr>
            <p:ph type="title"/>
          </p:nvPr>
        </p:nvSpPr>
        <p:spPr>
          <a:xfrm>
            <a:off x="133150" y="125600"/>
            <a:ext cx="3180600" cy="509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Font typeface="Anton"/>
              <a:buNone/>
              <a:defRPr sz="2400">
                <a:solidFill>
                  <a:schemeClr val="lt1"/>
                </a:solidFill>
              </a:defRPr>
            </a:lvl1pPr>
            <a:lvl2pPr lvl="1">
              <a:spcBef>
                <a:spcPts val="0"/>
              </a:spcBef>
              <a:spcAft>
                <a:spcPts val="0"/>
              </a:spcAft>
              <a:buClr>
                <a:schemeClr val="lt1"/>
              </a:buClr>
              <a:buSzPts val="1400"/>
              <a:buFont typeface="Anton"/>
              <a:buNone/>
              <a:defRPr>
                <a:solidFill>
                  <a:schemeClr val="lt1"/>
                </a:solidFill>
              </a:defRPr>
            </a:lvl2pPr>
            <a:lvl3pPr lvl="2">
              <a:spcBef>
                <a:spcPts val="0"/>
              </a:spcBef>
              <a:spcAft>
                <a:spcPts val="0"/>
              </a:spcAft>
              <a:buClr>
                <a:schemeClr val="lt1"/>
              </a:buClr>
              <a:buSzPts val="1400"/>
              <a:buFont typeface="Anton"/>
              <a:buNone/>
              <a:defRPr>
                <a:solidFill>
                  <a:schemeClr val="lt1"/>
                </a:solidFill>
              </a:defRPr>
            </a:lvl3pPr>
            <a:lvl4pPr lvl="3">
              <a:spcBef>
                <a:spcPts val="0"/>
              </a:spcBef>
              <a:spcAft>
                <a:spcPts val="0"/>
              </a:spcAft>
              <a:buClr>
                <a:schemeClr val="lt1"/>
              </a:buClr>
              <a:buSzPts val="1400"/>
              <a:buFont typeface="Anton"/>
              <a:buNone/>
              <a:defRPr>
                <a:solidFill>
                  <a:schemeClr val="lt1"/>
                </a:solidFill>
              </a:defRPr>
            </a:lvl4pPr>
            <a:lvl5pPr lvl="4">
              <a:spcBef>
                <a:spcPts val="0"/>
              </a:spcBef>
              <a:spcAft>
                <a:spcPts val="0"/>
              </a:spcAft>
              <a:buClr>
                <a:schemeClr val="lt1"/>
              </a:buClr>
              <a:buSzPts val="1400"/>
              <a:buFont typeface="Anton"/>
              <a:buNone/>
              <a:defRPr>
                <a:solidFill>
                  <a:schemeClr val="lt1"/>
                </a:solidFill>
              </a:defRPr>
            </a:lvl5pPr>
            <a:lvl6pPr lvl="5">
              <a:spcBef>
                <a:spcPts val="0"/>
              </a:spcBef>
              <a:spcAft>
                <a:spcPts val="0"/>
              </a:spcAft>
              <a:buClr>
                <a:schemeClr val="lt1"/>
              </a:buClr>
              <a:buSzPts val="1400"/>
              <a:buFont typeface="Anton"/>
              <a:buNone/>
              <a:defRPr>
                <a:solidFill>
                  <a:schemeClr val="lt1"/>
                </a:solidFill>
              </a:defRPr>
            </a:lvl6pPr>
            <a:lvl7pPr lvl="6">
              <a:spcBef>
                <a:spcPts val="0"/>
              </a:spcBef>
              <a:spcAft>
                <a:spcPts val="0"/>
              </a:spcAft>
              <a:buClr>
                <a:schemeClr val="lt1"/>
              </a:buClr>
              <a:buSzPts val="1400"/>
              <a:buFont typeface="Anton"/>
              <a:buNone/>
              <a:defRPr>
                <a:solidFill>
                  <a:schemeClr val="lt1"/>
                </a:solidFill>
              </a:defRPr>
            </a:lvl7pPr>
            <a:lvl8pPr lvl="7">
              <a:spcBef>
                <a:spcPts val="0"/>
              </a:spcBef>
              <a:spcAft>
                <a:spcPts val="0"/>
              </a:spcAft>
              <a:buClr>
                <a:schemeClr val="lt1"/>
              </a:buClr>
              <a:buSzPts val="1400"/>
              <a:buFont typeface="Anton"/>
              <a:buNone/>
              <a:defRPr>
                <a:solidFill>
                  <a:schemeClr val="lt1"/>
                </a:solidFill>
              </a:defRPr>
            </a:lvl8pPr>
            <a:lvl9pPr lvl="8">
              <a:spcBef>
                <a:spcPts val="0"/>
              </a:spcBef>
              <a:spcAft>
                <a:spcPts val="0"/>
              </a:spcAft>
              <a:buClr>
                <a:schemeClr val="lt1"/>
              </a:buClr>
              <a:buSzPts val="1400"/>
              <a:buFont typeface="Anton"/>
              <a:buNone/>
              <a:defRPr>
                <a:solidFill>
                  <a:schemeClr val="lt1"/>
                </a:solidFill>
              </a:defRPr>
            </a:lvl9pPr>
          </a:lstStyle>
          <a:p/>
        </p:txBody>
      </p:sp>
      <p:sp>
        <p:nvSpPr>
          <p:cNvPr id="122" name="Google Shape;122;p15"/>
          <p:cNvSpPr txBox="1"/>
          <p:nvPr>
            <p:ph idx="1" type="body"/>
          </p:nvPr>
        </p:nvSpPr>
        <p:spPr>
          <a:xfrm>
            <a:off x="5830325" y="125600"/>
            <a:ext cx="3188100" cy="7758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lt1"/>
              </a:buClr>
              <a:buSzPts val="800"/>
              <a:buFont typeface="DM Sans"/>
              <a:buChar char="●"/>
              <a:defRPr>
                <a:solidFill>
                  <a:schemeClr val="lt1"/>
                </a:solidFill>
              </a:defRPr>
            </a:lvl1pPr>
            <a:lvl2pPr indent="-279400" lvl="1" marL="914400">
              <a:spcBef>
                <a:spcPts val="0"/>
              </a:spcBef>
              <a:spcAft>
                <a:spcPts val="0"/>
              </a:spcAft>
              <a:buClr>
                <a:schemeClr val="lt1"/>
              </a:buClr>
              <a:buSzPts val="800"/>
              <a:buFont typeface="DM Sans"/>
              <a:buChar char="○"/>
              <a:defRPr>
                <a:solidFill>
                  <a:schemeClr val="lt1"/>
                </a:solidFill>
              </a:defRPr>
            </a:lvl2pPr>
            <a:lvl3pPr indent="-279400" lvl="2" marL="1371600">
              <a:spcBef>
                <a:spcPts val="0"/>
              </a:spcBef>
              <a:spcAft>
                <a:spcPts val="0"/>
              </a:spcAft>
              <a:buClr>
                <a:schemeClr val="lt1"/>
              </a:buClr>
              <a:buSzPts val="800"/>
              <a:buFont typeface="DM Sans"/>
              <a:buChar char="■"/>
              <a:defRPr>
                <a:solidFill>
                  <a:schemeClr val="lt1"/>
                </a:solidFill>
              </a:defRPr>
            </a:lvl3pPr>
            <a:lvl4pPr indent="-279400" lvl="3" marL="1828800">
              <a:spcBef>
                <a:spcPts val="0"/>
              </a:spcBef>
              <a:spcAft>
                <a:spcPts val="0"/>
              </a:spcAft>
              <a:buClr>
                <a:schemeClr val="lt1"/>
              </a:buClr>
              <a:buSzPts val="800"/>
              <a:buFont typeface="DM Sans"/>
              <a:buChar char="●"/>
              <a:defRPr>
                <a:solidFill>
                  <a:schemeClr val="lt1"/>
                </a:solidFill>
              </a:defRPr>
            </a:lvl4pPr>
            <a:lvl5pPr indent="-279400" lvl="4" marL="2286000">
              <a:spcBef>
                <a:spcPts val="0"/>
              </a:spcBef>
              <a:spcAft>
                <a:spcPts val="0"/>
              </a:spcAft>
              <a:buClr>
                <a:schemeClr val="lt1"/>
              </a:buClr>
              <a:buSzPts val="800"/>
              <a:buFont typeface="DM Sans"/>
              <a:buChar char="○"/>
              <a:defRPr>
                <a:solidFill>
                  <a:schemeClr val="lt1"/>
                </a:solidFill>
              </a:defRPr>
            </a:lvl5pPr>
            <a:lvl6pPr indent="-279400" lvl="5" marL="2743200">
              <a:spcBef>
                <a:spcPts val="0"/>
              </a:spcBef>
              <a:spcAft>
                <a:spcPts val="0"/>
              </a:spcAft>
              <a:buClr>
                <a:schemeClr val="lt1"/>
              </a:buClr>
              <a:buSzPts val="800"/>
              <a:buFont typeface="DM Sans"/>
              <a:buChar char="■"/>
              <a:defRPr>
                <a:solidFill>
                  <a:schemeClr val="lt1"/>
                </a:solidFill>
              </a:defRPr>
            </a:lvl6pPr>
            <a:lvl7pPr indent="-279400" lvl="6" marL="3200400">
              <a:spcBef>
                <a:spcPts val="0"/>
              </a:spcBef>
              <a:spcAft>
                <a:spcPts val="0"/>
              </a:spcAft>
              <a:buClr>
                <a:schemeClr val="lt1"/>
              </a:buClr>
              <a:buSzPts val="800"/>
              <a:buFont typeface="DM Sans"/>
              <a:buChar char="●"/>
              <a:defRPr>
                <a:solidFill>
                  <a:schemeClr val="lt1"/>
                </a:solidFill>
              </a:defRPr>
            </a:lvl7pPr>
            <a:lvl8pPr indent="-279400" lvl="7" marL="3657600">
              <a:spcBef>
                <a:spcPts val="0"/>
              </a:spcBef>
              <a:spcAft>
                <a:spcPts val="0"/>
              </a:spcAft>
              <a:buClr>
                <a:schemeClr val="lt1"/>
              </a:buClr>
              <a:buSzPts val="800"/>
              <a:buFont typeface="DM Sans"/>
              <a:buChar char="○"/>
              <a:defRPr>
                <a:solidFill>
                  <a:schemeClr val="lt1"/>
                </a:solidFill>
              </a:defRPr>
            </a:lvl8pPr>
            <a:lvl9pPr indent="-279400" lvl="8" marL="4114800">
              <a:spcBef>
                <a:spcPts val="0"/>
              </a:spcBef>
              <a:spcAft>
                <a:spcPts val="0"/>
              </a:spcAft>
              <a:buClr>
                <a:schemeClr val="lt1"/>
              </a:buClr>
              <a:buSzPts val="800"/>
              <a:buFont typeface="DM Sans"/>
              <a:buChar char="■"/>
              <a:defRPr>
                <a:solidFill>
                  <a:schemeClr val="lt1"/>
                </a:solidFill>
              </a:defRPr>
            </a:lvl9pPr>
          </a:lstStyle>
          <a:p/>
        </p:txBody>
      </p:sp>
      <p:cxnSp>
        <p:nvCxnSpPr>
          <p:cNvPr id="123" name="Google Shape;123;p15"/>
          <p:cNvCxnSpPr/>
          <p:nvPr/>
        </p:nvCxnSpPr>
        <p:spPr>
          <a:xfrm>
            <a:off x="-5675" y="4716000"/>
            <a:ext cx="9155400" cy="0"/>
          </a:xfrm>
          <a:prstGeom prst="straightConnector1">
            <a:avLst/>
          </a:prstGeom>
          <a:noFill/>
          <a:ln cap="flat" cmpd="sng" w="9525">
            <a:solidFill>
              <a:schemeClr val="lt1"/>
            </a:solidFill>
            <a:prstDash val="solid"/>
            <a:round/>
            <a:headEnd len="med" w="med" type="none"/>
            <a:tailEnd len="med" w="med" type="none"/>
          </a:ln>
        </p:spPr>
      </p:cxnSp>
      <p:sp>
        <p:nvSpPr>
          <p:cNvPr id="124" name="Google Shape;124;p15"/>
          <p:cNvSpPr txBox="1"/>
          <p:nvPr>
            <p:ph idx="2"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sp>
        <p:nvSpPr>
          <p:cNvPr id="125" name="Google Shape;125;p15"/>
          <p:cNvSpPr txBox="1"/>
          <p:nvPr>
            <p:ph idx="3"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sp>
        <p:nvSpPr>
          <p:cNvPr id="126" name="Google Shape;126;p15"/>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solidFill>
                  <a:schemeClr val="lt1"/>
                </a:solidFill>
                <a:latin typeface="DM Sans"/>
                <a:ea typeface="DM Sans"/>
                <a:cs typeface="DM Sans"/>
                <a:sym typeface="DM Sans"/>
              </a:defRPr>
            </a:lvl1pPr>
            <a:lvl2pPr lvl="1">
              <a:buNone/>
              <a:defRPr b="1" sz="800">
                <a:solidFill>
                  <a:schemeClr val="lt1"/>
                </a:solidFill>
                <a:latin typeface="DM Sans"/>
                <a:ea typeface="DM Sans"/>
                <a:cs typeface="DM Sans"/>
                <a:sym typeface="DM Sans"/>
              </a:defRPr>
            </a:lvl2pPr>
            <a:lvl3pPr lvl="2">
              <a:buNone/>
              <a:defRPr b="1" sz="800">
                <a:solidFill>
                  <a:schemeClr val="lt1"/>
                </a:solidFill>
                <a:latin typeface="DM Sans"/>
                <a:ea typeface="DM Sans"/>
                <a:cs typeface="DM Sans"/>
                <a:sym typeface="DM Sans"/>
              </a:defRPr>
            </a:lvl3pPr>
            <a:lvl4pPr lvl="3">
              <a:buNone/>
              <a:defRPr b="1" sz="800">
                <a:solidFill>
                  <a:schemeClr val="lt1"/>
                </a:solidFill>
                <a:latin typeface="DM Sans"/>
                <a:ea typeface="DM Sans"/>
                <a:cs typeface="DM Sans"/>
                <a:sym typeface="DM Sans"/>
              </a:defRPr>
            </a:lvl4pPr>
            <a:lvl5pPr lvl="4">
              <a:buNone/>
              <a:defRPr b="1" sz="800">
                <a:solidFill>
                  <a:schemeClr val="lt1"/>
                </a:solidFill>
                <a:latin typeface="DM Sans"/>
                <a:ea typeface="DM Sans"/>
                <a:cs typeface="DM Sans"/>
                <a:sym typeface="DM Sans"/>
              </a:defRPr>
            </a:lvl5pPr>
            <a:lvl6pPr lvl="5">
              <a:buNone/>
              <a:defRPr b="1" sz="800">
                <a:solidFill>
                  <a:schemeClr val="lt1"/>
                </a:solidFill>
                <a:latin typeface="DM Sans"/>
                <a:ea typeface="DM Sans"/>
                <a:cs typeface="DM Sans"/>
                <a:sym typeface="DM Sans"/>
              </a:defRPr>
            </a:lvl6pPr>
            <a:lvl7pPr lvl="6">
              <a:buNone/>
              <a:defRPr b="1" sz="800">
                <a:solidFill>
                  <a:schemeClr val="lt1"/>
                </a:solidFill>
                <a:latin typeface="DM Sans"/>
                <a:ea typeface="DM Sans"/>
                <a:cs typeface="DM Sans"/>
                <a:sym typeface="DM Sans"/>
              </a:defRPr>
            </a:lvl7pPr>
            <a:lvl8pPr lvl="7">
              <a:buNone/>
              <a:defRPr b="1" sz="800">
                <a:solidFill>
                  <a:schemeClr val="lt1"/>
                </a:solidFill>
                <a:latin typeface="DM Sans"/>
                <a:ea typeface="DM Sans"/>
                <a:cs typeface="DM Sans"/>
                <a:sym typeface="DM Sans"/>
              </a:defRPr>
            </a:lvl8pPr>
            <a:lvl9pPr lvl="8">
              <a:buNone/>
              <a:defRPr b="1" sz="800">
                <a:solidFill>
                  <a:schemeClr val="lt1"/>
                </a:solidFill>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p:cSld name="CUSTOM_8">
    <p:bg>
      <p:bgPr>
        <a:solidFill>
          <a:schemeClr val="dk2"/>
        </a:solidFill>
      </p:bgPr>
    </p:bg>
    <p:spTree>
      <p:nvGrpSpPr>
        <p:cNvPr id="127" name="Shape 127"/>
        <p:cNvGrpSpPr/>
        <p:nvPr/>
      </p:nvGrpSpPr>
      <p:grpSpPr>
        <a:xfrm>
          <a:off x="0" y="0"/>
          <a:ext cx="0" cy="0"/>
          <a:chOff x="0" y="0"/>
          <a:chExt cx="0" cy="0"/>
        </a:xfrm>
      </p:grpSpPr>
      <p:cxnSp>
        <p:nvCxnSpPr>
          <p:cNvPr id="128" name="Google Shape;128;p16"/>
          <p:cNvCxnSpPr/>
          <p:nvPr/>
        </p:nvCxnSpPr>
        <p:spPr>
          <a:xfrm>
            <a:off x="125725" y="1460150"/>
            <a:ext cx="8892600" cy="0"/>
          </a:xfrm>
          <a:prstGeom prst="straightConnector1">
            <a:avLst/>
          </a:prstGeom>
          <a:noFill/>
          <a:ln cap="flat" cmpd="sng" w="9525">
            <a:solidFill>
              <a:schemeClr val="dk1"/>
            </a:solidFill>
            <a:prstDash val="solid"/>
            <a:round/>
            <a:headEnd len="med" w="med" type="none"/>
            <a:tailEnd len="med" w="med" type="none"/>
          </a:ln>
        </p:spPr>
      </p:cxnSp>
      <p:sp>
        <p:nvSpPr>
          <p:cNvPr id="129" name="Google Shape;129;p16"/>
          <p:cNvSpPr txBox="1"/>
          <p:nvPr>
            <p:ph type="title"/>
          </p:nvPr>
        </p:nvSpPr>
        <p:spPr>
          <a:xfrm>
            <a:off x="133150" y="125600"/>
            <a:ext cx="4105200" cy="10860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Font typeface="Anton"/>
              <a:buNone/>
              <a:defRPr/>
            </a:lvl1pPr>
            <a:lvl2pPr lvl="1">
              <a:spcBef>
                <a:spcPts val="0"/>
              </a:spcBef>
              <a:spcAft>
                <a:spcPts val="0"/>
              </a:spcAft>
              <a:buClr>
                <a:schemeClr val="dk1"/>
              </a:buClr>
              <a:buSzPts val="1400"/>
              <a:buFont typeface="Anton"/>
              <a:buNone/>
              <a:defRPr/>
            </a:lvl2pPr>
            <a:lvl3pPr lvl="2">
              <a:spcBef>
                <a:spcPts val="0"/>
              </a:spcBef>
              <a:spcAft>
                <a:spcPts val="0"/>
              </a:spcAft>
              <a:buClr>
                <a:schemeClr val="dk1"/>
              </a:buClr>
              <a:buSzPts val="1400"/>
              <a:buFont typeface="Anton"/>
              <a:buNone/>
              <a:defRPr/>
            </a:lvl3pPr>
            <a:lvl4pPr lvl="3">
              <a:spcBef>
                <a:spcPts val="0"/>
              </a:spcBef>
              <a:spcAft>
                <a:spcPts val="0"/>
              </a:spcAft>
              <a:buClr>
                <a:schemeClr val="dk1"/>
              </a:buClr>
              <a:buSzPts val="1400"/>
              <a:buFont typeface="Anton"/>
              <a:buNone/>
              <a:defRPr/>
            </a:lvl4pPr>
            <a:lvl5pPr lvl="4">
              <a:spcBef>
                <a:spcPts val="0"/>
              </a:spcBef>
              <a:spcAft>
                <a:spcPts val="0"/>
              </a:spcAft>
              <a:buClr>
                <a:schemeClr val="dk1"/>
              </a:buClr>
              <a:buSzPts val="1400"/>
              <a:buFont typeface="Anton"/>
              <a:buNone/>
              <a:defRPr/>
            </a:lvl5pPr>
            <a:lvl6pPr lvl="5">
              <a:spcBef>
                <a:spcPts val="0"/>
              </a:spcBef>
              <a:spcAft>
                <a:spcPts val="0"/>
              </a:spcAft>
              <a:buClr>
                <a:schemeClr val="dk1"/>
              </a:buClr>
              <a:buSzPts val="1400"/>
              <a:buFont typeface="Anton"/>
              <a:buNone/>
              <a:defRPr/>
            </a:lvl6pPr>
            <a:lvl7pPr lvl="6">
              <a:spcBef>
                <a:spcPts val="0"/>
              </a:spcBef>
              <a:spcAft>
                <a:spcPts val="0"/>
              </a:spcAft>
              <a:buClr>
                <a:schemeClr val="dk1"/>
              </a:buClr>
              <a:buSzPts val="1400"/>
              <a:buFont typeface="Anton"/>
              <a:buNone/>
              <a:defRPr/>
            </a:lvl7pPr>
            <a:lvl8pPr lvl="7">
              <a:spcBef>
                <a:spcPts val="0"/>
              </a:spcBef>
              <a:spcAft>
                <a:spcPts val="0"/>
              </a:spcAft>
              <a:buClr>
                <a:schemeClr val="dk1"/>
              </a:buClr>
              <a:buSzPts val="1400"/>
              <a:buFont typeface="Anton"/>
              <a:buNone/>
              <a:defRPr/>
            </a:lvl8pPr>
            <a:lvl9pPr lvl="8">
              <a:spcBef>
                <a:spcPts val="0"/>
              </a:spcBef>
              <a:spcAft>
                <a:spcPts val="0"/>
              </a:spcAft>
              <a:buClr>
                <a:schemeClr val="dk1"/>
              </a:buClr>
              <a:buSzPts val="1400"/>
              <a:buFont typeface="Anton"/>
              <a:buNone/>
              <a:defRPr/>
            </a:lvl9pPr>
          </a:lstStyle>
          <a:p/>
        </p:txBody>
      </p:sp>
      <p:sp>
        <p:nvSpPr>
          <p:cNvPr id="130" name="Google Shape;130;p16"/>
          <p:cNvSpPr txBox="1"/>
          <p:nvPr>
            <p:ph idx="2" type="title"/>
          </p:nvPr>
        </p:nvSpPr>
        <p:spPr>
          <a:xfrm>
            <a:off x="121500" y="1544925"/>
            <a:ext cx="1598100" cy="509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Font typeface="Anton"/>
              <a:buNone/>
              <a:defRPr sz="2400"/>
            </a:lvl1pPr>
            <a:lvl2pPr lvl="1">
              <a:spcBef>
                <a:spcPts val="0"/>
              </a:spcBef>
              <a:spcAft>
                <a:spcPts val="0"/>
              </a:spcAft>
              <a:buClr>
                <a:schemeClr val="dk1"/>
              </a:buClr>
              <a:buSzPts val="1400"/>
              <a:buFont typeface="Anton"/>
              <a:buNone/>
              <a:defRPr/>
            </a:lvl2pPr>
            <a:lvl3pPr lvl="2">
              <a:spcBef>
                <a:spcPts val="0"/>
              </a:spcBef>
              <a:spcAft>
                <a:spcPts val="0"/>
              </a:spcAft>
              <a:buClr>
                <a:schemeClr val="dk1"/>
              </a:buClr>
              <a:buSzPts val="1400"/>
              <a:buFont typeface="Anton"/>
              <a:buNone/>
              <a:defRPr/>
            </a:lvl3pPr>
            <a:lvl4pPr lvl="3">
              <a:spcBef>
                <a:spcPts val="0"/>
              </a:spcBef>
              <a:spcAft>
                <a:spcPts val="0"/>
              </a:spcAft>
              <a:buClr>
                <a:schemeClr val="dk1"/>
              </a:buClr>
              <a:buSzPts val="1400"/>
              <a:buFont typeface="Anton"/>
              <a:buNone/>
              <a:defRPr/>
            </a:lvl4pPr>
            <a:lvl5pPr lvl="4">
              <a:spcBef>
                <a:spcPts val="0"/>
              </a:spcBef>
              <a:spcAft>
                <a:spcPts val="0"/>
              </a:spcAft>
              <a:buClr>
                <a:schemeClr val="dk1"/>
              </a:buClr>
              <a:buSzPts val="1400"/>
              <a:buFont typeface="Anton"/>
              <a:buNone/>
              <a:defRPr/>
            </a:lvl5pPr>
            <a:lvl6pPr lvl="5">
              <a:spcBef>
                <a:spcPts val="0"/>
              </a:spcBef>
              <a:spcAft>
                <a:spcPts val="0"/>
              </a:spcAft>
              <a:buClr>
                <a:schemeClr val="dk1"/>
              </a:buClr>
              <a:buSzPts val="1400"/>
              <a:buFont typeface="Anton"/>
              <a:buNone/>
              <a:defRPr/>
            </a:lvl6pPr>
            <a:lvl7pPr lvl="6">
              <a:spcBef>
                <a:spcPts val="0"/>
              </a:spcBef>
              <a:spcAft>
                <a:spcPts val="0"/>
              </a:spcAft>
              <a:buClr>
                <a:schemeClr val="dk1"/>
              </a:buClr>
              <a:buSzPts val="1400"/>
              <a:buFont typeface="Anton"/>
              <a:buNone/>
              <a:defRPr/>
            </a:lvl7pPr>
            <a:lvl8pPr lvl="7">
              <a:spcBef>
                <a:spcPts val="0"/>
              </a:spcBef>
              <a:spcAft>
                <a:spcPts val="0"/>
              </a:spcAft>
              <a:buClr>
                <a:schemeClr val="dk1"/>
              </a:buClr>
              <a:buSzPts val="1400"/>
              <a:buFont typeface="Anton"/>
              <a:buNone/>
              <a:defRPr/>
            </a:lvl8pPr>
            <a:lvl9pPr lvl="8">
              <a:spcBef>
                <a:spcPts val="0"/>
              </a:spcBef>
              <a:spcAft>
                <a:spcPts val="0"/>
              </a:spcAft>
              <a:buClr>
                <a:schemeClr val="dk1"/>
              </a:buClr>
              <a:buSzPts val="1400"/>
              <a:buFont typeface="Anton"/>
              <a:buNone/>
              <a:defRPr/>
            </a:lvl9pPr>
          </a:lstStyle>
          <a:p/>
        </p:txBody>
      </p:sp>
      <p:sp>
        <p:nvSpPr>
          <p:cNvPr id="131" name="Google Shape;131;p16"/>
          <p:cNvSpPr txBox="1"/>
          <p:nvPr>
            <p:ph idx="3" type="title"/>
          </p:nvPr>
        </p:nvSpPr>
        <p:spPr>
          <a:xfrm>
            <a:off x="2516675" y="1544925"/>
            <a:ext cx="1715700" cy="5094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2400"/>
              <a:buFont typeface="Anton"/>
              <a:buNone/>
              <a:defRPr sz="2400"/>
            </a:lvl1pPr>
            <a:lvl2pPr lvl="1">
              <a:spcBef>
                <a:spcPts val="0"/>
              </a:spcBef>
              <a:spcAft>
                <a:spcPts val="0"/>
              </a:spcAft>
              <a:buClr>
                <a:schemeClr val="dk1"/>
              </a:buClr>
              <a:buSzPts val="1400"/>
              <a:buFont typeface="Anton"/>
              <a:buNone/>
              <a:defRPr/>
            </a:lvl2pPr>
            <a:lvl3pPr lvl="2">
              <a:spcBef>
                <a:spcPts val="0"/>
              </a:spcBef>
              <a:spcAft>
                <a:spcPts val="0"/>
              </a:spcAft>
              <a:buClr>
                <a:schemeClr val="dk1"/>
              </a:buClr>
              <a:buSzPts val="1400"/>
              <a:buFont typeface="Anton"/>
              <a:buNone/>
              <a:defRPr/>
            </a:lvl3pPr>
            <a:lvl4pPr lvl="3">
              <a:spcBef>
                <a:spcPts val="0"/>
              </a:spcBef>
              <a:spcAft>
                <a:spcPts val="0"/>
              </a:spcAft>
              <a:buClr>
                <a:schemeClr val="dk1"/>
              </a:buClr>
              <a:buSzPts val="1400"/>
              <a:buFont typeface="Anton"/>
              <a:buNone/>
              <a:defRPr/>
            </a:lvl4pPr>
            <a:lvl5pPr lvl="4">
              <a:spcBef>
                <a:spcPts val="0"/>
              </a:spcBef>
              <a:spcAft>
                <a:spcPts val="0"/>
              </a:spcAft>
              <a:buClr>
                <a:schemeClr val="dk1"/>
              </a:buClr>
              <a:buSzPts val="1400"/>
              <a:buFont typeface="Anton"/>
              <a:buNone/>
              <a:defRPr/>
            </a:lvl5pPr>
            <a:lvl6pPr lvl="5">
              <a:spcBef>
                <a:spcPts val="0"/>
              </a:spcBef>
              <a:spcAft>
                <a:spcPts val="0"/>
              </a:spcAft>
              <a:buClr>
                <a:schemeClr val="dk1"/>
              </a:buClr>
              <a:buSzPts val="1400"/>
              <a:buFont typeface="Anton"/>
              <a:buNone/>
              <a:defRPr/>
            </a:lvl6pPr>
            <a:lvl7pPr lvl="6">
              <a:spcBef>
                <a:spcPts val="0"/>
              </a:spcBef>
              <a:spcAft>
                <a:spcPts val="0"/>
              </a:spcAft>
              <a:buClr>
                <a:schemeClr val="dk1"/>
              </a:buClr>
              <a:buSzPts val="1400"/>
              <a:buFont typeface="Anton"/>
              <a:buNone/>
              <a:defRPr/>
            </a:lvl7pPr>
            <a:lvl8pPr lvl="7">
              <a:spcBef>
                <a:spcPts val="0"/>
              </a:spcBef>
              <a:spcAft>
                <a:spcPts val="0"/>
              </a:spcAft>
              <a:buClr>
                <a:schemeClr val="dk1"/>
              </a:buClr>
              <a:buSzPts val="1400"/>
              <a:buFont typeface="Anton"/>
              <a:buNone/>
              <a:defRPr/>
            </a:lvl8pPr>
            <a:lvl9pPr lvl="8">
              <a:spcBef>
                <a:spcPts val="0"/>
              </a:spcBef>
              <a:spcAft>
                <a:spcPts val="0"/>
              </a:spcAft>
              <a:buClr>
                <a:schemeClr val="dk1"/>
              </a:buClr>
              <a:buSzPts val="1400"/>
              <a:buFont typeface="Anton"/>
              <a:buNone/>
              <a:defRPr/>
            </a:lvl9pPr>
          </a:lstStyle>
          <a:p/>
        </p:txBody>
      </p:sp>
      <p:sp>
        <p:nvSpPr>
          <p:cNvPr id="132" name="Google Shape;132;p16"/>
          <p:cNvSpPr txBox="1"/>
          <p:nvPr>
            <p:ph idx="4" type="title"/>
          </p:nvPr>
        </p:nvSpPr>
        <p:spPr>
          <a:xfrm>
            <a:off x="4907700" y="1544925"/>
            <a:ext cx="1719600" cy="509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Font typeface="Anton"/>
              <a:buNone/>
              <a:defRPr sz="2400"/>
            </a:lvl1pPr>
            <a:lvl2pPr lvl="1">
              <a:spcBef>
                <a:spcPts val="0"/>
              </a:spcBef>
              <a:spcAft>
                <a:spcPts val="0"/>
              </a:spcAft>
              <a:buClr>
                <a:schemeClr val="dk1"/>
              </a:buClr>
              <a:buSzPts val="1400"/>
              <a:buFont typeface="Anton"/>
              <a:buNone/>
              <a:defRPr/>
            </a:lvl2pPr>
            <a:lvl3pPr lvl="2">
              <a:spcBef>
                <a:spcPts val="0"/>
              </a:spcBef>
              <a:spcAft>
                <a:spcPts val="0"/>
              </a:spcAft>
              <a:buClr>
                <a:schemeClr val="dk1"/>
              </a:buClr>
              <a:buSzPts val="1400"/>
              <a:buFont typeface="Anton"/>
              <a:buNone/>
              <a:defRPr/>
            </a:lvl3pPr>
            <a:lvl4pPr lvl="3">
              <a:spcBef>
                <a:spcPts val="0"/>
              </a:spcBef>
              <a:spcAft>
                <a:spcPts val="0"/>
              </a:spcAft>
              <a:buClr>
                <a:schemeClr val="dk1"/>
              </a:buClr>
              <a:buSzPts val="1400"/>
              <a:buFont typeface="Anton"/>
              <a:buNone/>
              <a:defRPr/>
            </a:lvl4pPr>
            <a:lvl5pPr lvl="4">
              <a:spcBef>
                <a:spcPts val="0"/>
              </a:spcBef>
              <a:spcAft>
                <a:spcPts val="0"/>
              </a:spcAft>
              <a:buClr>
                <a:schemeClr val="dk1"/>
              </a:buClr>
              <a:buSzPts val="1400"/>
              <a:buFont typeface="Anton"/>
              <a:buNone/>
              <a:defRPr/>
            </a:lvl5pPr>
            <a:lvl6pPr lvl="5">
              <a:spcBef>
                <a:spcPts val="0"/>
              </a:spcBef>
              <a:spcAft>
                <a:spcPts val="0"/>
              </a:spcAft>
              <a:buClr>
                <a:schemeClr val="dk1"/>
              </a:buClr>
              <a:buSzPts val="1400"/>
              <a:buFont typeface="Anton"/>
              <a:buNone/>
              <a:defRPr/>
            </a:lvl6pPr>
            <a:lvl7pPr lvl="6">
              <a:spcBef>
                <a:spcPts val="0"/>
              </a:spcBef>
              <a:spcAft>
                <a:spcPts val="0"/>
              </a:spcAft>
              <a:buClr>
                <a:schemeClr val="dk1"/>
              </a:buClr>
              <a:buSzPts val="1400"/>
              <a:buFont typeface="Anton"/>
              <a:buNone/>
              <a:defRPr/>
            </a:lvl7pPr>
            <a:lvl8pPr lvl="7">
              <a:spcBef>
                <a:spcPts val="0"/>
              </a:spcBef>
              <a:spcAft>
                <a:spcPts val="0"/>
              </a:spcAft>
              <a:buClr>
                <a:schemeClr val="dk1"/>
              </a:buClr>
              <a:buSzPts val="1400"/>
              <a:buFont typeface="Anton"/>
              <a:buNone/>
              <a:defRPr/>
            </a:lvl8pPr>
            <a:lvl9pPr lvl="8">
              <a:spcBef>
                <a:spcPts val="0"/>
              </a:spcBef>
              <a:spcAft>
                <a:spcPts val="0"/>
              </a:spcAft>
              <a:buClr>
                <a:schemeClr val="dk1"/>
              </a:buClr>
              <a:buSzPts val="1400"/>
              <a:buFont typeface="Anton"/>
              <a:buNone/>
              <a:defRPr/>
            </a:lvl9pPr>
          </a:lstStyle>
          <a:p/>
        </p:txBody>
      </p:sp>
      <p:sp>
        <p:nvSpPr>
          <p:cNvPr id="133" name="Google Shape;133;p16"/>
          <p:cNvSpPr txBox="1"/>
          <p:nvPr>
            <p:ph idx="5" type="title"/>
          </p:nvPr>
        </p:nvSpPr>
        <p:spPr>
          <a:xfrm>
            <a:off x="7300884" y="1544925"/>
            <a:ext cx="1715100" cy="509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Font typeface="Anton"/>
              <a:buNone/>
              <a:defRPr sz="2400"/>
            </a:lvl1pPr>
            <a:lvl2pPr lvl="1">
              <a:spcBef>
                <a:spcPts val="0"/>
              </a:spcBef>
              <a:spcAft>
                <a:spcPts val="0"/>
              </a:spcAft>
              <a:buClr>
                <a:schemeClr val="dk1"/>
              </a:buClr>
              <a:buSzPts val="1400"/>
              <a:buFont typeface="Anton"/>
              <a:buNone/>
              <a:defRPr/>
            </a:lvl2pPr>
            <a:lvl3pPr lvl="2">
              <a:spcBef>
                <a:spcPts val="0"/>
              </a:spcBef>
              <a:spcAft>
                <a:spcPts val="0"/>
              </a:spcAft>
              <a:buClr>
                <a:schemeClr val="dk1"/>
              </a:buClr>
              <a:buSzPts val="1400"/>
              <a:buFont typeface="Anton"/>
              <a:buNone/>
              <a:defRPr/>
            </a:lvl3pPr>
            <a:lvl4pPr lvl="3">
              <a:spcBef>
                <a:spcPts val="0"/>
              </a:spcBef>
              <a:spcAft>
                <a:spcPts val="0"/>
              </a:spcAft>
              <a:buClr>
                <a:schemeClr val="dk1"/>
              </a:buClr>
              <a:buSzPts val="1400"/>
              <a:buFont typeface="Anton"/>
              <a:buNone/>
              <a:defRPr/>
            </a:lvl4pPr>
            <a:lvl5pPr lvl="4">
              <a:spcBef>
                <a:spcPts val="0"/>
              </a:spcBef>
              <a:spcAft>
                <a:spcPts val="0"/>
              </a:spcAft>
              <a:buClr>
                <a:schemeClr val="dk1"/>
              </a:buClr>
              <a:buSzPts val="1400"/>
              <a:buFont typeface="Anton"/>
              <a:buNone/>
              <a:defRPr/>
            </a:lvl5pPr>
            <a:lvl6pPr lvl="5">
              <a:spcBef>
                <a:spcPts val="0"/>
              </a:spcBef>
              <a:spcAft>
                <a:spcPts val="0"/>
              </a:spcAft>
              <a:buClr>
                <a:schemeClr val="dk1"/>
              </a:buClr>
              <a:buSzPts val="1400"/>
              <a:buFont typeface="Anton"/>
              <a:buNone/>
              <a:defRPr/>
            </a:lvl6pPr>
            <a:lvl7pPr lvl="6">
              <a:spcBef>
                <a:spcPts val="0"/>
              </a:spcBef>
              <a:spcAft>
                <a:spcPts val="0"/>
              </a:spcAft>
              <a:buClr>
                <a:schemeClr val="dk1"/>
              </a:buClr>
              <a:buSzPts val="1400"/>
              <a:buFont typeface="Anton"/>
              <a:buNone/>
              <a:defRPr/>
            </a:lvl7pPr>
            <a:lvl8pPr lvl="7">
              <a:spcBef>
                <a:spcPts val="0"/>
              </a:spcBef>
              <a:spcAft>
                <a:spcPts val="0"/>
              </a:spcAft>
              <a:buClr>
                <a:schemeClr val="dk1"/>
              </a:buClr>
              <a:buSzPts val="1400"/>
              <a:buFont typeface="Anton"/>
              <a:buNone/>
              <a:defRPr/>
            </a:lvl8pPr>
            <a:lvl9pPr lvl="8">
              <a:spcBef>
                <a:spcPts val="0"/>
              </a:spcBef>
              <a:spcAft>
                <a:spcPts val="0"/>
              </a:spcAft>
              <a:buClr>
                <a:schemeClr val="dk1"/>
              </a:buClr>
              <a:buSzPts val="1400"/>
              <a:buFont typeface="Anton"/>
              <a:buNone/>
              <a:defRPr/>
            </a:lvl9pPr>
          </a:lstStyle>
          <a:p/>
        </p:txBody>
      </p:sp>
      <p:sp>
        <p:nvSpPr>
          <p:cNvPr id="134" name="Google Shape;134;p16"/>
          <p:cNvSpPr txBox="1"/>
          <p:nvPr>
            <p:ph idx="1" type="subTitle"/>
          </p:nvPr>
        </p:nvSpPr>
        <p:spPr>
          <a:xfrm>
            <a:off x="121500" y="3443500"/>
            <a:ext cx="1468200" cy="398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DM Sans Medium"/>
              <a:buNone/>
              <a:defRPr/>
            </a:lvl1pPr>
            <a:lvl2pPr lvl="1">
              <a:spcBef>
                <a:spcPts val="0"/>
              </a:spcBef>
              <a:spcAft>
                <a:spcPts val="0"/>
              </a:spcAft>
              <a:buClr>
                <a:schemeClr val="dk1"/>
              </a:buClr>
              <a:buSzPts val="1400"/>
              <a:buFont typeface="DM Sans Medium"/>
              <a:buNone/>
              <a:defRPr/>
            </a:lvl2pPr>
            <a:lvl3pPr lvl="2">
              <a:spcBef>
                <a:spcPts val="0"/>
              </a:spcBef>
              <a:spcAft>
                <a:spcPts val="0"/>
              </a:spcAft>
              <a:buClr>
                <a:schemeClr val="dk1"/>
              </a:buClr>
              <a:buSzPts val="1400"/>
              <a:buFont typeface="DM Sans Medium"/>
              <a:buNone/>
              <a:defRPr/>
            </a:lvl3pPr>
            <a:lvl4pPr lvl="3">
              <a:spcBef>
                <a:spcPts val="0"/>
              </a:spcBef>
              <a:spcAft>
                <a:spcPts val="0"/>
              </a:spcAft>
              <a:buClr>
                <a:schemeClr val="dk1"/>
              </a:buClr>
              <a:buSzPts val="1400"/>
              <a:buFont typeface="DM Sans Medium"/>
              <a:buNone/>
              <a:defRPr/>
            </a:lvl4pPr>
            <a:lvl5pPr lvl="4">
              <a:spcBef>
                <a:spcPts val="0"/>
              </a:spcBef>
              <a:spcAft>
                <a:spcPts val="0"/>
              </a:spcAft>
              <a:buClr>
                <a:schemeClr val="dk1"/>
              </a:buClr>
              <a:buSzPts val="1400"/>
              <a:buFont typeface="DM Sans Medium"/>
              <a:buNone/>
              <a:defRPr/>
            </a:lvl5pPr>
            <a:lvl6pPr lvl="5">
              <a:spcBef>
                <a:spcPts val="0"/>
              </a:spcBef>
              <a:spcAft>
                <a:spcPts val="0"/>
              </a:spcAft>
              <a:buClr>
                <a:schemeClr val="dk1"/>
              </a:buClr>
              <a:buSzPts val="1400"/>
              <a:buFont typeface="DM Sans Medium"/>
              <a:buNone/>
              <a:defRPr/>
            </a:lvl6pPr>
            <a:lvl7pPr lvl="6">
              <a:spcBef>
                <a:spcPts val="0"/>
              </a:spcBef>
              <a:spcAft>
                <a:spcPts val="0"/>
              </a:spcAft>
              <a:buClr>
                <a:schemeClr val="dk1"/>
              </a:buClr>
              <a:buSzPts val="1400"/>
              <a:buFont typeface="DM Sans Medium"/>
              <a:buNone/>
              <a:defRPr/>
            </a:lvl7pPr>
            <a:lvl8pPr lvl="7">
              <a:spcBef>
                <a:spcPts val="0"/>
              </a:spcBef>
              <a:spcAft>
                <a:spcPts val="0"/>
              </a:spcAft>
              <a:buClr>
                <a:schemeClr val="dk1"/>
              </a:buClr>
              <a:buSzPts val="1400"/>
              <a:buFont typeface="DM Sans Medium"/>
              <a:buNone/>
              <a:defRPr/>
            </a:lvl8pPr>
            <a:lvl9pPr lvl="8">
              <a:spcBef>
                <a:spcPts val="0"/>
              </a:spcBef>
              <a:spcAft>
                <a:spcPts val="0"/>
              </a:spcAft>
              <a:buClr>
                <a:schemeClr val="dk1"/>
              </a:buClr>
              <a:buSzPts val="1400"/>
              <a:buFont typeface="DM Sans Medium"/>
              <a:buNone/>
              <a:defRPr/>
            </a:lvl9pPr>
          </a:lstStyle>
          <a:p/>
        </p:txBody>
      </p:sp>
      <p:sp>
        <p:nvSpPr>
          <p:cNvPr id="135" name="Google Shape;135;p16"/>
          <p:cNvSpPr txBox="1"/>
          <p:nvPr>
            <p:ph idx="6" type="subTitle"/>
          </p:nvPr>
        </p:nvSpPr>
        <p:spPr>
          <a:xfrm>
            <a:off x="2513725" y="3443500"/>
            <a:ext cx="1586700" cy="398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DM Sans Medium"/>
              <a:buNone/>
              <a:defRPr/>
            </a:lvl1pPr>
            <a:lvl2pPr lvl="1">
              <a:spcBef>
                <a:spcPts val="0"/>
              </a:spcBef>
              <a:spcAft>
                <a:spcPts val="0"/>
              </a:spcAft>
              <a:buClr>
                <a:schemeClr val="dk1"/>
              </a:buClr>
              <a:buSzPts val="1400"/>
              <a:buFont typeface="DM Sans Medium"/>
              <a:buNone/>
              <a:defRPr/>
            </a:lvl2pPr>
            <a:lvl3pPr lvl="2">
              <a:spcBef>
                <a:spcPts val="0"/>
              </a:spcBef>
              <a:spcAft>
                <a:spcPts val="0"/>
              </a:spcAft>
              <a:buClr>
                <a:schemeClr val="dk1"/>
              </a:buClr>
              <a:buSzPts val="1400"/>
              <a:buFont typeface="DM Sans Medium"/>
              <a:buNone/>
              <a:defRPr/>
            </a:lvl3pPr>
            <a:lvl4pPr lvl="3">
              <a:spcBef>
                <a:spcPts val="0"/>
              </a:spcBef>
              <a:spcAft>
                <a:spcPts val="0"/>
              </a:spcAft>
              <a:buClr>
                <a:schemeClr val="dk1"/>
              </a:buClr>
              <a:buSzPts val="1400"/>
              <a:buFont typeface="DM Sans Medium"/>
              <a:buNone/>
              <a:defRPr/>
            </a:lvl4pPr>
            <a:lvl5pPr lvl="4">
              <a:spcBef>
                <a:spcPts val="0"/>
              </a:spcBef>
              <a:spcAft>
                <a:spcPts val="0"/>
              </a:spcAft>
              <a:buClr>
                <a:schemeClr val="dk1"/>
              </a:buClr>
              <a:buSzPts val="1400"/>
              <a:buFont typeface="DM Sans Medium"/>
              <a:buNone/>
              <a:defRPr/>
            </a:lvl5pPr>
            <a:lvl6pPr lvl="5">
              <a:spcBef>
                <a:spcPts val="0"/>
              </a:spcBef>
              <a:spcAft>
                <a:spcPts val="0"/>
              </a:spcAft>
              <a:buClr>
                <a:schemeClr val="dk1"/>
              </a:buClr>
              <a:buSzPts val="1400"/>
              <a:buFont typeface="DM Sans Medium"/>
              <a:buNone/>
              <a:defRPr/>
            </a:lvl6pPr>
            <a:lvl7pPr lvl="6">
              <a:spcBef>
                <a:spcPts val="0"/>
              </a:spcBef>
              <a:spcAft>
                <a:spcPts val="0"/>
              </a:spcAft>
              <a:buClr>
                <a:schemeClr val="dk1"/>
              </a:buClr>
              <a:buSzPts val="1400"/>
              <a:buFont typeface="DM Sans Medium"/>
              <a:buNone/>
              <a:defRPr/>
            </a:lvl7pPr>
            <a:lvl8pPr lvl="7">
              <a:spcBef>
                <a:spcPts val="0"/>
              </a:spcBef>
              <a:spcAft>
                <a:spcPts val="0"/>
              </a:spcAft>
              <a:buClr>
                <a:schemeClr val="dk1"/>
              </a:buClr>
              <a:buSzPts val="1400"/>
              <a:buFont typeface="DM Sans Medium"/>
              <a:buNone/>
              <a:defRPr/>
            </a:lvl8pPr>
            <a:lvl9pPr lvl="8">
              <a:spcBef>
                <a:spcPts val="0"/>
              </a:spcBef>
              <a:spcAft>
                <a:spcPts val="0"/>
              </a:spcAft>
              <a:buClr>
                <a:schemeClr val="dk1"/>
              </a:buClr>
              <a:buSzPts val="1400"/>
              <a:buFont typeface="DM Sans Medium"/>
              <a:buNone/>
              <a:defRPr/>
            </a:lvl9pPr>
          </a:lstStyle>
          <a:p/>
        </p:txBody>
      </p:sp>
      <p:sp>
        <p:nvSpPr>
          <p:cNvPr id="136" name="Google Shape;136;p16"/>
          <p:cNvSpPr txBox="1"/>
          <p:nvPr>
            <p:ph idx="7" type="subTitle"/>
          </p:nvPr>
        </p:nvSpPr>
        <p:spPr>
          <a:xfrm>
            <a:off x="4912111" y="3443500"/>
            <a:ext cx="1579800" cy="398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DM Sans Medium"/>
              <a:buNone/>
              <a:defRPr/>
            </a:lvl1pPr>
            <a:lvl2pPr lvl="1">
              <a:spcBef>
                <a:spcPts val="0"/>
              </a:spcBef>
              <a:spcAft>
                <a:spcPts val="0"/>
              </a:spcAft>
              <a:buClr>
                <a:schemeClr val="dk1"/>
              </a:buClr>
              <a:buSzPts val="1400"/>
              <a:buFont typeface="DM Sans Medium"/>
              <a:buNone/>
              <a:defRPr/>
            </a:lvl2pPr>
            <a:lvl3pPr lvl="2">
              <a:spcBef>
                <a:spcPts val="0"/>
              </a:spcBef>
              <a:spcAft>
                <a:spcPts val="0"/>
              </a:spcAft>
              <a:buClr>
                <a:schemeClr val="dk1"/>
              </a:buClr>
              <a:buSzPts val="1400"/>
              <a:buFont typeface="DM Sans Medium"/>
              <a:buNone/>
              <a:defRPr/>
            </a:lvl3pPr>
            <a:lvl4pPr lvl="3">
              <a:spcBef>
                <a:spcPts val="0"/>
              </a:spcBef>
              <a:spcAft>
                <a:spcPts val="0"/>
              </a:spcAft>
              <a:buClr>
                <a:schemeClr val="dk1"/>
              </a:buClr>
              <a:buSzPts val="1400"/>
              <a:buFont typeface="DM Sans Medium"/>
              <a:buNone/>
              <a:defRPr/>
            </a:lvl4pPr>
            <a:lvl5pPr lvl="4">
              <a:spcBef>
                <a:spcPts val="0"/>
              </a:spcBef>
              <a:spcAft>
                <a:spcPts val="0"/>
              </a:spcAft>
              <a:buClr>
                <a:schemeClr val="dk1"/>
              </a:buClr>
              <a:buSzPts val="1400"/>
              <a:buFont typeface="DM Sans Medium"/>
              <a:buNone/>
              <a:defRPr/>
            </a:lvl5pPr>
            <a:lvl6pPr lvl="5">
              <a:spcBef>
                <a:spcPts val="0"/>
              </a:spcBef>
              <a:spcAft>
                <a:spcPts val="0"/>
              </a:spcAft>
              <a:buClr>
                <a:schemeClr val="dk1"/>
              </a:buClr>
              <a:buSzPts val="1400"/>
              <a:buFont typeface="DM Sans Medium"/>
              <a:buNone/>
              <a:defRPr/>
            </a:lvl6pPr>
            <a:lvl7pPr lvl="6">
              <a:spcBef>
                <a:spcPts val="0"/>
              </a:spcBef>
              <a:spcAft>
                <a:spcPts val="0"/>
              </a:spcAft>
              <a:buClr>
                <a:schemeClr val="dk1"/>
              </a:buClr>
              <a:buSzPts val="1400"/>
              <a:buFont typeface="DM Sans Medium"/>
              <a:buNone/>
              <a:defRPr/>
            </a:lvl7pPr>
            <a:lvl8pPr lvl="7">
              <a:spcBef>
                <a:spcPts val="0"/>
              </a:spcBef>
              <a:spcAft>
                <a:spcPts val="0"/>
              </a:spcAft>
              <a:buClr>
                <a:schemeClr val="dk1"/>
              </a:buClr>
              <a:buSzPts val="1400"/>
              <a:buFont typeface="DM Sans Medium"/>
              <a:buNone/>
              <a:defRPr/>
            </a:lvl8pPr>
            <a:lvl9pPr lvl="8">
              <a:spcBef>
                <a:spcPts val="0"/>
              </a:spcBef>
              <a:spcAft>
                <a:spcPts val="0"/>
              </a:spcAft>
              <a:buClr>
                <a:schemeClr val="dk1"/>
              </a:buClr>
              <a:buSzPts val="1400"/>
              <a:buFont typeface="DM Sans Medium"/>
              <a:buNone/>
              <a:defRPr/>
            </a:lvl9pPr>
          </a:lstStyle>
          <a:p/>
        </p:txBody>
      </p:sp>
      <p:sp>
        <p:nvSpPr>
          <p:cNvPr id="137" name="Google Shape;137;p16"/>
          <p:cNvSpPr txBox="1"/>
          <p:nvPr>
            <p:ph idx="8" type="subTitle"/>
          </p:nvPr>
        </p:nvSpPr>
        <p:spPr>
          <a:xfrm>
            <a:off x="7300884" y="3443500"/>
            <a:ext cx="1581900" cy="398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DM Sans Medium"/>
              <a:buNone/>
              <a:defRPr/>
            </a:lvl1pPr>
            <a:lvl2pPr lvl="1">
              <a:spcBef>
                <a:spcPts val="0"/>
              </a:spcBef>
              <a:spcAft>
                <a:spcPts val="0"/>
              </a:spcAft>
              <a:buClr>
                <a:schemeClr val="dk1"/>
              </a:buClr>
              <a:buSzPts val="1400"/>
              <a:buFont typeface="DM Sans Medium"/>
              <a:buNone/>
              <a:defRPr/>
            </a:lvl2pPr>
            <a:lvl3pPr lvl="2">
              <a:spcBef>
                <a:spcPts val="0"/>
              </a:spcBef>
              <a:spcAft>
                <a:spcPts val="0"/>
              </a:spcAft>
              <a:buClr>
                <a:schemeClr val="dk1"/>
              </a:buClr>
              <a:buSzPts val="1400"/>
              <a:buFont typeface="DM Sans Medium"/>
              <a:buNone/>
              <a:defRPr/>
            </a:lvl3pPr>
            <a:lvl4pPr lvl="3">
              <a:spcBef>
                <a:spcPts val="0"/>
              </a:spcBef>
              <a:spcAft>
                <a:spcPts val="0"/>
              </a:spcAft>
              <a:buClr>
                <a:schemeClr val="dk1"/>
              </a:buClr>
              <a:buSzPts val="1400"/>
              <a:buFont typeface="DM Sans Medium"/>
              <a:buNone/>
              <a:defRPr/>
            </a:lvl4pPr>
            <a:lvl5pPr lvl="4">
              <a:spcBef>
                <a:spcPts val="0"/>
              </a:spcBef>
              <a:spcAft>
                <a:spcPts val="0"/>
              </a:spcAft>
              <a:buClr>
                <a:schemeClr val="dk1"/>
              </a:buClr>
              <a:buSzPts val="1400"/>
              <a:buFont typeface="DM Sans Medium"/>
              <a:buNone/>
              <a:defRPr/>
            </a:lvl5pPr>
            <a:lvl6pPr lvl="5">
              <a:spcBef>
                <a:spcPts val="0"/>
              </a:spcBef>
              <a:spcAft>
                <a:spcPts val="0"/>
              </a:spcAft>
              <a:buClr>
                <a:schemeClr val="dk1"/>
              </a:buClr>
              <a:buSzPts val="1400"/>
              <a:buFont typeface="DM Sans Medium"/>
              <a:buNone/>
              <a:defRPr/>
            </a:lvl6pPr>
            <a:lvl7pPr lvl="6">
              <a:spcBef>
                <a:spcPts val="0"/>
              </a:spcBef>
              <a:spcAft>
                <a:spcPts val="0"/>
              </a:spcAft>
              <a:buClr>
                <a:schemeClr val="dk1"/>
              </a:buClr>
              <a:buSzPts val="1400"/>
              <a:buFont typeface="DM Sans Medium"/>
              <a:buNone/>
              <a:defRPr/>
            </a:lvl7pPr>
            <a:lvl8pPr lvl="7">
              <a:spcBef>
                <a:spcPts val="0"/>
              </a:spcBef>
              <a:spcAft>
                <a:spcPts val="0"/>
              </a:spcAft>
              <a:buClr>
                <a:schemeClr val="dk1"/>
              </a:buClr>
              <a:buSzPts val="1400"/>
              <a:buFont typeface="DM Sans Medium"/>
              <a:buNone/>
              <a:defRPr/>
            </a:lvl8pPr>
            <a:lvl9pPr lvl="8">
              <a:spcBef>
                <a:spcPts val="0"/>
              </a:spcBef>
              <a:spcAft>
                <a:spcPts val="0"/>
              </a:spcAft>
              <a:buClr>
                <a:schemeClr val="dk1"/>
              </a:buClr>
              <a:buSzPts val="1400"/>
              <a:buFont typeface="DM Sans Medium"/>
              <a:buNone/>
              <a:defRPr/>
            </a:lvl9pPr>
          </a:lstStyle>
          <a:p/>
        </p:txBody>
      </p:sp>
      <p:sp>
        <p:nvSpPr>
          <p:cNvPr id="138" name="Google Shape;138;p16"/>
          <p:cNvSpPr txBox="1"/>
          <p:nvPr>
            <p:ph idx="9" type="body"/>
          </p:nvPr>
        </p:nvSpPr>
        <p:spPr>
          <a:xfrm>
            <a:off x="7300884" y="3813050"/>
            <a:ext cx="1715100" cy="674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DM Sans"/>
              <a:buChar char="●"/>
              <a:defRPr/>
            </a:lvl1pPr>
            <a:lvl2pPr indent="-279400" lvl="1" marL="914400">
              <a:spcBef>
                <a:spcPts val="0"/>
              </a:spcBef>
              <a:spcAft>
                <a:spcPts val="0"/>
              </a:spcAft>
              <a:buClr>
                <a:schemeClr val="dk1"/>
              </a:buClr>
              <a:buSzPts val="800"/>
              <a:buFont typeface="DM Sans"/>
              <a:buChar char="○"/>
              <a:defRPr/>
            </a:lvl2pPr>
            <a:lvl3pPr indent="-279400" lvl="2" marL="1371600">
              <a:spcBef>
                <a:spcPts val="0"/>
              </a:spcBef>
              <a:spcAft>
                <a:spcPts val="0"/>
              </a:spcAft>
              <a:buClr>
                <a:schemeClr val="dk1"/>
              </a:buClr>
              <a:buSzPts val="800"/>
              <a:buFont typeface="DM Sans"/>
              <a:buChar char="■"/>
              <a:defRPr/>
            </a:lvl3pPr>
            <a:lvl4pPr indent="-279400" lvl="3" marL="1828800">
              <a:spcBef>
                <a:spcPts val="0"/>
              </a:spcBef>
              <a:spcAft>
                <a:spcPts val="0"/>
              </a:spcAft>
              <a:buClr>
                <a:schemeClr val="dk1"/>
              </a:buClr>
              <a:buSzPts val="800"/>
              <a:buFont typeface="DM Sans"/>
              <a:buChar char="●"/>
              <a:defRPr/>
            </a:lvl4pPr>
            <a:lvl5pPr indent="-279400" lvl="4" marL="2286000">
              <a:spcBef>
                <a:spcPts val="0"/>
              </a:spcBef>
              <a:spcAft>
                <a:spcPts val="0"/>
              </a:spcAft>
              <a:buClr>
                <a:schemeClr val="dk1"/>
              </a:buClr>
              <a:buSzPts val="800"/>
              <a:buFont typeface="DM Sans"/>
              <a:buChar char="○"/>
              <a:defRPr/>
            </a:lvl5pPr>
            <a:lvl6pPr indent="-279400" lvl="5" marL="2743200">
              <a:spcBef>
                <a:spcPts val="0"/>
              </a:spcBef>
              <a:spcAft>
                <a:spcPts val="0"/>
              </a:spcAft>
              <a:buClr>
                <a:schemeClr val="dk1"/>
              </a:buClr>
              <a:buSzPts val="800"/>
              <a:buFont typeface="DM Sans"/>
              <a:buChar char="■"/>
              <a:defRPr/>
            </a:lvl6pPr>
            <a:lvl7pPr indent="-279400" lvl="6" marL="3200400">
              <a:spcBef>
                <a:spcPts val="0"/>
              </a:spcBef>
              <a:spcAft>
                <a:spcPts val="0"/>
              </a:spcAft>
              <a:buClr>
                <a:schemeClr val="dk1"/>
              </a:buClr>
              <a:buSzPts val="800"/>
              <a:buFont typeface="DM Sans"/>
              <a:buChar char="●"/>
              <a:defRPr/>
            </a:lvl7pPr>
            <a:lvl8pPr indent="-279400" lvl="7" marL="3657600">
              <a:spcBef>
                <a:spcPts val="0"/>
              </a:spcBef>
              <a:spcAft>
                <a:spcPts val="0"/>
              </a:spcAft>
              <a:buClr>
                <a:schemeClr val="dk1"/>
              </a:buClr>
              <a:buSzPts val="800"/>
              <a:buFont typeface="DM Sans"/>
              <a:buChar char="○"/>
              <a:defRPr/>
            </a:lvl8pPr>
            <a:lvl9pPr indent="-279400" lvl="8" marL="4114800">
              <a:spcBef>
                <a:spcPts val="0"/>
              </a:spcBef>
              <a:spcAft>
                <a:spcPts val="0"/>
              </a:spcAft>
              <a:buClr>
                <a:schemeClr val="dk1"/>
              </a:buClr>
              <a:buSzPts val="800"/>
              <a:buFont typeface="DM Sans"/>
              <a:buChar char="■"/>
              <a:defRPr/>
            </a:lvl9pPr>
          </a:lstStyle>
          <a:p/>
        </p:txBody>
      </p:sp>
      <p:sp>
        <p:nvSpPr>
          <p:cNvPr id="139" name="Google Shape;139;p16"/>
          <p:cNvSpPr txBox="1"/>
          <p:nvPr>
            <p:ph idx="13" type="body"/>
          </p:nvPr>
        </p:nvSpPr>
        <p:spPr>
          <a:xfrm>
            <a:off x="122450" y="3813050"/>
            <a:ext cx="1592100" cy="674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DM Sans"/>
              <a:buChar char="●"/>
              <a:defRPr/>
            </a:lvl1pPr>
            <a:lvl2pPr indent="-279400" lvl="1" marL="914400">
              <a:spcBef>
                <a:spcPts val="0"/>
              </a:spcBef>
              <a:spcAft>
                <a:spcPts val="0"/>
              </a:spcAft>
              <a:buClr>
                <a:schemeClr val="dk1"/>
              </a:buClr>
              <a:buSzPts val="800"/>
              <a:buFont typeface="DM Sans"/>
              <a:buChar char="○"/>
              <a:defRPr/>
            </a:lvl2pPr>
            <a:lvl3pPr indent="-279400" lvl="2" marL="1371600">
              <a:spcBef>
                <a:spcPts val="0"/>
              </a:spcBef>
              <a:spcAft>
                <a:spcPts val="0"/>
              </a:spcAft>
              <a:buClr>
                <a:schemeClr val="dk1"/>
              </a:buClr>
              <a:buSzPts val="800"/>
              <a:buFont typeface="DM Sans"/>
              <a:buChar char="■"/>
              <a:defRPr/>
            </a:lvl3pPr>
            <a:lvl4pPr indent="-279400" lvl="3" marL="1828800">
              <a:spcBef>
                <a:spcPts val="0"/>
              </a:spcBef>
              <a:spcAft>
                <a:spcPts val="0"/>
              </a:spcAft>
              <a:buClr>
                <a:schemeClr val="dk1"/>
              </a:buClr>
              <a:buSzPts val="800"/>
              <a:buFont typeface="DM Sans"/>
              <a:buChar char="●"/>
              <a:defRPr/>
            </a:lvl4pPr>
            <a:lvl5pPr indent="-279400" lvl="4" marL="2286000">
              <a:spcBef>
                <a:spcPts val="0"/>
              </a:spcBef>
              <a:spcAft>
                <a:spcPts val="0"/>
              </a:spcAft>
              <a:buClr>
                <a:schemeClr val="dk1"/>
              </a:buClr>
              <a:buSzPts val="800"/>
              <a:buFont typeface="DM Sans"/>
              <a:buChar char="○"/>
              <a:defRPr/>
            </a:lvl5pPr>
            <a:lvl6pPr indent="-279400" lvl="5" marL="2743200">
              <a:spcBef>
                <a:spcPts val="0"/>
              </a:spcBef>
              <a:spcAft>
                <a:spcPts val="0"/>
              </a:spcAft>
              <a:buClr>
                <a:schemeClr val="dk1"/>
              </a:buClr>
              <a:buSzPts val="800"/>
              <a:buFont typeface="DM Sans"/>
              <a:buChar char="■"/>
              <a:defRPr/>
            </a:lvl6pPr>
            <a:lvl7pPr indent="-279400" lvl="6" marL="3200400">
              <a:spcBef>
                <a:spcPts val="0"/>
              </a:spcBef>
              <a:spcAft>
                <a:spcPts val="0"/>
              </a:spcAft>
              <a:buClr>
                <a:schemeClr val="dk1"/>
              </a:buClr>
              <a:buSzPts val="800"/>
              <a:buFont typeface="DM Sans"/>
              <a:buChar char="●"/>
              <a:defRPr/>
            </a:lvl7pPr>
            <a:lvl8pPr indent="-279400" lvl="7" marL="3657600">
              <a:spcBef>
                <a:spcPts val="0"/>
              </a:spcBef>
              <a:spcAft>
                <a:spcPts val="0"/>
              </a:spcAft>
              <a:buClr>
                <a:schemeClr val="dk1"/>
              </a:buClr>
              <a:buSzPts val="800"/>
              <a:buFont typeface="DM Sans"/>
              <a:buChar char="○"/>
              <a:defRPr/>
            </a:lvl8pPr>
            <a:lvl9pPr indent="-279400" lvl="8" marL="4114800">
              <a:spcBef>
                <a:spcPts val="0"/>
              </a:spcBef>
              <a:spcAft>
                <a:spcPts val="0"/>
              </a:spcAft>
              <a:buClr>
                <a:schemeClr val="dk1"/>
              </a:buClr>
              <a:buSzPts val="800"/>
              <a:buFont typeface="DM Sans"/>
              <a:buChar char="■"/>
              <a:defRPr/>
            </a:lvl9pPr>
          </a:lstStyle>
          <a:p/>
        </p:txBody>
      </p:sp>
      <p:sp>
        <p:nvSpPr>
          <p:cNvPr id="140" name="Google Shape;140;p16"/>
          <p:cNvSpPr txBox="1"/>
          <p:nvPr>
            <p:ph idx="14" type="body"/>
          </p:nvPr>
        </p:nvSpPr>
        <p:spPr>
          <a:xfrm>
            <a:off x="2514752" y="3813050"/>
            <a:ext cx="1720800" cy="674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DM Sans"/>
              <a:buChar char="●"/>
              <a:defRPr/>
            </a:lvl1pPr>
            <a:lvl2pPr indent="-279400" lvl="1" marL="914400">
              <a:spcBef>
                <a:spcPts val="0"/>
              </a:spcBef>
              <a:spcAft>
                <a:spcPts val="0"/>
              </a:spcAft>
              <a:buClr>
                <a:schemeClr val="dk1"/>
              </a:buClr>
              <a:buSzPts val="800"/>
              <a:buFont typeface="DM Sans"/>
              <a:buChar char="○"/>
              <a:defRPr/>
            </a:lvl2pPr>
            <a:lvl3pPr indent="-279400" lvl="2" marL="1371600">
              <a:spcBef>
                <a:spcPts val="0"/>
              </a:spcBef>
              <a:spcAft>
                <a:spcPts val="0"/>
              </a:spcAft>
              <a:buClr>
                <a:schemeClr val="dk1"/>
              </a:buClr>
              <a:buSzPts val="800"/>
              <a:buFont typeface="DM Sans"/>
              <a:buChar char="■"/>
              <a:defRPr/>
            </a:lvl3pPr>
            <a:lvl4pPr indent="-279400" lvl="3" marL="1828800">
              <a:spcBef>
                <a:spcPts val="0"/>
              </a:spcBef>
              <a:spcAft>
                <a:spcPts val="0"/>
              </a:spcAft>
              <a:buClr>
                <a:schemeClr val="dk1"/>
              </a:buClr>
              <a:buSzPts val="800"/>
              <a:buFont typeface="DM Sans"/>
              <a:buChar char="●"/>
              <a:defRPr/>
            </a:lvl4pPr>
            <a:lvl5pPr indent="-279400" lvl="4" marL="2286000">
              <a:spcBef>
                <a:spcPts val="0"/>
              </a:spcBef>
              <a:spcAft>
                <a:spcPts val="0"/>
              </a:spcAft>
              <a:buClr>
                <a:schemeClr val="dk1"/>
              </a:buClr>
              <a:buSzPts val="800"/>
              <a:buFont typeface="DM Sans"/>
              <a:buChar char="○"/>
              <a:defRPr/>
            </a:lvl5pPr>
            <a:lvl6pPr indent="-279400" lvl="5" marL="2743200">
              <a:spcBef>
                <a:spcPts val="0"/>
              </a:spcBef>
              <a:spcAft>
                <a:spcPts val="0"/>
              </a:spcAft>
              <a:buClr>
                <a:schemeClr val="dk1"/>
              </a:buClr>
              <a:buSzPts val="800"/>
              <a:buFont typeface="DM Sans"/>
              <a:buChar char="■"/>
              <a:defRPr/>
            </a:lvl6pPr>
            <a:lvl7pPr indent="-279400" lvl="6" marL="3200400">
              <a:spcBef>
                <a:spcPts val="0"/>
              </a:spcBef>
              <a:spcAft>
                <a:spcPts val="0"/>
              </a:spcAft>
              <a:buClr>
                <a:schemeClr val="dk1"/>
              </a:buClr>
              <a:buSzPts val="800"/>
              <a:buFont typeface="DM Sans"/>
              <a:buChar char="●"/>
              <a:defRPr/>
            </a:lvl7pPr>
            <a:lvl8pPr indent="-279400" lvl="7" marL="3657600">
              <a:spcBef>
                <a:spcPts val="0"/>
              </a:spcBef>
              <a:spcAft>
                <a:spcPts val="0"/>
              </a:spcAft>
              <a:buClr>
                <a:schemeClr val="dk1"/>
              </a:buClr>
              <a:buSzPts val="800"/>
              <a:buFont typeface="DM Sans"/>
              <a:buChar char="○"/>
              <a:defRPr/>
            </a:lvl8pPr>
            <a:lvl9pPr indent="-279400" lvl="8" marL="4114800">
              <a:spcBef>
                <a:spcPts val="0"/>
              </a:spcBef>
              <a:spcAft>
                <a:spcPts val="0"/>
              </a:spcAft>
              <a:buClr>
                <a:schemeClr val="dk1"/>
              </a:buClr>
              <a:buSzPts val="800"/>
              <a:buFont typeface="DM Sans"/>
              <a:buChar char="■"/>
              <a:defRPr/>
            </a:lvl9pPr>
          </a:lstStyle>
          <a:p/>
        </p:txBody>
      </p:sp>
      <p:sp>
        <p:nvSpPr>
          <p:cNvPr id="141" name="Google Shape;141;p16"/>
          <p:cNvSpPr txBox="1"/>
          <p:nvPr>
            <p:ph idx="15" type="body"/>
          </p:nvPr>
        </p:nvSpPr>
        <p:spPr>
          <a:xfrm>
            <a:off x="4912596" y="3813050"/>
            <a:ext cx="1713000" cy="674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DM Sans"/>
              <a:buChar char="●"/>
              <a:defRPr/>
            </a:lvl1pPr>
            <a:lvl2pPr indent="-279400" lvl="1" marL="914400">
              <a:spcBef>
                <a:spcPts val="0"/>
              </a:spcBef>
              <a:spcAft>
                <a:spcPts val="0"/>
              </a:spcAft>
              <a:buClr>
                <a:schemeClr val="dk1"/>
              </a:buClr>
              <a:buSzPts val="800"/>
              <a:buFont typeface="DM Sans"/>
              <a:buChar char="○"/>
              <a:defRPr/>
            </a:lvl2pPr>
            <a:lvl3pPr indent="-279400" lvl="2" marL="1371600">
              <a:spcBef>
                <a:spcPts val="0"/>
              </a:spcBef>
              <a:spcAft>
                <a:spcPts val="0"/>
              </a:spcAft>
              <a:buClr>
                <a:schemeClr val="dk1"/>
              </a:buClr>
              <a:buSzPts val="800"/>
              <a:buFont typeface="DM Sans"/>
              <a:buChar char="■"/>
              <a:defRPr/>
            </a:lvl3pPr>
            <a:lvl4pPr indent="-279400" lvl="3" marL="1828800">
              <a:spcBef>
                <a:spcPts val="0"/>
              </a:spcBef>
              <a:spcAft>
                <a:spcPts val="0"/>
              </a:spcAft>
              <a:buClr>
                <a:schemeClr val="dk1"/>
              </a:buClr>
              <a:buSzPts val="800"/>
              <a:buFont typeface="DM Sans"/>
              <a:buChar char="●"/>
              <a:defRPr/>
            </a:lvl4pPr>
            <a:lvl5pPr indent="-279400" lvl="4" marL="2286000">
              <a:spcBef>
                <a:spcPts val="0"/>
              </a:spcBef>
              <a:spcAft>
                <a:spcPts val="0"/>
              </a:spcAft>
              <a:buClr>
                <a:schemeClr val="dk1"/>
              </a:buClr>
              <a:buSzPts val="800"/>
              <a:buFont typeface="DM Sans"/>
              <a:buChar char="○"/>
              <a:defRPr/>
            </a:lvl5pPr>
            <a:lvl6pPr indent="-279400" lvl="5" marL="2743200">
              <a:spcBef>
                <a:spcPts val="0"/>
              </a:spcBef>
              <a:spcAft>
                <a:spcPts val="0"/>
              </a:spcAft>
              <a:buClr>
                <a:schemeClr val="dk1"/>
              </a:buClr>
              <a:buSzPts val="800"/>
              <a:buFont typeface="DM Sans"/>
              <a:buChar char="■"/>
              <a:defRPr/>
            </a:lvl6pPr>
            <a:lvl7pPr indent="-279400" lvl="6" marL="3200400">
              <a:spcBef>
                <a:spcPts val="0"/>
              </a:spcBef>
              <a:spcAft>
                <a:spcPts val="0"/>
              </a:spcAft>
              <a:buClr>
                <a:schemeClr val="dk1"/>
              </a:buClr>
              <a:buSzPts val="800"/>
              <a:buFont typeface="DM Sans"/>
              <a:buChar char="●"/>
              <a:defRPr/>
            </a:lvl7pPr>
            <a:lvl8pPr indent="-279400" lvl="7" marL="3657600">
              <a:spcBef>
                <a:spcPts val="0"/>
              </a:spcBef>
              <a:spcAft>
                <a:spcPts val="0"/>
              </a:spcAft>
              <a:buClr>
                <a:schemeClr val="dk1"/>
              </a:buClr>
              <a:buSzPts val="800"/>
              <a:buFont typeface="DM Sans"/>
              <a:buChar char="○"/>
              <a:defRPr/>
            </a:lvl8pPr>
            <a:lvl9pPr indent="-279400" lvl="8" marL="4114800">
              <a:spcBef>
                <a:spcPts val="0"/>
              </a:spcBef>
              <a:spcAft>
                <a:spcPts val="0"/>
              </a:spcAft>
              <a:buClr>
                <a:schemeClr val="dk1"/>
              </a:buClr>
              <a:buSzPts val="800"/>
              <a:buFont typeface="DM Sans"/>
              <a:buChar char="■"/>
              <a:defRPr/>
            </a:lvl9pPr>
          </a:lstStyle>
          <a:p/>
        </p:txBody>
      </p:sp>
      <p:cxnSp>
        <p:nvCxnSpPr>
          <p:cNvPr id="142" name="Google Shape;142;p16"/>
          <p:cNvCxnSpPr/>
          <p:nvPr/>
        </p:nvCxnSpPr>
        <p:spPr>
          <a:xfrm>
            <a:off x="-5675" y="4716000"/>
            <a:ext cx="9155400" cy="0"/>
          </a:xfrm>
          <a:prstGeom prst="straightConnector1">
            <a:avLst/>
          </a:prstGeom>
          <a:noFill/>
          <a:ln cap="flat" cmpd="sng" w="9525">
            <a:solidFill>
              <a:schemeClr val="dk1"/>
            </a:solidFill>
            <a:prstDash val="solid"/>
            <a:round/>
            <a:headEnd len="med" w="med" type="none"/>
            <a:tailEnd len="med" w="med" type="none"/>
          </a:ln>
        </p:spPr>
      </p:cxnSp>
      <p:sp>
        <p:nvSpPr>
          <p:cNvPr id="143" name="Google Shape;143;p16"/>
          <p:cNvSpPr txBox="1"/>
          <p:nvPr>
            <p:ph idx="16" type="subTitle"/>
          </p:nvPr>
        </p:nvSpPr>
        <p:spPr>
          <a:xfrm>
            <a:off x="125725" y="4716000"/>
            <a:ext cx="25167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144" name="Google Shape;144;p16"/>
          <p:cNvSpPr txBox="1"/>
          <p:nvPr>
            <p:ph idx="17"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800"/>
              <a:buFont typeface="DM Sans"/>
              <a:buNone/>
              <a:defRPr b="1" sz="800">
                <a:latin typeface="DM Sans"/>
                <a:ea typeface="DM Sans"/>
                <a:cs typeface="DM Sans"/>
                <a:sym typeface="DM Sans"/>
              </a:defRPr>
            </a:lvl1pPr>
            <a:lvl2pPr lvl="1" algn="ctr">
              <a:spcBef>
                <a:spcPts val="0"/>
              </a:spcBef>
              <a:spcAft>
                <a:spcPts val="0"/>
              </a:spcAft>
              <a:buClr>
                <a:schemeClr val="dk1"/>
              </a:buClr>
              <a:buSzPts val="800"/>
              <a:buFont typeface="DM Sans"/>
              <a:buNone/>
              <a:defRPr b="1" sz="800">
                <a:latin typeface="DM Sans"/>
                <a:ea typeface="DM Sans"/>
                <a:cs typeface="DM Sans"/>
                <a:sym typeface="DM Sans"/>
              </a:defRPr>
            </a:lvl2pPr>
            <a:lvl3pPr lvl="2" algn="ctr">
              <a:spcBef>
                <a:spcPts val="0"/>
              </a:spcBef>
              <a:spcAft>
                <a:spcPts val="0"/>
              </a:spcAft>
              <a:buClr>
                <a:schemeClr val="dk1"/>
              </a:buClr>
              <a:buSzPts val="800"/>
              <a:buFont typeface="DM Sans"/>
              <a:buNone/>
              <a:defRPr b="1" sz="800">
                <a:latin typeface="DM Sans"/>
                <a:ea typeface="DM Sans"/>
                <a:cs typeface="DM Sans"/>
                <a:sym typeface="DM Sans"/>
              </a:defRPr>
            </a:lvl3pPr>
            <a:lvl4pPr lvl="3" algn="ctr">
              <a:spcBef>
                <a:spcPts val="0"/>
              </a:spcBef>
              <a:spcAft>
                <a:spcPts val="0"/>
              </a:spcAft>
              <a:buClr>
                <a:schemeClr val="dk1"/>
              </a:buClr>
              <a:buSzPts val="800"/>
              <a:buFont typeface="DM Sans"/>
              <a:buNone/>
              <a:defRPr b="1" sz="800">
                <a:latin typeface="DM Sans"/>
                <a:ea typeface="DM Sans"/>
                <a:cs typeface="DM Sans"/>
                <a:sym typeface="DM Sans"/>
              </a:defRPr>
            </a:lvl4pPr>
            <a:lvl5pPr lvl="4" algn="ctr">
              <a:spcBef>
                <a:spcPts val="0"/>
              </a:spcBef>
              <a:spcAft>
                <a:spcPts val="0"/>
              </a:spcAft>
              <a:buClr>
                <a:schemeClr val="dk1"/>
              </a:buClr>
              <a:buSzPts val="800"/>
              <a:buFont typeface="DM Sans"/>
              <a:buNone/>
              <a:defRPr b="1" sz="800">
                <a:latin typeface="DM Sans"/>
                <a:ea typeface="DM Sans"/>
                <a:cs typeface="DM Sans"/>
                <a:sym typeface="DM Sans"/>
              </a:defRPr>
            </a:lvl5pPr>
            <a:lvl6pPr lvl="5" algn="ctr">
              <a:spcBef>
                <a:spcPts val="0"/>
              </a:spcBef>
              <a:spcAft>
                <a:spcPts val="0"/>
              </a:spcAft>
              <a:buClr>
                <a:schemeClr val="dk1"/>
              </a:buClr>
              <a:buSzPts val="800"/>
              <a:buFont typeface="DM Sans"/>
              <a:buNone/>
              <a:defRPr b="1" sz="800">
                <a:latin typeface="DM Sans"/>
                <a:ea typeface="DM Sans"/>
                <a:cs typeface="DM Sans"/>
                <a:sym typeface="DM Sans"/>
              </a:defRPr>
            </a:lvl6pPr>
            <a:lvl7pPr lvl="6" algn="ctr">
              <a:spcBef>
                <a:spcPts val="0"/>
              </a:spcBef>
              <a:spcAft>
                <a:spcPts val="0"/>
              </a:spcAft>
              <a:buClr>
                <a:schemeClr val="dk1"/>
              </a:buClr>
              <a:buSzPts val="800"/>
              <a:buFont typeface="DM Sans"/>
              <a:buNone/>
              <a:defRPr b="1" sz="800">
                <a:latin typeface="DM Sans"/>
                <a:ea typeface="DM Sans"/>
                <a:cs typeface="DM Sans"/>
                <a:sym typeface="DM Sans"/>
              </a:defRPr>
            </a:lvl7pPr>
            <a:lvl8pPr lvl="7" algn="ctr">
              <a:spcBef>
                <a:spcPts val="0"/>
              </a:spcBef>
              <a:spcAft>
                <a:spcPts val="0"/>
              </a:spcAft>
              <a:buClr>
                <a:schemeClr val="dk1"/>
              </a:buClr>
              <a:buSzPts val="800"/>
              <a:buFont typeface="DM Sans"/>
              <a:buNone/>
              <a:defRPr b="1" sz="800">
                <a:latin typeface="DM Sans"/>
                <a:ea typeface="DM Sans"/>
                <a:cs typeface="DM Sans"/>
                <a:sym typeface="DM Sans"/>
              </a:defRPr>
            </a:lvl8pPr>
            <a:lvl9pPr lvl="8" algn="ctr">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145" name="Google Shape;145;p16"/>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latin typeface="DM Sans"/>
                <a:ea typeface="DM Sans"/>
                <a:cs typeface="DM Sans"/>
                <a:sym typeface="DM Sans"/>
              </a:defRPr>
            </a:lvl1pPr>
            <a:lvl2pPr lvl="1">
              <a:buNone/>
              <a:defRPr b="1" sz="800">
                <a:latin typeface="DM Sans"/>
                <a:ea typeface="DM Sans"/>
                <a:cs typeface="DM Sans"/>
                <a:sym typeface="DM Sans"/>
              </a:defRPr>
            </a:lvl2pPr>
            <a:lvl3pPr lvl="2">
              <a:buNone/>
              <a:defRPr b="1" sz="800">
                <a:latin typeface="DM Sans"/>
                <a:ea typeface="DM Sans"/>
                <a:cs typeface="DM Sans"/>
                <a:sym typeface="DM Sans"/>
              </a:defRPr>
            </a:lvl3pPr>
            <a:lvl4pPr lvl="3">
              <a:buNone/>
              <a:defRPr b="1" sz="800">
                <a:latin typeface="DM Sans"/>
                <a:ea typeface="DM Sans"/>
                <a:cs typeface="DM Sans"/>
                <a:sym typeface="DM Sans"/>
              </a:defRPr>
            </a:lvl4pPr>
            <a:lvl5pPr lvl="4">
              <a:buNone/>
              <a:defRPr b="1" sz="800">
                <a:latin typeface="DM Sans"/>
                <a:ea typeface="DM Sans"/>
                <a:cs typeface="DM Sans"/>
                <a:sym typeface="DM Sans"/>
              </a:defRPr>
            </a:lvl5pPr>
            <a:lvl6pPr lvl="5">
              <a:buNone/>
              <a:defRPr b="1" sz="800">
                <a:latin typeface="DM Sans"/>
                <a:ea typeface="DM Sans"/>
                <a:cs typeface="DM Sans"/>
                <a:sym typeface="DM Sans"/>
              </a:defRPr>
            </a:lvl6pPr>
            <a:lvl7pPr lvl="6">
              <a:buNone/>
              <a:defRPr b="1" sz="800">
                <a:latin typeface="DM Sans"/>
                <a:ea typeface="DM Sans"/>
                <a:cs typeface="DM Sans"/>
                <a:sym typeface="DM Sans"/>
              </a:defRPr>
            </a:lvl7pPr>
            <a:lvl8pPr lvl="7">
              <a:buNone/>
              <a:defRPr b="1" sz="800">
                <a:latin typeface="DM Sans"/>
                <a:ea typeface="DM Sans"/>
                <a:cs typeface="DM Sans"/>
                <a:sym typeface="DM Sans"/>
              </a:defRPr>
            </a:lvl8pPr>
            <a:lvl9pPr lvl="8">
              <a:buNone/>
              <a:defRPr b="1" sz="800">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ution Steps">
  <p:cSld name="CUSTOM_10">
    <p:bg>
      <p:bgPr>
        <a:solidFill>
          <a:schemeClr val="dk2"/>
        </a:solidFill>
      </p:bgPr>
    </p:bg>
    <p:spTree>
      <p:nvGrpSpPr>
        <p:cNvPr id="146" name="Shape 146"/>
        <p:cNvGrpSpPr/>
        <p:nvPr/>
      </p:nvGrpSpPr>
      <p:grpSpPr>
        <a:xfrm>
          <a:off x="0" y="0"/>
          <a:ext cx="0" cy="0"/>
          <a:chOff x="0" y="0"/>
          <a:chExt cx="0" cy="0"/>
        </a:xfrm>
      </p:grpSpPr>
      <p:sp>
        <p:nvSpPr>
          <p:cNvPr id="147" name="Google Shape;147;p17"/>
          <p:cNvSpPr txBox="1"/>
          <p:nvPr>
            <p:ph type="title"/>
          </p:nvPr>
        </p:nvSpPr>
        <p:spPr>
          <a:xfrm>
            <a:off x="133150" y="125600"/>
            <a:ext cx="3180600" cy="509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Font typeface="Anton"/>
              <a:buNone/>
              <a:defRPr/>
            </a:lvl1pPr>
            <a:lvl2pPr lvl="1">
              <a:spcBef>
                <a:spcPts val="0"/>
              </a:spcBef>
              <a:spcAft>
                <a:spcPts val="0"/>
              </a:spcAft>
              <a:buClr>
                <a:schemeClr val="dk1"/>
              </a:buClr>
              <a:buSzPts val="1400"/>
              <a:buFont typeface="Anton"/>
              <a:buNone/>
              <a:defRPr/>
            </a:lvl2pPr>
            <a:lvl3pPr lvl="2">
              <a:spcBef>
                <a:spcPts val="0"/>
              </a:spcBef>
              <a:spcAft>
                <a:spcPts val="0"/>
              </a:spcAft>
              <a:buClr>
                <a:schemeClr val="dk1"/>
              </a:buClr>
              <a:buSzPts val="1400"/>
              <a:buFont typeface="Anton"/>
              <a:buNone/>
              <a:defRPr/>
            </a:lvl3pPr>
            <a:lvl4pPr lvl="3">
              <a:spcBef>
                <a:spcPts val="0"/>
              </a:spcBef>
              <a:spcAft>
                <a:spcPts val="0"/>
              </a:spcAft>
              <a:buClr>
                <a:schemeClr val="dk1"/>
              </a:buClr>
              <a:buSzPts val="1400"/>
              <a:buFont typeface="Anton"/>
              <a:buNone/>
              <a:defRPr/>
            </a:lvl4pPr>
            <a:lvl5pPr lvl="4">
              <a:spcBef>
                <a:spcPts val="0"/>
              </a:spcBef>
              <a:spcAft>
                <a:spcPts val="0"/>
              </a:spcAft>
              <a:buClr>
                <a:schemeClr val="dk1"/>
              </a:buClr>
              <a:buSzPts val="1400"/>
              <a:buFont typeface="Anton"/>
              <a:buNone/>
              <a:defRPr/>
            </a:lvl5pPr>
            <a:lvl6pPr lvl="5">
              <a:spcBef>
                <a:spcPts val="0"/>
              </a:spcBef>
              <a:spcAft>
                <a:spcPts val="0"/>
              </a:spcAft>
              <a:buClr>
                <a:schemeClr val="dk1"/>
              </a:buClr>
              <a:buSzPts val="1400"/>
              <a:buFont typeface="Anton"/>
              <a:buNone/>
              <a:defRPr/>
            </a:lvl6pPr>
            <a:lvl7pPr lvl="6">
              <a:spcBef>
                <a:spcPts val="0"/>
              </a:spcBef>
              <a:spcAft>
                <a:spcPts val="0"/>
              </a:spcAft>
              <a:buClr>
                <a:schemeClr val="dk1"/>
              </a:buClr>
              <a:buSzPts val="1400"/>
              <a:buFont typeface="Anton"/>
              <a:buNone/>
              <a:defRPr/>
            </a:lvl7pPr>
            <a:lvl8pPr lvl="7">
              <a:spcBef>
                <a:spcPts val="0"/>
              </a:spcBef>
              <a:spcAft>
                <a:spcPts val="0"/>
              </a:spcAft>
              <a:buClr>
                <a:schemeClr val="dk1"/>
              </a:buClr>
              <a:buSzPts val="1400"/>
              <a:buFont typeface="Anton"/>
              <a:buNone/>
              <a:defRPr/>
            </a:lvl8pPr>
            <a:lvl9pPr lvl="8">
              <a:spcBef>
                <a:spcPts val="0"/>
              </a:spcBef>
              <a:spcAft>
                <a:spcPts val="0"/>
              </a:spcAft>
              <a:buClr>
                <a:schemeClr val="dk1"/>
              </a:buClr>
              <a:buSzPts val="1400"/>
              <a:buFont typeface="Anton"/>
              <a:buNone/>
              <a:defRPr/>
            </a:lvl9pPr>
          </a:lstStyle>
          <a:p/>
        </p:txBody>
      </p:sp>
      <p:sp>
        <p:nvSpPr>
          <p:cNvPr id="148" name="Google Shape;148;p17"/>
          <p:cNvSpPr txBox="1"/>
          <p:nvPr>
            <p:ph idx="1" type="body"/>
          </p:nvPr>
        </p:nvSpPr>
        <p:spPr>
          <a:xfrm>
            <a:off x="6627325" y="125600"/>
            <a:ext cx="2391000" cy="10833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DM Sans"/>
              <a:buChar char="●"/>
              <a:defRPr/>
            </a:lvl1pPr>
            <a:lvl2pPr indent="-279400" lvl="1" marL="914400">
              <a:spcBef>
                <a:spcPts val="0"/>
              </a:spcBef>
              <a:spcAft>
                <a:spcPts val="0"/>
              </a:spcAft>
              <a:buClr>
                <a:schemeClr val="dk1"/>
              </a:buClr>
              <a:buSzPts val="800"/>
              <a:buFont typeface="DM Sans"/>
              <a:buChar char="○"/>
              <a:defRPr/>
            </a:lvl2pPr>
            <a:lvl3pPr indent="-279400" lvl="2" marL="1371600">
              <a:spcBef>
                <a:spcPts val="0"/>
              </a:spcBef>
              <a:spcAft>
                <a:spcPts val="0"/>
              </a:spcAft>
              <a:buClr>
                <a:schemeClr val="dk1"/>
              </a:buClr>
              <a:buSzPts val="800"/>
              <a:buFont typeface="DM Sans"/>
              <a:buChar char="■"/>
              <a:defRPr/>
            </a:lvl3pPr>
            <a:lvl4pPr indent="-279400" lvl="3" marL="1828800">
              <a:spcBef>
                <a:spcPts val="0"/>
              </a:spcBef>
              <a:spcAft>
                <a:spcPts val="0"/>
              </a:spcAft>
              <a:buClr>
                <a:schemeClr val="dk1"/>
              </a:buClr>
              <a:buSzPts val="800"/>
              <a:buFont typeface="DM Sans"/>
              <a:buChar char="●"/>
              <a:defRPr/>
            </a:lvl4pPr>
            <a:lvl5pPr indent="-279400" lvl="4" marL="2286000">
              <a:spcBef>
                <a:spcPts val="0"/>
              </a:spcBef>
              <a:spcAft>
                <a:spcPts val="0"/>
              </a:spcAft>
              <a:buClr>
                <a:schemeClr val="dk1"/>
              </a:buClr>
              <a:buSzPts val="800"/>
              <a:buFont typeface="DM Sans"/>
              <a:buChar char="○"/>
              <a:defRPr/>
            </a:lvl5pPr>
            <a:lvl6pPr indent="-279400" lvl="5" marL="2743200">
              <a:spcBef>
                <a:spcPts val="0"/>
              </a:spcBef>
              <a:spcAft>
                <a:spcPts val="0"/>
              </a:spcAft>
              <a:buClr>
                <a:schemeClr val="dk1"/>
              </a:buClr>
              <a:buSzPts val="800"/>
              <a:buFont typeface="DM Sans"/>
              <a:buChar char="■"/>
              <a:defRPr/>
            </a:lvl6pPr>
            <a:lvl7pPr indent="-279400" lvl="6" marL="3200400">
              <a:spcBef>
                <a:spcPts val="0"/>
              </a:spcBef>
              <a:spcAft>
                <a:spcPts val="0"/>
              </a:spcAft>
              <a:buClr>
                <a:schemeClr val="dk1"/>
              </a:buClr>
              <a:buSzPts val="800"/>
              <a:buFont typeface="DM Sans"/>
              <a:buChar char="●"/>
              <a:defRPr/>
            </a:lvl7pPr>
            <a:lvl8pPr indent="-279400" lvl="7" marL="3657600">
              <a:spcBef>
                <a:spcPts val="0"/>
              </a:spcBef>
              <a:spcAft>
                <a:spcPts val="0"/>
              </a:spcAft>
              <a:buClr>
                <a:schemeClr val="dk1"/>
              </a:buClr>
              <a:buSzPts val="800"/>
              <a:buFont typeface="DM Sans"/>
              <a:buChar char="○"/>
              <a:defRPr/>
            </a:lvl8pPr>
            <a:lvl9pPr indent="-279400" lvl="8" marL="4114800">
              <a:spcBef>
                <a:spcPts val="0"/>
              </a:spcBef>
              <a:spcAft>
                <a:spcPts val="0"/>
              </a:spcAft>
              <a:buClr>
                <a:schemeClr val="dk1"/>
              </a:buClr>
              <a:buSzPts val="800"/>
              <a:buFont typeface="DM Sans"/>
              <a:buChar char="■"/>
              <a:defRPr/>
            </a:lvl9pPr>
          </a:lstStyle>
          <a:p/>
        </p:txBody>
      </p:sp>
      <p:sp>
        <p:nvSpPr>
          <p:cNvPr id="149" name="Google Shape;149;p17"/>
          <p:cNvSpPr txBox="1"/>
          <p:nvPr>
            <p:ph idx="2" type="subTitle"/>
          </p:nvPr>
        </p:nvSpPr>
        <p:spPr>
          <a:xfrm>
            <a:off x="5033375" y="125600"/>
            <a:ext cx="1593900" cy="1014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Font typeface="Anton"/>
              <a:buNone/>
              <a:defRPr sz="2400">
                <a:latin typeface="Anton"/>
                <a:ea typeface="Anton"/>
                <a:cs typeface="Anton"/>
                <a:sym typeface="Anton"/>
              </a:defRPr>
            </a:lvl1pPr>
            <a:lvl2pPr lvl="1">
              <a:spcBef>
                <a:spcPts val="0"/>
              </a:spcBef>
              <a:spcAft>
                <a:spcPts val="0"/>
              </a:spcAft>
              <a:buClr>
                <a:schemeClr val="dk1"/>
              </a:buClr>
              <a:buSzPts val="2400"/>
              <a:buFont typeface="Anton"/>
              <a:buNone/>
              <a:defRPr sz="2400">
                <a:latin typeface="Anton"/>
                <a:ea typeface="Anton"/>
                <a:cs typeface="Anton"/>
                <a:sym typeface="Anton"/>
              </a:defRPr>
            </a:lvl2pPr>
            <a:lvl3pPr lvl="2">
              <a:spcBef>
                <a:spcPts val="0"/>
              </a:spcBef>
              <a:spcAft>
                <a:spcPts val="0"/>
              </a:spcAft>
              <a:buClr>
                <a:schemeClr val="dk1"/>
              </a:buClr>
              <a:buSzPts val="2400"/>
              <a:buFont typeface="Anton"/>
              <a:buNone/>
              <a:defRPr sz="2400">
                <a:latin typeface="Anton"/>
                <a:ea typeface="Anton"/>
                <a:cs typeface="Anton"/>
                <a:sym typeface="Anton"/>
              </a:defRPr>
            </a:lvl3pPr>
            <a:lvl4pPr lvl="3">
              <a:spcBef>
                <a:spcPts val="0"/>
              </a:spcBef>
              <a:spcAft>
                <a:spcPts val="0"/>
              </a:spcAft>
              <a:buClr>
                <a:schemeClr val="dk1"/>
              </a:buClr>
              <a:buSzPts val="2400"/>
              <a:buFont typeface="Anton"/>
              <a:buNone/>
              <a:defRPr sz="2400">
                <a:latin typeface="Anton"/>
                <a:ea typeface="Anton"/>
                <a:cs typeface="Anton"/>
                <a:sym typeface="Anton"/>
              </a:defRPr>
            </a:lvl4pPr>
            <a:lvl5pPr lvl="4">
              <a:spcBef>
                <a:spcPts val="0"/>
              </a:spcBef>
              <a:spcAft>
                <a:spcPts val="0"/>
              </a:spcAft>
              <a:buClr>
                <a:schemeClr val="dk1"/>
              </a:buClr>
              <a:buSzPts val="2400"/>
              <a:buFont typeface="Anton"/>
              <a:buNone/>
              <a:defRPr sz="2400">
                <a:latin typeface="Anton"/>
                <a:ea typeface="Anton"/>
                <a:cs typeface="Anton"/>
                <a:sym typeface="Anton"/>
              </a:defRPr>
            </a:lvl5pPr>
            <a:lvl6pPr lvl="5">
              <a:spcBef>
                <a:spcPts val="0"/>
              </a:spcBef>
              <a:spcAft>
                <a:spcPts val="0"/>
              </a:spcAft>
              <a:buClr>
                <a:schemeClr val="dk1"/>
              </a:buClr>
              <a:buSzPts val="2400"/>
              <a:buFont typeface="Anton"/>
              <a:buNone/>
              <a:defRPr sz="2400">
                <a:latin typeface="Anton"/>
                <a:ea typeface="Anton"/>
                <a:cs typeface="Anton"/>
                <a:sym typeface="Anton"/>
              </a:defRPr>
            </a:lvl6pPr>
            <a:lvl7pPr lvl="6">
              <a:spcBef>
                <a:spcPts val="0"/>
              </a:spcBef>
              <a:spcAft>
                <a:spcPts val="0"/>
              </a:spcAft>
              <a:buClr>
                <a:schemeClr val="dk1"/>
              </a:buClr>
              <a:buSzPts val="2400"/>
              <a:buFont typeface="Anton"/>
              <a:buNone/>
              <a:defRPr sz="2400">
                <a:latin typeface="Anton"/>
                <a:ea typeface="Anton"/>
                <a:cs typeface="Anton"/>
                <a:sym typeface="Anton"/>
              </a:defRPr>
            </a:lvl7pPr>
            <a:lvl8pPr lvl="7">
              <a:spcBef>
                <a:spcPts val="0"/>
              </a:spcBef>
              <a:spcAft>
                <a:spcPts val="0"/>
              </a:spcAft>
              <a:buClr>
                <a:schemeClr val="dk1"/>
              </a:buClr>
              <a:buSzPts val="2400"/>
              <a:buFont typeface="Anton"/>
              <a:buNone/>
              <a:defRPr sz="2400">
                <a:latin typeface="Anton"/>
                <a:ea typeface="Anton"/>
                <a:cs typeface="Anton"/>
                <a:sym typeface="Anton"/>
              </a:defRPr>
            </a:lvl8pPr>
            <a:lvl9pPr lvl="8">
              <a:spcBef>
                <a:spcPts val="0"/>
              </a:spcBef>
              <a:spcAft>
                <a:spcPts val="0"/>
              </a:spcAft>
              <a:buClr>
                <a:schemeClr val="dk1"/>
              </a:buClr>
              <a:buSzPts val="2400"/>
              <a:buFont typeface="Anton"/>
              <a:buNone/>
              <a:defRPr sz="2400">
                <a:latin typeface="Anton"/>
                <a:ea typeface="Anton"/>
                <a:cs typeface="Anton"/>
                <a:sym typeface="Anton"/>
              </a:defRPr>
            </a:lvl9pPr>
          </a:lstStyle>
          <a:p/>
        </p:txBody>
      </p:sp>
      <p:sp>
        <p:nvSpPr>
          <p:cNvPr id="150" name="Google Shape;150;p17"/>
          <p:cNvSpPr txBox="1"/>
          <p:nvPr>
            <p:ph idx="3" type="body"/>
          </p:nvPr>
        </p:nvSpPr>
        <p:spPr>
          <a:xfrm>
            <a:off x="6627300" y="1766200"/>
            <a:ext cx="2391000" cy="10833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DM Sans"/>
              <a:buChar char="●"/>
              <a:defRPr/>
            </a:lvl1pPr>
            <a:lvl2pPr indent="-279400" lvl="1" marL="914400">
              <a:spcBef>
                <a:spcPts val="0"/>
              </a:spcBef>
              <a:spcAft>
                <a:spcPts val="0"/>
              </a:spcAft>
              <a:buClr>
                <a:schemeClr val="dk1"/>
              </a:buClr>
              <a:buSzPts val="800"/>
              <a:buFont typeface="DM Sans"/>
              <a:buChar char="○"/>
              <a:defRPr/>
            </a:lvl2pPr>
            <a:lvl3pPr indent="-279400" lvl="2" marL="1371600">
              <a:spcBef>
                <a:spcPts val="0"/>
              </a:spcBef>
              <a:spcAft>
                <a:spcPts val="0"/>
              </a:spcAft>
              <a:buClr>
                <a:schemeClr val="dk1"/>
              </a:buClr>
              <a:buSzPts val="800"/>
              <a:buFont typeface="DM Sans"/>
              <a:buChar char="■"/>
              <a:defRPr/>
            </a:lvl3pPr>
            <a:lvl4pPr indent="-279400" lvl="3" marL="1828800">
              <a:spcBef>
                <a:spcPts val="0"/>
              </a:spcBef>
              <a:spcAft>
                <a:spcPts val="0"/>
              </a:spcAft>
              <a:buClr>
                <a:schemeClr val="dk1"/>
              </a:buClr>
              <a:buSzPts val="800"/>
              <a:buFont typeface="DM Sans"/>
              <a:buChar char="●"/>
              <a:defRPr/>
            </a:lvl4pPr>
            <a:lvl5pPr indent="-279400" lvl="4" marL="2286000">
              <a:spcBef>
                <a:spcPts val="0"/>
              </a:spcBef>
              <a:spcAft>
                <a:spcPts val="0"/>
              </a:spcAft>
              <a:buClr>
                <a:schemeClr val="dk1"/>
              </a:buClr>
              <a:buSzPts val="800"/>
              <a:buFont typeface="DM Sans"/>
              <a:buChar char="○"/>
              <a:defRPr/>
            </a:lvl5pPr>
            <a:lvl6pPr indent="-279400" lvl="5" marL="2743200">
              <a:spcBef>
                <a:spcPts val="0"/>
              </a:spcBef>
              <a:spcAft>
                <a:spcPts val="0"/>
              </a:spcAft>
              <a:buClr>
                <a:schemeClr val="dk1"/>
              </a:buClr>
              <a:buSzPts val="800"/>
              <a:buFont typeface="DM Sans"/>
              <a:buChar char="■"/>
              <a:defRPr/>
            </a:lvl6pPr>
            <a:lvl7pPr indent="-279400" lvl="6" marL="3200400">
              <a:spcBef>
                <a:spcPts val="0"/>
              </a:spcBef>
              <a:spcAft>
                <a:spcPts val="0"/>
              </a:spcAft>
              <a:buClr>
                <a:schemeClr val="dk1"/>
              </a:buClr>
              <a:buSzPts val="800"/>
              <a:buFont typeface="DM Sans"/>
              <a:buChar char="●"/>
              <a:defRPr/>
            </a:lvl7pPr>
            <a:lvl8pPr indent="-279400" lvl="7" marL="3657600">
              <a:spcBef>
                <a:spcPts val="0"/>
              </a:spcBef>
              <a:spcAft>
                <a:spcPts val="0"/>
              </a:spcAft>
              <a:buClr>
                <a:schemeClr val="dk1"/>
              </a:buClr>
              <a:buSzPts val="800"/>
              <a:buFont typeface="DM Sans"/>
              <a:buChar char="○"/>
              <a:defRPr/>
            </a:lvl8pPr>
            <a:lvl9pPr indent="-279400" lvl="8" marL="4114800">
              <a:spcBef>
                <a:spcPts val="0"/>
              </a:spcBef>
              <a:spcAft>
                <a:spcPts val="0"/>
              </a:spcAft>
              <a:buClr>
                <a:schemeClr val="dk1"/>
              </a:buClr>
              <a:buSzPts val="800"/>
              <a:buFont typeface="DM Sans"/>
              <a:buChar char="■"/>
              <a:defRPr/>
            </a:lvl9pPr>
          </a:lstStyle>
          <a:p/>
        </p:txBody>
      </p:sp>
      <p:sp>
        <p:nvSpPr>
          <p:cNvPr id="151" name="Google Shape;151;p17"/>
          <p:cNvSpPr txBox="1"/>
          <p:nvPr>
            <p:ph idx="4" type="subTitle"/>
          </p:nvPr>
        </p:nvSpPr>
        <p:spPr>
          <a:xfrm>
            <a:off x="5033350" y="1766188"/>
            <a:ext cx="1593900" cy="1014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Font typeface="Anton"/>
              <a:buNone/>
              <a:defRPr sz="2400">
                <a:latin typeface="Anton"/>
                <a:ea typeface="Anton"/>
                <a:cs typeface="Anton"/>
                <a:sym typeface="Anton"/>
              </a:defRPr>
            </a:lvl1pPr>
            <a:lvl2pPr lvl="1">
              <a:spcBef>
                <a:spcPts val="0"/>
              </a:spcBef>
              <a:spcAft>
                <a:spcPts val="0"/>
              </a:spcAft>
              <a:buClr>
                <a:schemeClr val="dk1"/>
              </a:buClr>
              <a:buSzPts val="2400"/>
              <a:buFont typeface="Anton"/>
              <a:buNone/>
              <a:defRPr sz="2400">
                <a:latin typeface="Anton"/>
                <a:ea typeface="Anton"/>
                <a:cs typeface="Anton"/>
                <a:sym typeface="Anton"/>
              </a:defRPr>
            </a:lvl2pPr>
            <a:lvl3pPr lvl="2">
              <a:spcBef>
                <a:spcPts val="0"/>
              </a:spcBef>
              <a:spcAft>
                <a:spcPts val="0"/>
              </a:spcAft>
              <a:buClr>
                <a:schemeClr val="dk1"/>
              </a:buClr>
              <a:buSzPts val="2400"/>
              <a:buFont typeface="Anton"/>
              <a:buNone/>
              <a:defRPr sz="2400">
                <a:latin typeface="Anton"/>
                <a:ea typeface="Anton"/>
                <a:cs typeface="Anton"/>
                <a:sym typeface="Anton"/>
              </a:defRPr>
            </a:lvl3pPr>
            <a:lvl4pPr lvl="3">
              <a:spcBef>
                <a:spcPts val="0"/>
              </a:spcBef>
              <a:spcAft>
                <a:spcPts val="0"/>
              </a:spcAft>
              <a:buClr>
                <a:schemeClr val="dk1"/>
              </a:buClr>
              <a:buSzPts val="2400"/>
              <a:buFont typeface="Anton"/>
              <a:buNone/>
              <a:defRPr sz="2400">
                <a:latin typeface="Anton"/>
                <a:ea typeface="Anton"/>
                <a:cs typeface="Anton"/>
                <a:sym typeface="Anton"/>
              </a:defRPr>
            </a:lvl4pPr>
            <a:lvl5pPr lvl="4">
              <a:spcBef>
                <a:spcPts val="0"/>
              </a:spcBef>
              <a:spcAft>
                <a:spcPts val="0"/>
              </a:spcAft>
              <a:buClr>
                <a:schemeClr val="dk1"/>
              </a:buClr>
              <a:buSzPts val="2400"/>
              <a:buFont typeface="Anton"/>
              <a:buNone/>
              <a:defRPr sz="2400">
                <a:latin typeface="Anton"/>
                <a:ea typeface="Anton"/>
                <a:cs typeface="Anton"/>
                <a:sym typeface="Anton"/>
              </a:defRPr>
            </a:lvl5pPr>
            <a:lvl6pPr lvl="5">
              <a:spcBef>
                <a:spcPts val="0"/>
              </a:spcBef>
              <a:spcAft>
                <a:spcPts val="0"/>
              </a:spcAft>
              <a:buClr>
                <a:schemeClr val="dk1"/>
              </a:buClr>
              <a:buSzPts val="2400"/>
              <a:buFont typeface="Anton"/>
              <a:buNone/>
              <a:defRPr sz="2400">
                <a:latin typeface="Anton"/>
                <a:ea typeface="Anton"/>
                <a:cs typeface="Anton"/>
                <a:sym typeface="Anton"/>
              </a:defRPr>
            </a:lvl6pPr>
            <a:lvl7pPr lvl="6">
              <a:spcBef>
                <a:spcPts val="0"/>
              </a:spcBef>
              <a:spcAft>
                <a:spcPts val="0"/>
              </a:spcAft>
              <a:buClr>
                <a:schemeClr val="dk1"/>
              </a:buClr>
              <a:buSzPts val="2400"/>
              <a:buFont typeface="Anton"/>
              <a:buNone/>
              <a:defRPr sz="2400">
                <a:latin typeface="Anton"/>
                <a:ea typeface="Anton"/>
                <a:cs typeface="Anton"/>
                <a:sym typeface="Anton"/>
              </a:defRPr>
            </a:lvl7pPr>
            <a:lvl8pPr lvl="7">
              <a:spcBef>
                <a:spcPts val="0"/>
              </a:spcBef>
              <a:spcAft>
                <a:spcPts val="0"/>
              </a:spcAft>
              <a:buClr>
                <a:schemeClr val="dk1"/>
              </a:buClr>
              <a:buSzPts val="2400"/>
              <a:buFont typeface="Anton"/>
              <a:buNone/>
              <a:defRPr sz="2400">
                <a:latin typeface="Anton"/>
                <a:ea typeface="Anton"/>
                <a:cs typeface="Anton"/>
                <a:sym typeface="Anton"/>
              </a:defRPr>
            </a:lvl8pPr>
            <a:lvl9pPr lvl="8">
              <a:spcBef>
                <a:spcPts val="0"/>
              </a:spcBef>
              <a:spcAft>
                <a:spcPts val="0"/>
              </a:spcAft>
              <a:buClr>
                <a:schemeClr val="dk1"/>
              </a:buClr>
              <a:buSzPts val="2400"/>
              <a:buFont typeface="Anton"/>
              <a:buNone/>
              <a:defRPr sz="2400">
                <a:latin typeface="Anton"/>
                <a:ea typeface="Anton"/>
                <a:cs typeface="Anton"/>
                <a:sym typeface="Anton"/>
              </a:defRPr>
            </a:lvl9pPr>
          </a:lstStyle>
          <a:p/>
        </p:txBody>
      </p:sp>
      <p:sp>
        <p:nvSpPr>
          <p:cNvPr id="152" name="Google Shape;152;p17"/>
          <p:cNvSpPr txBox="1"/>
          <p:nvPr>
            <p:ph idx="5" type="body"/>
          </p:nvPr>
        </p:nvSpPr>
        <p:spPr>
          <a:xfrm>
            <a:off x="6627300" y="3406800"/>
            <a:ext cx="2391000" cy="10833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DM Sans"/>
              <a:buChar char="●"/>
              <a:defRPr/>
            </a:lvl1pPr>
            <a:lvl2pPr indent="-279400" lvl="1" marL="914400">
              <a:spcBef>
                <a:spcPts val="0"/>
              </a:spcBef>
              <a:spcAft>
                <a:spcPts val="0"/>
              </a:spcAft>
              <a:buClr>
                <a:schemeClr val="dk1"/>
              </a:buClr>
              <a:buSzPts val="800"/>
              <a:buFont typeface="DM Sans"/>
              <a:buChar char="○"/>
              <a:defRPr/>
            </a:lvl2pPr>
            <a:lvl3pPr indent="-279400" lvl="2" marL="1371600">
              <a:spcBef>
                <a:spcPts val="0"/>
              </a:spcBef>
              <a:spcAft>
                <a:spcPts val="0"/>
              </a:spcAft>
              <a:buClr>
                <a:schemeClr val="dk1"/>
              </a:buClr>
              <a:buSzPts val="800"/>
              <a:buFont typeface="DM Sans"/>
              <a:buChar char="■"/>
              <a:defRPr/>
            </a:lvl3pPr>
            <a:lvl4pPr indent="-279400" lvl="3" marL="1828800">
              <a:spcBef>
                <a:spcPts val="0"/>
              </a:spcBef>
              <a:spcAft>
                <a:spcPts val="0"/>
              </a:spcAft>
              <a:buClr>
                <a:schemeClr val="dk1"/>
              </a:buClr>
              <a:buSzPts val="800"/>
              <a:buFont typeface="DM Sans"/>
              <a:buChar char="●"/>
              <a:defRPr/>
            </a:lvl4pPr>
            <a:lvl5pPr indent="-279400" lvl="4" marL="2286000">
              <a:spcBef>
                <a:spcPts val="0"/>
              </a:spcBef>
              <a:spcAft>
                <a:spcPts val="0"/>
              </a:spcAft>
              <a:buClr>
                <a:schemeClr val="dk1"/>
              </a:buClr>
              <a:buSzPts val="800"/>
              <a:buFont typeface="DM Sans"/>
              <a:buChar char="○"/>
              <a:defRPr/>
            </a:lvl5pPr>
            <a:lvl6pPr indent="-279400" lvl="5" marL="2743200">
              <a:spcBef>
                <a:spcPts val="0"/>
              </a:spcBef>
              <a:spcAft>
                <a:spcPts val="0"/>
              </a:spcAft>
              <a:buClr>
                <a:schemeClr val="dk1"/>
              </a:buClr>
              <a:buSzPts val="800"/>
              <a:buFont typeface="DM Sans"/>
              <a:buChar char="■"/>
              <a:defRPr/>
            </a:lvl6pPr>
            <a:lvl7pPr indent="-279400" lvl="6" marL="3200400">
              <a:spcBef>
                <a:spcPts val="0"/>
              </a:spcBef>
              <a:spcAft>
                <a:spcPts val="0"/>
              </a:spcAft>
              <a:buClr>
                <a:schemeClr val="dk1"/>
              </a:buClr>
              <a:buSzPts val="800"/>
              <a:buFont typeface="DM Sans"/>
              <a:buChar char="●"/>
              <a:defRPr/>
            </a:lvl7pPr>
            <a:lvl8pPr indent="-279400" lvl="7" marL="3657600">
              <a:spcBef>
                <a:spcPts val="0"/>
              </a:spcBef>
              <a:spcAft>
                <a:spcPts val="0"/>
              </a:spcAft>
              <a:buClr>
                <a:schemeClr val="dk1"/>
              </a:buClr>
              <a:buSzPts val="800"/>
              <a:buFont typeface="DM Sans"/>
              <a:buChar char="○"/>
              <a:defRPr/>
            </a:lvl8pPr>
            <a:lvl9pPr indent="-279400" lvl="8" marL="4114800">
              <a:spcBef>
                <a:spcPts val="0"/>
              </a:spcBef>
              <a:spcAft>
                <a:spcPts val="0"/>
              </a:spcAft>
              <a:buClr>
                <a:schemeClr val="dk1"/>
              </a:buClr>
              <a:buSzPts val="800"/>
              <a:buFont typeface="DM Sans"/>
              <a:buChar char="■"/>
              <a:defRPr/>
            </a:lvl9pPr>
          </a:lstStyle>
          <a:p/>
        </p:txBody>
      </p:sp>
      <p:sp>
        <p:nvSpPr>
          <p:cNvPr id="153" name="Google Shape;153;p17"/>
          <p:cNvSpPr txBox="1"/>
          <p:nvPr>
            <p:ph idx="6" type="subTitle"/>
          </p:nvPr>
        </p:nvSpPr>
        <p:spPr>
          <a:xfrm>
            <a:off x="5033350" y="3406775"/>
            <a:ext cx="1593900" cy="1014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Font typeface="Anton"/>
              <a:buNone/>
              <a:defRPr sz="2400">
                <a:latin typeface="Anton"/>
                <a:ea typeface="Anton"/>
                <a:cs typeface="Anton"/>
                <a:sym typeface="Anton"/>
              </a:defRPr>
            </a:lvl1pPr>
            <a:lvl2pPr lvl="1">
              <a:spcBef>
                <a:spcPts val="0"/>
              </a:spcBef>
              <a:spcAft>
                <a:spcPts val="0"/>
              </a:spcAft>
              <a:buClr>
                <a:schemeClr val="dk1"/>
              </a:buClr>
              <a:buSzPts val="2400"/>
              <a:buFont typeface="Anton"/>
              <a:buNone/>
              <a:defRPr sz="2400">
                <a:latin typeface="Anton"/>
                <a:ea typeface="Anton"/>
                <a:cs typeface="Anton"/>
                <a:sym typeface="Anton"/>
              </a:defRPr>
            </a:lvl2pPr>
            <a:lvl3pPr lvl="2">
              <a:spcBef>
                <a:spcPts val="0"/>
              </a:spcBef>
              <a:spcAft>
                <a:spcPts val="0"/>
              </a:spcAft>
              <a:buClr>
                <a:schemeClr val="dk1"/>
              </a:buClr>
              <a:buSzPts val="2400"/>
              <a:buFont typeface="Anton"/>
              <a:buNone/>
              <a:defRPr sz="2400">
                <a:latin typeface="Anton"/>
                <a:ea typeface="Anton"/>
                <a:cs typeface="Anton"/>
                <a:sym typeface="Anton"/>
              </a:defRPr>
            </a:lvl3pPr>
            <a:lvl4pPr lvl="3">
              <a:spcBef>
                <a:spcPts val="0"/>
              </a:spcBef>
              <a:spcAft>
                <a:spcPts val="0"/>
              </a:spcAft>
              <a:buClr>
                <a:schemeClr val="dk1"/>
              </a:buClr>
              <a:buSzPts val="2400"/>
              <a:buFont typeface="Anton"/>
              <a:buNone/>
              <a:defRPr sz="2400">
                <a:latin typeface="Anton"/>
                <a:ea typeface="Anton"/>
                <a:cs typeface="Anton"/>
                <a:sym typeface="Anton"/>
              </a:defRPr>
            </a:lvl4pPr>
            <a:lvl5pPr lvl="4">
              <a:spcBef>
                <a:spcPts val="0"/>
              </a:spcBef>
              <a:spcAft>
                <a:spcPts val="0"/>
              </a:spcAft>
              <a:buClr>
                <a:schemeClr val="dk1"/>
              </a:buClr>
              <a:buSzPts val="2400"/>
              <a:buFont typeface="Anton"/>
              <a:buNone/>
              <a:defRPr sz="2400">
                <a:latin typeface="Anton"/>
                <a:ea typeface="Anton"/>
                <a:cs typeface="Anton"/>
                <a:sym typeface="Anton"/>
              </a:defRPr>
            </a:lvl5pPr>
            <a:lvl6pPr lvl="5">
              <a:spcBef>
                <a:spcPts val="0"/>
              </a:spcBef>
              <a:spcAft>
                <a:spcPts val="0"/>
              </a:spcAft>
              <a:buClr>
                <a:schemeClr val="dk1"/>
              </a:buClr>
              <a:buSzPts val="2400"/>
              <a:buFont typeface="Anton"/>
              <a:buNone/>
              <a:defRPr sz="2400">
                <a:latin typeface="Anton"/>
                <a:ea typeface="Anton"/>
                <a:cs typeface="Anton"/>
                <a:sym typeface="Anton"/>
              </a:defRPr>
            </a:lvl6pPr>
            <a:lvl7pPr lvl="6">
              <a:spcBef>
                <a:spcPts val="0"/>
              </a:spcBef>
              <a:spcAft>
                <a:spcPts val="0"/>
              </a:spcAft>
              <a:buClr>
                <a:schemeClr val="dk1"/>
              </a:buClr>
              <a:buSzPts val="2400"/>
              <a:buFont typeface="Anton"/>
              <a:buNone/>
              <a:defRPr sz="2400">
                <a:latin typeface="Anton"/>
                <a:ea typeface="Anton"/>
                <a:cs typeface="Anton"/>
                <a:sym typeface="Anton"/>
              </a:defRPr>
            </a:lvl7pPr>
            <a:lvl8pPr lvl="7">
              <a:spcBef>
                <a:spcPts val="0"/>
              </a:spcBef>
              <a:spcAft>
                <a:spcPts val="0"/>
              </a:spcAft>
              <a:buClr>
                <a:schemeClr val="dk1"/>
              </a:buClr>
              <a:buSzPts val="2400"/>
              <a:buFont typeface="Anton"/>
              <a:buNone/>
              <a:defRPr sz="2400">
                <a:latin typeface="Anton"/>
                <a:ea typeface="Anton"/>
                <a:cs typeface="Anton"/>
                <a:sym typeface="Anton"/>
              </a:defRPr>
            </a:lvl8pPr>
            <a:lvl9pPr lvl="8">
              <a:spcBef>
                <a:spcPts val="0"/>
              </a:spcBef>
              <a:spcAft>
                <a:spcPts val="0"/>
              </a:spcAft>
              <a:buClr>
                <a:schemeClr val="dk1"/>
              </a:buClr>
              <a:buSzPts val="2400"/>
              <a:buFont typeface="Anton"/>
              <a:buNone/>
              <a:defRPr sz="2400">
                <a:latin typeface="Anton"/>
                <a:ea typeface="Anton"/>
                <a:cs typeface="Anton"/>
                <a:sym typeface="Anton"/>
              </a:defRPr>
            </a:lvl9pPr>
          </a:lstStyle>
          <a:p/>
        </p:txBody>
      </p:sp>
      <p:cxnSp>
        <p:nvCxnSpPr>
          <p:cNvPr id="154" name="Google Shape;154;p17"/>
          <p:cNvCxnSpPr/>
          <p:nvPr/>
        </p:nvCxnSpPr>
        <p:spPr>
          <a:xfrm>
            <a:off x="-5675" y="4716000"/>
            <a:ext cx="9155400" cy="0"/>
          </a:xfrm>
          <a:prstGeom prst="straightConnector1">
            <a:avLst/>
          </a:prstGeom>
          <a:noFill/>
          <a:ln cap="flat" cmpd="sng" w="9525">
            <a:solidFill>
              <a:schemeClr val="dk1"/>
            </a:solidFill>
            <a:prstDash val="solid"/>
            <a:round/>
            <a:headEnd len="med" w="med" type="none"/>
            <a:tailEnd len="med" w="med" type="none"/>
          </a:ln>
        </p:spPr>
      </p:cxnSp>
      <p:sp>
        <p:nvSpPr>
          <p:cNvPr id="155" name="Google Shape;155;p17"/>
          <p:cNvSpPr txBox="1"/>
          <p:nvPr>
            <p:ph idx="7"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156" name="Google Shape;156;p17"/>
          <p:cNvSpPr txBox="1"/>
          <p:nvPr>
            <p:ph idx="8"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800"/>
              <a:buFont typeface="DM Sans"/>
              <a:buNone/>
              <a:defRPr b="1" sz="800">
                <a:latin typeface="DM Sans"/>
                <a:ea typeface="DM Sans"/>
                <a:cs typeface="DM Sans"/>
                <a:sym typeface="DM Sans"/>
              </a:defRPr>
            </a:lvl1pPr>
            <a:lvl2pPr lvl="1" algn="ctr">
              <a:spcBef>
                <a:spcPts val="0"/>
              </a:spcBef>
              <a:spcAft>
                <a:spcPts val="0"/>
              </a:spcAft>
              <a:buClr>
                <a:schemeClr val="dk1"/>
              </a:buClr>
              <a:buSzPts val="800"/>
              <a:buFont typeface="DM Sans"/>
              <a:buNone/>
              <a:defRPr b="1" sz="800">
                <a:latin typeface="DM Sans"/>
                <a:ea typeface="DM Sans"/>
                <a:cs typeface="DM Sans"/>
                <a:sym typeface="DM Sans"/>
              </a:defRPr>
            </a:lvl2pPr>
            <a:lvl3pPr lvl="2" algn="ctr">
              <a:spcBef>
                <a:spcPts val="0"/>
              </a:spcBef>
              <a:spcAft>
                <a:spcPts val="0"/>
              </a:spcAft>
              <a:buClr>
                <a:schemeClr val="dk1"/>
              </a:buClr>
              <a:buSzPts val="800"/>
              <a:buFont typeface="DM Sans"/>
              <a:buNone/>
              <a:defRPr b="1" sz="800">
                <a:latin typeface="DM Sans"/>
                <a:ea typeface="DM Sans"/>
                <a:cs typeface="DM Sans"/>
                <a:sym typeface="DM Sans"/>
              </a:defRPr>
            </a:lvl3pPr>
            <a:lvl4pPr lvl="3" algn="ctr">
              <a:spcBef>
                <a:spcPts val="0"/>
              </a:spcBef>
              <a:spcAft>
                <a:spcPts val="0"/>
              </a:spcAft>
              <a:buClr>
                <a:schemeClr val="dk1"/>
              </a:buClr>
              <a:buSzPts val="800"/>
              <a:buFont typeface="DM Sans"/>
              <a:buNone/>
              <a:defRPr b="1" sz="800">
                <a:latin typeface="DM Sans"/>
                <a:ea typeface="DM Sans"/>
                <a:cs typeface="DM Sans"/>
                <a:sym typeface="DM Sans"/>
              </a:defRPr>
            </a:lvl4pPr>
            <a:lvl5pPr lvl="4" algn="ctr">
              <a:spcBef>
                <a:spcPts val="0"/>
              </a:spcBef>
              <a:spcAft>
                <a:spcPts val="0"/>
              </a:spcAft>
              <a:buClr>
                <a:schemeClr val="dk1"/>
              </a:buClr>
              <a:buSzPts val="800"/>
              <a:buFont typeface="DM Sans"/>
              <a:buNone/>
              <a:defRPr b="1" sz="800">
                <a:latin typeface="DM Sans"/>
                <a:ea typeface="DM Sans"/>
                <a:cs typeface="DM Sans"/>
                <a:sym typeface="DM Sans"/>
              </a:defRPr>
            </a:lvl5pPr>
            <a:lvl6pPr lvl="5" algn="ctr">
              <a:spcBef>
                <a:spcPts val="0"/>
              </a:spcBef>
              <a:spcAft>
                <a:spcPts val="0"/>
              </a:spcAft>
              <a:buClr>
                <a:schemeClr val="dk1"/>
              </a:buClr>
              <a:buSzPts val="800"/>
              <a:buFont typeface="DM Sans"/>
              <a:buNone/>
              <a:defRPr b="1" sz="800">
                <a:latin typeface="DM Sans"/>
                <a:ea typeface="DM Sans"/>
                <a:cs typeface="DM Sans"/>
                <a:sym typeface="DM Sans"/>
              </a:defRPr>
            </a:lvl6pPr>
            <a:lvl7pPr lvl="6" algn="ctr">
              <a:spcBef>
                <a:spcPts val="0"/>
              </a:spcBef>
              <a:spcAft>
                <a:spcPts val="0"/>
              </a:spcAft>
              <a:buClr>
                <a:schemeClr val="dk1"/>
              </a:buClr>
              <a:buSzPts val="800"/>
              <a:buFont typeface="DM Sans"/>
              <a:buNone/>
              <a:defRPr b="1" sz="800">
                <a:latin typeface="DM Sans"/>
                <a:ea typeface="DM Sans"/>
                <a:cs typeface="DM Sans"/>
                <a:sym typeface="DM Sans"/>
              </a:defRPr>
            </a:lvl7pPr>
            <a:lvl8pPr lvl="7" algn="ctr">
              <a:spcBef>
                <a:spcPts val="0"/>
              </a:spcBef>
              <a:spcAft>
                <a:spcPts val="0"/>
              </a:spcAft>
              <a:buClr>
                <a:schemeClr val="dk1"/>
              </a:buClr>
              <a:buSzPts val="800"/>
              <a:buFont typeface="DM Sans"/>
              <a:buNone/>
              <a:defRPr b="1" sz="800">
                <a:latin typeface="DM Sans"/>
                <a:ea typeface="DM Sans"/>
                <a:cs typeface="DM Sans"/>
                <a:sym typeface="DM Sans"/>
              </a:defRPr>
            </a:lvl8pPr>
            <a:lvl9pPr lvl="8" algn="ctr">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cxnSp>
        <p:nvCxnSpPr>
          <p:cNvPr id="157" name="Google Shape;157;p17"/>
          <p:cNvCxnSpPr/>
          <p:nvPr/>
        </p:nvCxnSpPr>
        <p:spPr>
          <a:xfrm>
            <a:off x="1888263" y="1208900"/>
            <a:ext cx="2414400" cy="893700"/>
          </a:xfrm>
          <a:prstGeom prst="curvedConnector3">
            <a:avLst>
              <a:gd fmla="val 645" name="adj1"/>
            </a:avLst>
          </a:prstGeom>
          <a:noFill/>
          <a:ln cap="flat" cmpd="sng" w="19050">
            <a:solidFill>
              <a:schemeClr val="dk1"/>
            </a:solidFill>
            <a:prstDash val="solid"/>
            <a:round/>
            <a:headEnd len="med" w="med" type="none"/>
            <a:tailEnd len="med" w="med" type="stealth"/>
          </a:ln>
        </p:spPr>
      </p:cxnSp>
      <p:sp>
        <p:nvSpPr>
          <p:cNvPr id="158" name="Google Shape;158;p17"/>
          <p:cNvSpPr/>
          <p:nvPr>
            <p:ph idx="9" type="pic"/>
          </p:nvPr>
        </p:nvSpPr>
        <p:spPr>
          <a:xfrm>
            <a:off x="125700" y="2356175"/>
            <a:ext cx="3187800" cy="2065200"/>
          </a:xfrm>
          <a:prstGeom prst="rect">
            <a:avLst/>
          </a:prstGeom>
          <a:noFill/>
          <a:ln cap="flat" cmpd="sng" w="38100">
            <a:solidFill>
              <a:schemeClr val="dk1"/>
            </a:solidFill>
            <a:prstDash val="solid"/>
            <a:round/>
            <a:headEnd len="sm" w="sm" type="none"/>
            <a:tailEnd len="sm" w="sm" type="none"/>
          </a:ln>
        </p:spPr>
      </p:sp>
      <p:sp>
        <p:nvSpPr>
          <p:cNvPr id="159" name="Google Shape;159;p17"/>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latin typeface="DM Sans"/>
                <a:ea typeface="DM Sans"/>
                <a:cs typeface="DM Sans"/>
                <a:sym typeface="DM Sans"/>
              </a:defRPr>
            </a:lvl1pPr>
            <a:lvl2pPr lvl="1">
              <a:buNone/>
              <a:defRPr b="1" sz="800">
                <a:latin typeface="DM Sans"/>
                <a:ea typeface="DM Sans"/>
                <a:cs typeface="DM Sans"/>
                <a:sym typeface="DM Sans"/>
              </a:defRPr>
            </a:lvl2pPr>
            <a:lvl3pPr lvl="2">
              <a:buNone/>
              <a:defRPr b="1" sz="800">
                <a:latin typeface="DM Sans"/>
                <a:ea typeface="DM Sans"/>
                <a:cs typeface="DM Sans"/>
                <a:sym typeface="DM Sans"/>
              </a:defRPr>
            </a:lvl3pPr>
            <a:lvl4pPr lvl="3">
              <a:buNone/>
              <a:defRPr b="1" sz="800">
                <a:latin typeface="DM Sans"/>
                <a:ea typeface="DM Sans"/>
                <a:cs typeface="DM Sans"/>
                <a:sym typeface="DM Sans"/>
              </a:defRPr>
            </a:lvl4pPr>
            <a:lvl5pPr lvl="4">
              <a:buNone/>
              <a:defRPr b="1" sz="800">
                <a:latin typeface="DM Sans"/>
                <a:ea typeface="DM Sans"/>
                <a:cs typeface="DM Sans"/>
                <a:sym typeface="DM Sans"/>
              </a:defRPr>
            </a:lvl5pPr>
            <a:lvl6pPr lvl="5">
              <a:buNone/>
              <a:defRPr b="1" sz="800">
                <a:latin typeface="DM Sans"/>
                <a:ea typeface="DM Sans"/>
                <a:cs typeface="DM Sans"/>
                <a:sym typeface="DM Sans"/>
              </a:defRPr>
            </a:lvl6pPr>
            <a:lvl7pPr lvl="6">
              <a:buNone/>
              <a:defRPr b="1" sz="800">
                <a:latin typeface="DM Sans"/>
                <a:ea typeface="DM Sans"/>
                <a:cs typeface="DM Sans"/>
                <a:sym typeface="DM Sans"/>
              </a:defRPr>
            </a:lvl7pPr>
            <a:lvl8pPr lvl="7">
              <a:buNone/>
              <a:defRPr b="1" sz="800">
                <a:latin typeface="DM Sans"/>
                <a:ea typeface="DM Sans"/>
                <a:cs typeface="DM Sans"/>
                <a:sym typeface="DM Sans"/>
              </a:defRPr>
            </a:lvl8pPr>
            <a:lvl9pPr lvl="8">
              <a:buNone/>
              <a:defRPr b="1" sz="800">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9">
    <p:bg>
      <p:bgPr>
        <a:solidFill>
          <a:schemeClr val="dk2"/>
        </a:solidFill>
      </p:bgPr>
    </p:bg>
    <p:spTree>
      <p:nvGrpSpPr>
        <p:cNvPr id="160" name="Shape 160"/>
        <p:cNvGrpSpPr/>
        <p:nvPr/>
      </p:nvGrpSpPr>
      <p:grpSpPr>
        <a:xfrm>
          <a:off x="0" y="0"/>
          <a:ext cx="0" cy="0"/>
          <a:chOff x="0" y="0"/>
          <a:chExt cx="0" cy="0"/>
        </a:xfrm>
      </p:grpSpPr>
      <p:sp>
        <p:nvSpPr>
          <p:cNvPr id="161" name="Google Shape;161;p18"/>
          <p:cNvSpPr txBox="1"/>
          <p:nvPr>
            <p:ph type="title"/>
          </p:nvPr>
        </p:nvSpPr>
        <p:spPr>
          <a:xfrm>
            <a:off x="1578300" y="2304300"/>
            <a:ext cx="7314300" cy="24117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dk1"/>
              </a:buClr>
              <a:buSzPts val="8200"/>
              <a:buFont typeface="Anton"/>
              <a:buNone/>
              <a:defRPr sz="8200"/>
            </a:lvl1pPr>
            <a:lvl2pPr lvl="1" algn="ctr">
              <a:spcBef>
                <a:spcPts val="0"/>
              </a:spcBef>
              <a:spcAft>
                <a:spcPts val="0"/>
              </a:spcAft>
              <a:buClr>
                <a:schemeClr val="dk1"/>
              </a:buClr>
              <a:buSzPts val="8200"/>
              <a:buFont typeface="Anton"/>
              <a:buNone/>
              <a:defRPr sz="8200"/>
            </a:lvl2pPr>
            <a:lvl3pPr lvl="2" algn="ctr">
              <a:spcBef>
                <a:spcPts val="0"/>
              </a:spcBef>
              <a:spcAft>
                <a:spcPts val="0"/>
              </a:spcAft>
              <a:buClr>
                <a:schemeClr val="dk1"/>
              </a:buClr>
              <a:buSzPts val="8200"/>
              <a:buFont typeface="Anton"/>
              <a:buNone/>
              <a:defRPr sz="8200"/>
            </a:lvl3pPr>
            <a:lvl4pPr lvl="3" algn="ctr">
              <a:spcBef>
                <a:spcPts val="0"/>
              </a:spcBef>
              <a:spcAft>
                <a:spcPts val="0"/>
              </a:spcAft>
              <a:buClr>
                <a:schemeClr val="dk1"/>
              </a:buClr>
              <a:buSzPts val="8200"/>
              <a:buFont typeface="Anton"/>
              <a:buNone/>
              <a:defRPr sz="8200"/>
            </a:lvl4pPr>
            <a:lvl5pPr lvl="4" algn="ctr">
              <a:spcBef>
                <a:spcPts val="0"/>
              </a:spcBef>
              <a:spcAft>
                <a:spcPts val="0"/>
              </a:spcAft>
              <a:buClr>
                <a:schemeClr val="dk1"/>
              </a:buClr>
              <a:buSzPts val="8200"/>
              <a:buFont typeface="Anton"/>
              <a:buNone/>
              <a:defRPr sz="8200"/>
            </a:lvl5pPr>
            <a:lvl6pPr lvl="5" algn="ctr">
              <a:spcBef>
                <a:spcPts val="0"/>
              </a:spcBef>
              <a:spcAft>
                <a:spcPts val="0"/>
              </a:spcAft>
              <a:buClr>
                <a:schemeClr val="dk1"/>
              </a:buClr>
              <a:buSzPts val="8200"/>
              <a:buFont typeface="Anton"/>
              <a:buNone/>
              <a:defRPr sz="8200"/>
            </a:lvl6pPr>
            <a:lvl7pPr lvl="6" algn="ctr">
              <a:spcBef>
                <a:spcPts val="0"/>
              </a:spcBef>
              <a:spcAft>
                <a:spcPts val="0"/>
              </a:spcAft>
              <a:buClr>
                <a:schemeClr val="dk1"/>
              </a:buClr>
              <a:buSzPts val="8200"/>
              <a:buFont typeface="Anton"/>
              <a:buNone/>
              <a:defRPr sz="8200"/>
            </a:lvl7pPr>
            <a:lvl8pPr lvl="7" algn="ctr">
              <a:spcBef>
                <a:spcPts val="0"/>
              </a:spcBef>
              <a:spcAft>
                <a:spcPts val="0"/>
              </a:spcAft>
              <a:buClr>
                <a:schemeClr val="dk1"/>
              </a:buClr>
              <a:buSzPts val="8200"/>
              <a:buFont typeface="Anton"/>
              <a:buNone/>
              <a:defRPr sz="8200"/>
            </a:lvl8pPr>
            <a:lvl9pPr lvl="8" algn="ctr">
              <a:spcBef>
                <a:spcPts val="0"/>
              </a:spcBef>
              <a:spcAft>
                <a:spcPts val="0"/>
              </a:spcAft>
              <a:buClr>
                <a:schemeClr val="dk1"/>
              </a:buClr>
              <a:buSzPts val="8200"/>
              <a:buFont typeface="Anton"/>
              <a:buNone/>
              <a:defRPr sz="8200"/>
            </a:lvl9pPr>
          </a:lstStyle>
          <a:p/>
        </p:txBody>
      </p:sp>
      <p:sp>
        <p:nvSpPr>
          <p:cNvPr id="162" name="Google Shape;162;p18"/>
          <p:cNvSpPr txBox="1"/>
          <p:nvPr>
            <p:ph idx="1" type="subTitle"/>
          </p:nvPr>
        </p:nvSpPr>
        <p:spPr>
          <a:xfrm>
            <a:off x="125750" y="125600"/>
            <a:ext cx="1593900" cy="1014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Font typeface="Anton"/>
              <a:buNone/>
              <a:defRPr sz="2400">
                <a:latin typeface="Anton"/>
                <a:ea typeface="Anton"/>
                <a:cs typeface="Anton"/>
                <a:sym typeface="Anton"/>
              </a:defRPr>
            </a:lvl1pPr>
            <a:lvl2pPr lvl="1">
              <a:spcBef>
                <a:spcPts val="0"/>
              </a:spcBef>
              <a:spcAft>
                <a:spcPts val="0"/>
              </a:spcAft>
              <a:buClr>
                <a:schemeClr val="dk1"/>
              </a:buClr>
              <a:buSzPts val="2400"/>
              <a:buFont typeface="Anton"/>
              <a:buNone/>
              <a:defRPr sz="2400">
                <a:latin typeface="Anton"/>
                <a:ea typeface="Anton"/>
                <a:cs typeface="Anton"/>
                <a:sym typeface="Anton"/>
              </a:defRPr>
            </a:lvl2pPr>
            <a:lvl3pPr lvl="2">
              <a:spcBef>
                <a:spcPts val="0"/>
              </a:spcBef>
              <a:spcAft>
                <a:spcPts val="0"/>
              </a:spcAft>
              <a:buClr>
                <a:schemeClr val="dk1"/>
              </a:buClr>
              <a:buSzPts val="2400"/>
              <a:buFont typeface="Anton"/>
              <a:buNone/>
              <a:defRPr sz="2400">
                <a:latin typeface="Anton"/>
                <a:ea typeface="Anton"/>
                <a:cs typeface="Anton"/>
                <a:sym typeface="Anton"/>
              </a:defRPr>
            </a:lvl3pPr>
            <a:lvl4pPr lvl="3">
              <a:spcBef>
                <a:spcPts val="0"/>
              </a:spcBef>
              <a:spcAft>
                <a:spcPts val="0"/>
              </a:spcAft>
              <a:buClr>
                <a:schemeClr val="dk1"/>
              </a:buClr>
              <a:buSzPts val="2400"/>
              <a:buFont typeface="Anton"/>
              <a:buNone/>
              <a:defRPr sz="2400">
                <a:latin typeface="Anton"/>
                <a:ea typeface="Anton"/>
                <a:cs typeface="Anton"/>
                <a:sym typeface="Anton"/>
              </a:defRPr>
            </a:lvl4pPr>
            <a:lvl5pPr lvl="4">
              <a:spcBef>
                <a:spcPts val="0"/>
              </a:spcBef>
              <a:spcAft>
                <a:spcPts val="0"/>
              </a:spcAft>
              <a:buClr>
                <a:schemeClr val="dk1"/>
              </a:buClr>
              <a:buSzPts val="2400"/>
              <a:buFont typeface="Anton"/>
              <a:buNone/>
              <a:defRPr sz="2400">
                <a:latin typeface="Anton"/>
                <a:ea typeface="Anton"/>
                <a:cs typeface="Anton"/>
                <a:sym typeface="Anton"/>
              </a:defRPr>
            </a:lvl5pPr>
            <a:lvl6pPr lvl="5">
              <a:spcBef>
                <a:spcPts val="0"/>
              </a:spcBef>
              <a:spcAft>
                <a:spcPts val="0"/>
              </a:spcAft>
              <a:buClr>
                <a:schemeClr val="dk1"/>
              </a:buClr>
              <a:buSzPts val="2400"/>
              <a:buFont typeface="Anton"/>
              <a:buNone/>
              <a:defRPr sz="2400">
                <a:latin typeface="Anton"/>
                <a:ea typeface="Anton"/>
                <a:cs typeface="Anton"/>
                <a:sym typeface="Anton"/>
              </a:defRPr>
            </a:lvl6pPr>
            <a:lvl7pPr lvl="6">
              <a:spcBef>
                <a:spcPts val="0"/>
              </a:spcBef>
              <a:spcAft>
                <a:spcPts val="0"/>
              </a:spcAft>
              <a:buClr>
                <a:schemeClr val="dk1"/>
              </a:buClr>
              <a:buSzPts val="2400"/>
              <a:buFont typeface="Anton"/>
              <a:buNone/>
              <a:defRPr sz="2400">
                <a:latin typeface="Anton"/>
                <a:ea typeface="Anton"/>
                <a:cs typeface="Anton"/>
                <a:sym typeface="Anton"/>
              </a:defRPr>
            </a:lvl7pPr>
            <a:lvl8pPr lvl="7">
              <a:spcBef>
                <a:spcPts val="0"/>
              </a:spcBef>
              <a:spcAft>
                <a:spcPts val="0"/>
              </a:spcAft>
              <a:buClr>
                <a:schemeClr val="dk1"/>
              </a:buClr>
              <a:buSzPts val="2400"/>
              <a:buFont typeface="Anton"/>
              <a:buNone/>
              <a:defRPr sz="2400">
                <a:latin typeface="Anton"/>
                <a:ea typeface="Anton"/>
                <a:cs typeface="Anton"/>
                <a:sym typeface="Anton"/>
              </a:defRPr>
            </a:lvl8pPr>
            <a:lvl9pPr lvl="8">
              <a:spcBef>
                <a:spcPts val="0"/>
              </a:spcBef>
              <a:spcAft>
                <a:spcPts val="0"/>
              </a:spcAft>
              <a:buClr>
                <a:schemeClr val="dk1"/>
              </a:buClr>
              <a:buSzPts val="2400"/>
              <a:buFont typeface="Anton"/>
              <a:buNone/>
              <a:defRPr sz="2400">
                <a:latin typeface="Anton"/>
                <a:ea typeface="Anton"/>
                <a:cs typeface="Anton"/>
                <a:sym typeface="Anton"/>
              </a:defRPr>
            </a:lvl9pPr>
          </a:lstStyle>
          <a:p/>
        </p:txBody>
      </p:sp>
      <p:sp>
        <p:nvSpPr>
          <p:cNvPr id="163" name="Google Shape;163;p18"/>
          <p:cNvSpPr txBox="1"/>
          <p:nvPr>
            <p:ph idx="2" type="subTitle"/>
          </p:nvPr>
        </p:nvSpPr>
        <p:spPr>
          <a:xfrm>
            <a:off x="1845425" y="125600"/>
            <a:ext cx="1593900" cy="1014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Font typeface="Anton"/>
              <a:buNone/>
              <a:defRPr sz="2400">
                <a:latin typeface="Anton"/>
                <a:ea typeface="Anton"/>
                <a:cs typeface="Anton"/>
                <a:sym typeface="Anton"/>
              </a:defRPr>
            </a:lvl1pPr>
            <a:lvl2pPr lvl="1">
              <a:spcBef>
                <a:spcPts val="0"/>
              </a:spcBef>
              <a:spcAft>
                <a:spcPts val="0"/>
              </a:spcAft>
              <a:buClr>
                <a:schemeClr val="dk1"/>
              </a:buClr>
              <a:buSzPts val="2400"/>
              <a:buFont typeface="Anton"/>
              <a:buNone/>
              <a:defRPr sz="2400">
                <a:latin typeface="Anton"/>
                <a:ea typeface="Anton"/>
                <a:cs typeface="Anton"/>
                <a:sym typeface="Anton"/>
              </a:defRPr>
            </a:lvl2pPr>
            <a:lvl3pPr lvl="2">
              <a:spcBef>
                <a:spcPts val="0"/>
              </a:spcBef>
              <a:spcAft>
                <a:spcPts val="0"/>
              </a:spcAft>
              <a:buClr>
                <a:schemeClr val="dk1"/>
              </a:buClr>
              <a:buSzPts val="2400"/>
              <a:buFont typeface="Anton"/>
              <a:buNone/>
              <a:defRPr sz="2400">
                <a:latin typeface="Anton"/>
                <a:ea typeface="Anton"/>
                <a:cs typeface="Anton"/>
                <a:sym typeface="Anton"/>
              </a:defRPr>
            </a:lvl3pPr>
            <a:lvl4pPr lvl="3">
              <a:spcBef>
                <a:spcPts val="0"/>
              </a:spcBef>
              <a:spcAft>
                <a:spcPts val="0"/>
              </a:spcAft>
              <a:buClr>
                <a:schemeClr val="dk1"/>
              </a:buClr>
              <a:buSzPts val="2400"/>
              <a:buFont typeface="Anton"/>
              <a:buNone/>
              <a:defRPr sz="2400">
                <a:latin typeface="Anton"/>
                <a:ea typeface="Anton"/>
                <a:cs typeface="Anton"/>
                <a:sym typeface="Anton"/>
              </a:defRPr>
            </a:lvl4pPr>
            <a:lvl5pPr lvl="4">
              <a:spcBef>
                <a:spcPts val="0"/>
              </a:spcBef>
              <a:spcAft>
                <a:spcPts val="0"/>
              </a:spcAft>
              <a:buClr>
                <a:schemeClr val="dk1"/>
              </a:buClr>
              <a:buSzPts val="2400"/>
              <a:buFont typeface="Anton"/>
              <a:buNone/>
              <a:defRPr sz="2400">
                <a:latin typeface="Anton"/>
                <a:ea typeface="Anton"/>
                <a:cs typeface="Anton"/>
                <a:sym typeface="Anton"/>
              </a:defRPr>
            </a:lvl5pPr>
            <a:lvl6pPr lvl="5">
              <a:spcBef>
                <a:spcPts val="0"/>
              </a:spcBef>
              <a:spcAft>
                <a:spcPts val="0"/>
              </a:spcAft>
              <a:buClr>
                <a:schemeClr val="dk1"/>
              </a:buClr>
              <a:buSzPts val="2400"/>
              <a:buFont typeface="Anton"/>
              <a:buNone/>
              <a:defRPr sz="2400">
                <a:latin typeface="Anton"/>
                <a:ea typeface="Anton"/>
                <a:cs typeface="Anton"/>
                <a:sym typeface="Anton"/>
              </a:defRPr>
            </a:lvl6pPr>
            <a:lvl7pPr lvl="6">
              <a:spcBef>
                <a:spcPts val="0"/>
              </a:spcBef>
              <a:spcAft>
                <a:spcPts val="0"/>
              </a:spcAft>
              <a:buClr>
                <a:schemeClr val="dk1"/>
              </a:buClr>
              <a:buSzPts val="2400"/>
              <a:buFont typeface="Anton"/>
              <a:buNone/>
              <a:defRPr sz="2400">
                <a:latin typeface="Anton"/>
                <a:ea typeface="Anton"/>
                <a:cs typeface="Anton"/>
                <a:sym typeface="Anton"/>
              </a:defRPr>
            </a:lvl7pPr>
            <a:lvl8pPr lvl="7">
              <a:spcBef>
                <a:spcPts val="0"/>
              </a:spcBef>
              <a:spcAft>
                <a:spcPts val="0"/>
              </a:spcAft>
              <a:buClr>
                <a:schemeClr val="dk1"/>
              </a:buClr>
              <a:buSzPts val="2400"/>
              <a:buFont typeface="Anton"/>
              <a:buNone/>
              <a:defRPr sz="2400">
                <a:latin typeface="Anton"/>
                <a:ea typeface="Anton"/>
                <a:cs typeface="Anton"/>
                <a:sym typeface="Anton"/>
              </a:defRPr>
            </a:lvl8pPr>
            <a:lvl9pPr lvl="8">
              <a:spcBef>
                <a:spcPts val="0"/>
              </a:spcBef>
              <a:spcAft>
                <a:spcPts val="0"/>
              </a:spcAft>
              <a:buClr>
                <a:schemeClr val="dk1"/>
              </a:buClr>
              <a:buSzPts val="2400"/>
              <a:buFont typeface="Anton"/>
              <a:buNone/>
              <a:defRPr sz="2400">
                <a:latin typeface="Anton"/>
                <a:ea typeface="Anton"/>
                <a:cs typeface="Anton"/>
                <a:sym typeface="Anton"/>
              </a:defRPr>
            </a:lvl9pPr>
          </a:lstStyle>
          <a:p/>
        </p:txBody>
      </p:sp>
      <p:sp>
        <p:nvSpPr>
          <p:cNvPr id="164" name="Google Shape;164;p18"/>
          <p:cNvSpPr txBox="1"/>
          <p:nvPr>
            <p:ph idx="3" type="body"/>
          </p:nvPr>
        </p:nvSpPr>
        <p:spPr>
          <a:xfrm>
            <a:off x="125700" y="730550"/>
            <a:ext cx="1593900" cy="10833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DM Sans"/>
              <a:buChar char="●"/>
              <a:defRPr/>
            </a:lvl1pPr>
            <a:lvl2pPr indent="-279400" lvl="1" marL="914400">
              <a:spcBef>
                <a:spcPts val="0"/>
              </a:spcBef>
              <a:spcAft>
                <a:spcPts val="0"/>
              </a:spcAft>
              <a:buClr>
                <a:schemeClr val="dk1"/>
              </a:buClr>
              <a:buSzPts val="800"/>
              <a:buFont typeface="DM Sans"/>
              <a:buChar char="○"/>
              <a:defRPr/>
            </a:lvl2pPr>
            <a:lvl3pPr indent="-279400" lvl="2" marL="1371600">
              <a:spcBef>
                <a:spcPts val="0"/>
              </a:spcBef>
              <a:spcAft>
                <a:spcPts val="0"/>
              </a:spcAft>
              <a:buClr>
                <a:schemeClr val="dk1"/>
              </a:buClr>
              <a:buSzPts val="800"/>
              <a:buFont typeface="DM Sans"/>
              <a:buChar char="■"/>
              <a:defRPr/>
            </a:lvl3pPr>
            <a:lvl4pPr indent="-279400" lvl="3" marL="1828800">
              <a:spcBef>
                <a:spcPts val="0"/>
              </a:spcBef>
              <a:spcAft>
                <a:spcPts val="0"/>
              </a:spcAft>
              <a:buClr>
                <a:schemeClr val="dk1"/>
              </a:buClr>
              <a:buSzPts val="800"/>
              <a:buFont typeface="DM Sans"/>
              <a:buChar char="●"/>
              <a:defRPr/>
            </a:lvl4pPr>
            <a:lvl5pPr indent="-279400" lvl="4" marL="2286000">
              <a:spcBef>
                <a:spcPts val="0"/>
              </a:spcBef>
              <a:spcAft>
                <a:spcPts val="0"/>
              </a:spcAft>
              <a:buClr>
                <a:schemeClr val="dk1"/>
              </a:buClr>
              <a:buSzPts val="800"/>
              <a:buFont typeface="DM Sans"/>
              <a:buChar char="○"/>
              <a:defRPr/>
            </a:lvl5pPr>
            <a:lvl6pPr indent="-279400" lvl="5" marL="2743200">
              <a:spcBef>
                <a:spcPts val="0"/>
              </a:spcBef>
              <a:spcAft>
                <a:spcPts val="0"/>
              </a:spcAft>
              <a:buClr>
                <a:schemeClr val="dk1"/>
              </a:buClr>
              <a:buSzPts val="800"/>
              <a:buFont typeface="DM Sans"/>
              <a:buChar char="■"/>
              <a:defRPr/>
            </a:lvl6pPr>
            <a:lvl7pPr indent="-279400" lvl="6" marL="3200400">
              <a:spcBef>
                <a:spcPts val="0"/>
              </a:spcBef>
              <a:spcAft>
                <a:spcPts val="0"/>
              </a:spcAft>
              <a:buClr>
                <a:schemeClr val="dk1"/>
              </a:buClr>
              <a:buSzPts val="800"/>
              <a:buFont typeface="DM Sans"/>
              <a:buChar char="●"/>
              <a:defRPr/>
            </a:lvl7pPr>
            <a:lvl8pPr indent="-279400" lvl="7" marL="3657600">
              <a:spcBef>
                <a:spcPts val="0"/>
              </a:spcBef>
              <a:spcAft>
                <a:spcPts val="0"/>
              </a:spcAft>
              <a:buClr>
                <a:schemeClr val="dk1"/>
              </a:buClr>
              <a:buSzPts val="800"/>
              <a:buFont typeface="DM Sans"/>
              <a:buChar char="○"/>
              <a:defRPr/>
            </a:lvl8pPr>
            <a:lvl9pPr indent="-279400" lvl="8" marL="4114800">
              <a:spcBef>
                <a:spcPts val="0"/>
              </a:spcBef>
              <a:spcAft>
                <a:spcPts val="0"/>
              </a:spcAft>
              <a:buClr>
                <a:schemeClr val="dk1"/>
              </a:buClr>
              <a:buSzPts val="800"/>
              <a:buFont typeface="DM Sans"/>
              <a:buChar char="■"/>
              <a:defRPr/>
            </a:lvl9pPr>
          </a:lstStyle>
          <a:p/>
        </p:txBody>
      </p:sp>
      <p:sp>
        <p:nvSpPr>
          <p:cNvPr id="165" name="Google Shape;165;p18"/>
          <p:cNvSpPr txBox="1"/>
          <p:nvPr>
            <p:ph idx="4" type="body"/>
          </p:nvPr>
        </p:nvSpPr>
        <p:spPr>
          <a:xfrm>
            <a:off x="1845375" y="730550"/>
            <a:ext cx="1468200" cy="10833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DM Sans"/>
              <a:buChar char="●"/>
              <a:defRPr/>
            </a:lvl1pPr>
            <a:lvl2pPr indent="-279400" lvl="1" marL="914400">
              <a:spcBef>
                <a:spcPts val="0"/>
              </a:spcBef>
              <a:spcAft>
                <a:spcPts val="0"/>
              </a:spcAft>
              <a:buClr>
                <a:schemeClr val="dk1"/>
              </a:buClr>
              <a:buSzPts val="800"/>
              <a:buFont typeface="DM Sans"/>
              <a:buChar char="○"/>
              <a:defRPr/>
            </a:lvl2pPr>
            <a:lvl3pPr indent="-279400" lvl="2" marL="1371600">
              <a:spcBef>
                <a:spcPts val="0"/>
              </a:spcBef>
              <a:spcAft>
                <a:spcPts val="0"/>
              </a:spcAft>
              <a:buClr>
                <a:schemeClr val="dk1"/>
              </a:buClr>
              <a:buSzPts val="800"/>
              <a:buFont typeface="DM Sans"/>
              <a:buChar char="■"/>
              <a:defRPr/>
            </a:lvl3pPr>
            <a:lvl4pPr indent="-279400" lvl="3" marL="1828800">
              <a:spcBef>
                <a:spcPts val="0"/>
              </a:spcBef>
              <a:spcAft>
                <a:spcPts val="0"/>
              </a:spcAft>
              <a:buClr>
                <a:schemeClr val="dk1"/>
              </a:buClr>
              <a:buSzPts val="800"/>
              <a:buFont typeface="DM Sans"/>
              <a:buChar char="●"/>
              <a:defRPr/>
            </a:lvl4pPr>
            <a:lvl5pPr indent="-279400" lvl="4" marL="2286000">
              <a:spcBef>
                <a:spcPts val="0"/>
              </a:spcBef>
              <a:spcAft>
                <a:spcPts val="0"/>
              </a:spcAft>
              <a:buClr>
                <a:schemeClr val="dk1"/>
              </a:buClr>
              <a:buSzPts val="800"/>
              <a:buFont typeface="DM Sans"/>
              <a:buChar char="○"/>
              <a:defRPr/>
            </a:lvl5pPr>
            <a:lvl6pPr indent="-279400" lvl="5" marL="2743200">
              <a:spcBef>
                <a:spcPts val="0"/>
              </a:spcBef>
              <a:spcAft>
                <a:spcPts val="0"/>
              </a:spcAft>
              <a:buClr>
                <a:schemeClr val="dk1"/>
              </a:buClr>
              <a:buSzPts val="800"/>
              <a:buFont typeface="DM Sans"/>
              <a:buChar char="■"/>
              <a:defRPr/>
            </a:lvl6pPr>
            <a:lvl7pPr indent="-279400" lvl="6" marL="3200400">
              <a:spcBef>
                <a:spcPts val="0"/>
              </a:spcBef>
              <a:spcAft>
                <a:spcPts val="0"/>
              </a:spcAft>
              <a:buClr>
                <a:schemeClr val="dk1"/>
              </a:buClr>
              <a:buSzPts val="800"/>
              <a:buFont typeface="DM Sans"/>
              <a:buChar char="●"/>
              <a:defRPr/>
            </a:lvl7pPr>
            <a:lvl8pPr indent="-279400" lvl="7" marL="3657600">
              <a:spcBef>
                <a:spcPts val="0"/>
              </a:spcBef>
              <a:spcAft>
                <a:spcPts val="0"/>
              </a:spcAft>
              <a:buClr>
                <a:schemeClr val="dk1"/>
              </a:buClr>
              <a:buSzPts val="800"/>
              <a:buFont typeface="DM Sans"/>
              <a:buChar char="○"/>
              <a:defRPr/>
            </a:lvl8pPr>
            <a:lvl9pPr indent="-279400" lvl="8" marL="4114800">
              <a:spcBef>
                <a:spcPts val="0"/>
              </a:spcBef>
              <a:spcAft>
                <a:spcPts val="0"/>
              </a:spcAft>
              <a:buClr>
                <a:schemeClr val="dk1"/>
              </a:buClr>
              <a:buSzPts val="800"/>
              <a:buFont typeface="DM Sans"/>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2">
  <p:cSld name="CUSTOM_11">
    <p:bg>
      <p:bgPr>
        <a:solidFill>
          <a:schemeClr val="lt2"/>
        </a:solidFill>
      </p:bgPr>
    </p:bg>
    <p:spTree>
      <p:nvGrpSpPr>
        <p:cNvPr id="166" name="Shape 166"/>
        <p:cNvGrpSpPr/>
        <p:nvPr/>
      </p:nvGrpSpPr>
      <p:grpSpPr>
        <a:xfrm>
          <a:off x="0" y="0"/>
          <a:ext cx="0" cy="0"/>
          <a:chOff x="0" y="0"/>
          <a:chExt cx="0" cy="0"/>
        </a:xfrm>
      </p:grpSpPr>
      <p:sp>
        <p:nvSpPr>
          <p:cNvPr id="167" name="Google Shape;167;p19"/>
          <p:cNvSpPr/>
          <p:nvPr>
            <p:ph idx="2" type="pic"/>
          </p:nvPr>
        </p:nvSpPr>
        <p:spPr>
          <a:xfrm>
            <a:off x="251400" y="1381838"/>
            <a:ext cx="2030100" cy="1943400"/>
          </a:xfrm>
          <a:prstGeom prst="rect">
            <a:avLst/>
          </a:prstGeom>
          <a:noFill/>
          <a:ln>
            <a:noFill/>
          </a:ln>
        </p:spPr>
      </p:sp>
      <p:sp>
        <p:nvSpPr>
          <p:cNvPr id="168" name="Google Shape;168;p19"/>
          <p:cNvSpPr/>
          <p:nvPr>
            <p:ph idx="3" type="pic"/>
          </p:nvPr>
        </p:nvSpPr>
        <p:spPr>
          <a:xfrm>
            <a:off x="2455067" y="1381838"/>
            <a:ext cx="2030100" cy="1943400"/>
          </a:xfrm>
          <a:prstGeom prst="rect">
            <a:avLst/>
          </a:prstGeom>
          <a:noFill/>
          <a:ln>
            <a:noFill/>
          </a:ln>
        </p:spPr>
      </p:sp>
      <p:sp>
        <p:nvSpPr>
          <p:cNvPr id="169" name="Google Shape;169;p19"/>
          <p:cNvSpPr/>
          <p:nvPr>
            <p:ph idx="4" type="pic"/>
          </p:nvPr>
        </p:nvSpPr>
        <p:spPr>
          <a:xfrm>
            <a:off x="4658734" y="1381838"/>
            <a:ext cx="2030100" cy="1943400"/>
          </a:xfrm>
          <a:prstGeom prst="rect">
            <a:avLst/>
          </a:prstGeom>
          <a:noFill/>
          <a:ln>
            <a:noFill/>
          </a:ln>
        </p:spPr>
      </p:sp>
      <p:sp>
        <p:nvSpPr>
          <p:cNvPr id="170" name="Google Shape;170;p19"/>
          <p:cNvSpPr/>
          <p:nvPr>
            <p:ph idx="5" type="pic"/>
          </p:nvPr>
        </p:nvSpPr>
        <p:spPr>
          <a:xfrm>
            <a:off x="6862400" y="1381838"/>
            <a:ext cx="2030100" cy="1943400"/>
          </a:xfrm>
          <a:prstGeom prst="rect">
            <a:avLst/>
          </a:prstGeom>
          <a:noFill/>
          <a:ln>
            <a:noFill/>
          </a:ln>
        </p:spPr>
      </p:sp>
      <p:sp>
        <p:nvSpPr>
          <p:cNvPr id="171" name="Google Shape;171;p19"/>
          <p:cNvSpPr txBox="1"/>
          <p:nvPr>
            <p:ph type="title"/>
          </p:nvPr>
        </p:nvSpPr>
        <p:spPr>
          <a:xfrm>
            <a:off x="139825" y="140075"/>
            <a:ext cx="3970800" cy="1568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Font typeface="Anton"/>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72" name="Google Shape;172;p19"/>
          <p:cNvSpPr txBox="1"/>
          <p:nvPr>
            <p:ph idx="1" type="subTitle"/>
          </p:nvPr>
        </p:nvSpPr>
        <p:spPr>
          <a:xfrm>
            <a:off x="251400" y="3420138"/>
            <a:ext cx="2029800" cy="624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DM Sans Medium"/>
              <a:buNone/>
              <a:defRPr>
                <a:solidFill>
                  <a:schemeClr val="lt1"/>
                </a:solidFill>
              </a:defRPr>
            </a:lvl1pPr>
            <a:lvl2pPr lvl="1">
              <a:spcBef>
                <a:spcPts val="0"/>
              </a:spcBef>
              <a:spcAft>
                <a:spcPts val="0"/>
              </a:spcAft>
              <a:buClr>
                <a:schemeClr val="lt1"/>
              </a:buClr>
              <a:buSzPts val="1400"/>
              <a:buFont typeface="DM Sans Medium"/>
              <a:buNone/>
              <a:defRPr>
                <a:solidFill>
                  <a:schemeClr val="lt1"/>
                </a:solidFill>
              </a:defRPr>
            </a:lvl2pPr>
            <a:lvl3pPr lvl="2">
              <a:spcBef>
                <a:spcPts val="0"/>
              </a:spcBef>
              <a:spcAft>
                <a:spcPts val="0"/>
              </a:spcAft>
              <a:buClr>
                <a:schemeClr val="lt1"/>
              </a:buClr>
              <a:buSzPts val="1400"/>
              <a:buFont typeface="DM Sans Medium"/>
              <a:buNone/>
              <a:defRPr>
                <a:solidFill>
                  <a:schemeClr val="lt1"/>
                </a:solidFill>
              </a:defRPr>
            </a:lvl3pPr>
            <a:lvl4pPr lvl="3">
              <a:spcBef>
                <a:spcPts val="0"/>
              </a:spcBef>
              <a:spcAft>
                <a:spcPts val="0"/>
              </a:spcAft>
              <a:buClr>
                <a:schemeClr val="lt1"/>
              </a:buClr>
              <a:buSzPts val="1400"/>
              <a:buFont typeface="DM Sans Medium"/>
              <a:buNone/>
              <a:defRPr>
                <a:solidFill>
                  <a:schemeClr val="lt1"/>
                </a:solidFill>
              </a:defRPr>
            </a:lvl4pPr>
            <a:lvl5pPr lvl="4">
              <a:spcBef>
                <a:spcPts val="0"/>
              </a:spcBef>
              <a:spcAft>
                <a:spcPts val="0"/>
              </a:spcAft>
              <a:buClr>
                <a:schemeClr val="lt1"/>
              </a:buClr>
              <a:buSzPts val="1400"/>
              <a:buFont typeface="DM Sans Medium"/>
              <a:buNone/>
              <a:defRPr>
                <a:solidFill>
                  <a:schemeClr val="lt1"/>
                </a:solidFill>
              </a:defRPr>
            </a:lvl5pPr>
            <a:lvl6pPr lvl="5">
              <a:spcBef>
                <a:spcPts val="0"/>
              </a:spcBef>
              <a:spcAft>
                <a:spcPts val="0"/>
              </a:spcAft>
              <a:buClr>
                <a:schemeClr val="lt1"/>
              </a:buClr>
              <a:buSzPts val="1400"/>
              <a:buFont typeface="DM Sans Medium"/>
              <a:buNone/>
              <a:defRPr>
                <a:solidFill>
                  <a:schemeClr val="lt1"/>
                </a:solidFill>
              </a:defRPr>
            </a:lvl6pPr>
            <a:lvl7pPr lvl="6">
              <a:spcBef>
                <a:spcPts val="0"/>
              </a:spcBef>
              <a:spcAft>
                <a:spcPts val="0"/>
              </a:spcAft>
              <a:buClr>
                <a:schemeClr val="lt1"/>
              </a:buClr>
              <a:buSzPts val="1400"/>
              <a:buFont typeface="DM Sans Medium"/>
              <a:buNone/>
              <a:defRPr>
                <a:solidFill>
                  <a:schemeClr val="lt1"/>
                </a:solidFill>
              </a:defRPr>
            </a:lvl7pPr>
            <a:lvl8pPr lvl="7">
              <a:spcBef>
                <a:spcPts val="0"/>
              </a:spcBef>
              <a:spcAft>
                <a:spcPts val="0"/>
              </a:spcAft>
              <a:buClr>
                <a:schemeClr val="lt1"/>
              </a:buClr>
              <a:buSzPts val="1400"/>
              <a:buFont typeface="DM Sans Medium"/>
              <a:buNone/>
              <a:defRPr>
                <a:solidFill>
                  <a:schemeClr val="lt1"/>
                </a:solidFill>
              </a:defRPr>
            </a:lvl8pPr>
            <a:lvl9pPr lvl="8">
              <a:spcBef>
                <a:spcPts val="0"/>
              </a:spcBef>
              <a:spcAft>
                <a:spcPts val="0"/>
              </a:spcAft>
              <a:buClr>
                <a:schemeClr val="lt1"/>
              </a:buClr>
              <a:buSzPts val="1400"/>
              <a:buFont typeface="DM Sans Medium"/>
              <a:buNone/>
              <a:defRPr>
                <a:solidFill>
                  <a:schemeClr val="lt1"/>
                </a:solidFill>
              </a:defRPr>
            </a:lvl9pPr>
          </a:lstStyle>
          <a:p/>
        </p:txBody>
      </p:sp>
      <p:sp>
        <p:nvSpPr>
          <p:cNvPr id="173" name="Google Shape;173;p19"/>
          <p:cNvSpPr txBox="1"/>
          <p:nvPr>
            <p:ph idx="6" type="subTitle"/>
          </p:nvPr>
        </p:nvSpPr>
        <p:spPr>
          <a:xfrm>
            <a:off x="2455145" y="3433871"/>
            <a:ext cx="2029800" cy="624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DM Sans Medium"/>
              <a:buNone/>
              <a:defRPr>
                <a:solidFill>
                  <a:schemeClr val="lt1"/>
                </a:solidFill>
              </a:defRPr>
            </a:lvl1pPr>
            <a:lvl2pPr lvl="1">
              <a:spcBef>
                <a:spcPts val="0"/>
              </a:spcBef>
              <a:spcAft>
                <a:spcPts val="0"/>
              </a:spcAft>
              <a:buClr>
                <a:schemeClr val="lt1"/>
              </a:buClr>
              <a:buSzPts val="1400"/>
              <a:buFont typeface="DM Sans Medium"/>
              <a:buNone/>
              <a:defRPr>
                <a:solidFill>
                  <a:schemeClr val="lt1"/>
                </a:solidFill>
              </a:defRPr>
            </a:lvl2pPr>
            <a:lvl3pPr lvl="2">
              <a:spcBef>
                <a:spcPts val="0"/>
              </a:spcBef>
              <a:spcAft>
                <a:spcPts val="0"/>
              </a:spcAft>
              <a:buClr>
                <a:schemeClr val="lt1"/>
              </a:buClr>
              <a:buSzPts val="1400"/>
              <a:buFont typeface="DM Sans Medium"/>
              <a:buNone/>
              <a:defRPr>
                <a:solidFill>
                  <a:schemeClr val="lt1"/>
                </a:solidFill>
              </a:defRPr>
            </a:lvl3pPr>
            <a:lvl4pPr lvl="3">
              <a:spcBef>
                <a:spcPts val="0"/>
              </a:spcBef>
              <a:spcAft>
                <a:spcPts val="0"/>
              </a:spcAft>
              <a:buClr>
                <a:schemeClr val="lt1"/>
              </a:buClr>
              <a:buSzPts val="1400"/>
              <a:buFont typeface="DM Sans Medium"/>
              <a:buNone/>
              <a:defRPr>
                <a:solidFill>
                  <a:schemeClr val="lt1"/>
                </a:solidFill>
              </a:defRPr>
            </a:lvl4pPr>
            <a:lvl5pPr lvl="4">
              <a:spcBef>
                <a:spcPts val="0"/>
              </a:spcBef>
              <a:spcAft>
                <a:spcPts val="0"/>
              </a:spcAft>
              <a:buClr>
                <a:schemeClr val="lt1"/>
              </a:buClr>
              <a:buSzPts val="1400"/>
              <a:buFont typeface="DM Sans Medium"/>
              <a:buNone/>
              <a:defRPr>
                <a:solidFill>
                  <a:schemeClr val="lt1"/>
                </a:solidFill>
              </a:defRPr>
            </a:lvl5pPr>
            <a:lvl6pPr lvl="5">
              <a:spcBef>
                <a:spcPts val="0"/>
              </a:spcBef>
              <a:spcAft>
                <a:spcPts val="0"/>
              </a:spcAft>
              <a:buClr>
                <a:schemeClr val="lt1"/>
              </a:buClr>
              <a:buSzPts val="1400"/>
              <a:buFont typeface="DM Sans Medium"/>
              <a:buNone/>
              <a:defRPr>
                <a:solidFill>
                  <a:schemeClr val="lt1"/>
                </a:solidFill>
              </a:defRPr>
            </a:lvl6pPr>
            <a:lvl7pPr lvl="6">
              <a:spcBef>
                <a:spcPts val="0"/>
              </a:spcBef>
              <a:spcAft>
                <a:spcPts val="0"/>
              </a:spcAft>
              <a:buClr>
                <a:schemeClr val="lt1"/>
              </a:buClr>
              <a:buSzPts val="1400"/>
              <a:buFont typeface="DM Sans Medium"/>
              <a:buNone/>
              <a:defRPr>
                <a:solidFill>
                  <a:schemeClr val="lt1"/>
                </a:solidFill>
              </a:defRPr>
            </a:lvl7pPr>
            <a:lvl8pPr lvl="7">
              <a:spcBef>
                <a:spcPts val="0"/>
              </a:spcBef>
              <a:spcAft>
                <a:spcPts val="0"/>
              </a:spcAft>
              <a:buClr>
                <a:schemeClr val="lt1"/>
              </a:buClr>
              <a:buSzPts val="1400"/>
              <a:buFont typeface="DM Sans Medium"/>
              <a:buNone/>
              <a:defRPr>
                <a:solidFill>
                  <a:schemeClr val="lt1"/>
                </a:solidFill>
              </a:defRPr>
            </a:lvl8pPr>
            <a:lvl9pPr lvl="8">
              <a:spcBef>
                <a:spcPts val="0"/>
              </a:spcBef>
              <a:spcAft>
                <a:spcPts val="0"/>
              </a:spcAft>
              <a:buClr>
                <a:schemeClr val="lt1"/>
              </a:buClr>
              <a:buSzPts val="1400"/>
              <a:buFont typeface="DM Sans Medium"/>
              <a:buNone/>
              <a:defRPr>
                <a:solidFill>
                  <a:schemeClr val="lt1"/>
                </a:solidFill>
              </a:defRPr>
            </a:lvl9pPr>
          </a:lstStyle>
          <a:p/>
        </p:txBody>
      </p:sp>
      <p:sp>
        <p:nvSpPr>
          <p:cNvPr id="174" name="Google Shape;174;p19"/>
          <p:cNvSpPr txBox="1"/>
          <p:nvPr>
            <p:ph idx="7" type="subTitle"/>
          </p:nvPr>
        </p:nvSpPr>
        <p:spPr>
          <a:xfrm>
            <a:off x="4658867" y="3433871"/>
            <a:ext cx="2029800" cy="624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DM Sans Medium"/>
              <a:buNone/>
              <a:defRPr>
                <a:solidFill>
                  <a:schemeClr val="lt1"/>
                </a:solidFill>
              </a:defRPr>
            </a:lvl1pPr>
            <a:lvl2pPr lvl="1">
              <a:spcBef>
                <a:spcPts val="0"/>
              </a:spcBef>
              <a:spcAft>
                <a:spcPts val="0"/>
              </a:spcAft>
              <a:buClr>
                <a:schemeClr val="lt1"/>
              </a:buClr>
              <a:buSzPts val="1400"/>
              <a:buFont typeface="DM Sans Medium"/>
              <a:buNone/>
              <a:defRPr>
                <a:solidFill>
                  <a:schemeClr val="lt1"/>
                </a:solidFill>
              </a:defRPr>
            </a:lvl2pPr>
            <a:lvl3pPr lvl="2">
              <a:spcBef>
                <a:spcPts val="0"/>
              </a:spcBef>
              <a:spcAft>
                <a:spcPts val="0"/>
              </a:spcAft>
              <a:buClr>
                <a:schemeClr val="lt1"/>
              </a:buClr>
              <a:buSzPts val="1400"/>
              <a:buFont typeface="DM Sans Medium"/>
              <a:buNone/>
              <a:defRPr>
                <a:solidFill>
                  <a:schemeClr val="lt1"/>
                </a:solidFill>
              </a:defRPr>
            </a:lvl3pPr>
            <a:lvl4pPr lvl="3">
              <a:spcBef>
                <a:spcPts val="0"/>
              </a:spcBef>
              <a:spcAft>
                <a:spcPts val="0"/>
              </a:spcAft>
              <a:buClr>
                <a:schemeClr val="lt1"/>
              </a:buClr>
              <a:buSzPts val="1400"/>
              <a:buFont typeface="DM Sans Medium"/>
              <a:buNone/>
              <a:defRPr>
                <a:solidFill>
                  <a:schemeClr val="lt1"/>
                </a:solidFill>
              </a:defRPr>
            </a:lvl4pPr>
            <a:lvl5pPr lvl="4">
              <a:spcBef>
                <a:spcPts val="0"/>
              </a:spcBef>
              <a:spcAft>
                <a:spcPts val="0"/>
              </a:spcAft>
              <a:buClr>
                <a:schemeClr val="lt1"/>
              </a:buClr>
              <a:buSzPts val="1400"/>
              <a:buFont typeface="DM Sans Medium"/>
              <a:buNone/>
              <a:defRPr>
                <a:solidFill>
                  <a:schemeClr val="lt1"/>
                </a:solidFill>
              </a:defRPr>
            </a:lvl5pPr>
            <a:lvl6pPr lvl="5">
              <a:spcBef>
                <a:spcPts val="0"/>
              </a:spcBef>
              <a:spcAft>
                <a:spcPts val="0"/>
              </a:spcAft>
              <a:buClr>
                <a:schemeClr val="lt1"/>
              </a:buClr>
              <a:buSzPts val="1400"/>
              <a:buFont typeface="DM Sans Medium"/>
              <a:buNone/>
              <a:defRPr>
                <a:solidFill>
                  <a:schemeClr val="lt1"/>
                </a:solidFill>
              </a:defRPr>
            </a:lvl6pPr>
            <a:lvl7pPr lvl="6">
              <a:spcBef>
                <a:spcPts val="0"/>
              </a:spcBef>
              <a:spcAft>
                <a:spcPts val="0"/>
              </a:spcAft>
              <a:buClr>
                <a:schemeClr val="lt1"/>
              </a:buClr>
              <a:buSzPts val="1400"/>
              <a:buFont typeface="DM Sans Medium"/>
              <a:buNone/>
              <a:defRPr>
                <a:solidFill>
                  <a:schemeClr val="lt1"/>
                </a:solidFill>
              </a:defRPr>
            </a:lvl7pPr>
            <a:lvl8pPr lvl="7">
              <a:spcBef>
                <a:spcPts val="0"/>
              </a:spcBef>
              <a:spcAft>
                <a:spcPts val="0"/>
              </a:spcAft>
              <a:buClr>
                <a:schemeClr val="lt1"/>
              </a:buClr>
              <a:buSzPts val="1400"/>
              <a:buFont typeface="DM Sans Medium"/>
              <a:buNone/>
              <a:defRPr>
                <a:solidFill>
                  <a:schemeClr val="lt1"/>
                </a:solidFill>
              </a:defRPr>
            </a:lvl8pPr>
            <a:lvl9pPr lvl="8">
              <a:spcBef>
                <a:spcPts val="0"/>
              </a:spcBef>
              <a:spcAft>
                <a:spcPts val="0"/>
              </a:spcAft>
              <a:buClr>
                <a:schemeClr val="lt1"/>
              </a:buClr>
              <a:buSzPts val="1400"/>
              <a:buFont typeface="DM Sans Medium"/>
              <a:buNone/>
              <a:defRPr>
                <a:solidFill>
                  <a:schemeClr val="lt1"/>
                </a:solidFill>
              </a:defRPr>
            </a:lvl9pPr>
          </a:lstStyle>
          <a:p/>
        </p:txBody>
      </p:sp>
      <p:sp>
        <p:nvSpPr>
          <p:cNvPr id="175" name="Google Shape;175;p19"/>
          <p:cNvSpPr txBox="1"/>
          <p:nvPr>
            <p:ph idx="8" type="subTitle"/>
          </p:nvPr>
        </p:nvSpPr>
        <p:spPr>
          <a:xfrm>
            <a:off x="6862588" y="3433871"/>
            <a:ext cx="2029800" cy="624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DM Sans Medium"/>
              <a:buNone/>
              <a:defRPr>
                <a:solidFill>
                  <a:schemeClr val="lt1"/>
                </a:solidFill>
              </a:defRPr>
            </a:lvl1pPr>
            <a:lvl2pPr lvl="1">
              <a:spcBef>
                <a:spcPts val="0"/>
              </a:spcBef>
              <a:spcAft>
                <a:spcPts val="0"/>
              </a:spcAft>
              <a:buClr>
                <a:schemeClr val="lt1"/>
              </a:buClr>
              <a:buSzPts val="1400"/>
              <a:buFont typeface="DM Sans Medium"/>
              <a:buNone/>
              <a:defRPr>
                <a:solidFill>
                  <a:schemeClr val="lt1"/>
                </a:solidFill>
              </a:defRPr>
            </a:lvl2pPr>
            <a:lvl3pPr lvl="2">
              <a:spcBef>
                <a:spcPts val="0"/>
              </a:spcBef>
              <a:spcAft>
                <a:spcPts val="0"/>
              </a:spcAft>
              <a:buClr>
                <a:schemeClr val="lt1"/>
              </a:buClr>
              <a:buSzPts val="1400"/>
              <a:buFont typeface="DM Sans Medium"/>
              <a:buNone/>
              <a:defRPr>
                <a:solidFill>
                  <a:schemeClr val="lt1"/>
                </a:solidFill>
              </a:defRPr>
            </a:lvl3pPr>
            <a:lvl4pPr lvl="3">
              <a:spcBef>
                <a:spcPts val="0"/>
              </a:spcBef>
              <a:spcAft>
                <a:spcPts val="0"/>
              </a:spcAft>
              <a:buClr>
                <a:schemeClr val="lt1"/>
              </a:buClr>
              <a:buSzPts val="1400"/>
              <a:buFont typeface="DM Sans Medium"/>
              <a:buNone/>
              <a:defRPr>
                <a:solidFill>
                  <a:schemeClr val="lt1"/>
                </a:solidFill>
              </a:defRPr>
            </a:lvl4pPr>
            <a:lvl5pPr lvl="4">
              <a:spcBef>
                <a:spcPts val="0"/>
              </a:spcBef>
              <a:spcAft>
                <a:spcPts val="0"/>
              </a:spcAft>
              <a:buClr>
                <a:schemeClr val="lt1"/>
              </a:buClr>
              <a:buSzPts val="1400"/>
              <a:buFont typeface="DM Sans Medium"/>
              <a:buNone/>
              <a:defRPr>
                <a:solidFill>
                  <a:schemeClr val="lt1"/>
                </a:solidFill>
              </a:defRPr>
            </a:lvl5pPr>
            <a:lvl6pPr lvl="5">
              <a:spcBef>
                <a:spcPts val="0"/>
              </a:spcBef>
              <a:spcAft>
                <a:spcPts val="0"/>
              </a:spcAft>
              <a:buClr>
                <a:schemeClr val="lt1"/>
              </a:buClr>
              <a:buSzPts val="1400"/>
              <a:buFont typeface="DM Sans Medium"/>
              <a:buNone/>
              <a:defRPr>
                <a:solidFill>
                  <a:schemeClr val="lt1"/>
                </a:solidFill>
              </a:defRPr>
            </a:lvl6pPr>
            <a:lvl7pPr lvl="6">
              <a:spcBef>
                <a:spcPts val="0"/>
              </a:spcBef>
              <a:spcAft>
                <a:spcPts val="0"/>
              </a:spcAft>
              <a:buClr>
                <a:schemeClr val="lt1"/>
              </a:buClr>
              <a:buSzPts val="1400"/>
              <a:buFont typeface="DM Sans Medium"/>
              <a:buNone/>
              <a:defRPr>
                <a:solidFill>
                  <a:schemeClr val="lt1"/>
                </a:solidFill>
              </a:defRPr>
            </a:lvl7pPr>
            <a:lvl8pPr lvl="7">
              <a:spcBef>
                <a:spcPts val="0"/>
              </a:spcBef>
              <a:spcAft>
                <a:spcPts val="0"/>
              </a:spcAft>
              <a:buClr>
                <a:schemeClr val="lt1"/>
              </a:buClr>
              <a:buSzPts val="1400"/>
              <a:buFont typeface="DM Sans Medium"/>
              <a:buNone/>
              <a:defRPr>
                <a:solidFill>
                  <a:schemeClr val="lt1"/>
                </a:solidFill>
              </a:defRPr>
            </a:lvl8pPr>
            <a:lvl9pPr lvl="8">
              <a:spcBef>
                <a:spcPts val="0"/>
              </a:spcBef>
              <a:spcAft>
                <a:spcPts val="0"/>
              </a:spcAft>
              <a:buClr>
                <a:schemeClr val="lt1"/>
              </a:buClr>
              <a:buSzPts val="1400"/>
              <a:buFont typeface="DM Sans Medium"/>
              <a:buNone/>
              <a:defRPr>
                <a:solidFill>
                  <a:schemeClr val="lt1"/>
                </a:solidFill>
              </a:defRPr>
            </a:lvl9pPr>
          </a:lstStyle>
          <a:p/>
        </p:txBody>
      </p:sp>
      <p:cxnSp>
        <p:nvCxnSpPr>
          <p:cNvPr id="176" name="Google Shape;176;p19"/>
          <p:cNvCxnSpPr/>
          <p:nvPr/>
        </p:nvCxnSpPr>
        <p:spPr>
          <a:xfrm>
            <a:off x="-5675" y="4716000"/>
            <a:ext cx="9155400" cy="0"/>
          </a:xfrm>
          <a:prstGeom prst="straightConnector1">
            <a:avLst/>
          </a:prstGeom>
          <a:noFill/>
          <a:ln cap="flat" cmpd="sng" w="9525">
            <a:solidFill>
              <a:schemeClr val="lt1"/>
            </a:solidFill>
            <a:prstDash val="solid"/>
            <a:round/>
            <a:headEnd len="med" w="med" type="none"/>
            <a:tailEnd len="med" w="med" type="none"/>
          </a:ln>
        </p:spPr>
      </p:cxnSp>
      <p:sp>
        <p:nvSpPr>
          <p:cNvPr id="177" name="Google Shape;177;p19"/>
          <p:cNvSpPr txBox="1"/>
          <p:nvPr>
            <p:ph idx="9"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sp>
        <p:nvSpPr>
          <p:cNvPr id="178" name="Google Shape;178;p19"/>
          <p:cNvSpPr txBox="1"/>
          <p:nvPr>
            <p:ph idx="13"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sp>
        <p:nvSpPr>
          <p:cNvPr id="179" name="Google Shape;179;p19"/>
          <p:cNvSpPr txBox="1"/>
          <p:nvPr>
            <p:ph idx="14" type="body"/>
          </p:nvPr>
        </p:nvSpPr>
        <p:spPr>
          <a:xfrm>
            <a:off x="252125" y="3753975"/>
            <a:ext cx="2030100" cy="624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lt1"/>
              </a:buClr>
              <a:buSzPts val="800"/>
              <a:buFont typeface="DM Sans"/>
              <a:buChar char="●"/>
              <a:defRPr>
                <a:solidFill>
                  <a:schemeClr val="lt1"/>
                </a:solidFill>
              </a:defRPr>
            </a:lvl1pPr>
            <a:lvl2pPr indent="-279400" lvl="1" marL="914400">
              <a:spcBef>
                <a:spcPts val="0"/>
              </a:spcBef>
              <a:spcAft>
                <a:spcPts val="0"/>
              </a:spcAft>
              <a:buClr>
                <a:schemeClr val="lt1"/>
              </a:buClr>
              <a:buSzPts val="800"/>
              <a:buFont typeface="DM Sans"/>
              <a:buChar char="○"/>
              <a:defRPr>
                <a:solidFill>
                  <a:schemeClr val="lt1"/>
                </a:solidFill>
              </a:defRPr>
            </a:lvl2pPr>
            <a:lvl3pPr indent="-279400" lvl="2" marL="1371600">
              <a:spcBef>
                <a:spcPts val="0"/>
              </a:spcBef>
              <a:spcAft>
                <a:spcPts val="0"/>
              </a:spcAft>
              <a:buClr>
                <a:schemeClr val="lt1"/>
              </a:buClr>
              <a:buSzPts val="800"/>
              <a:buFont typeface="DM Sans"/>
              <a:buChar char="■"/>
              <a:defRPr>
                <a:solidFill>
                  <a:schemeClr val="lt1"/>
                </a:solidFill>
              </a:defRPr>
            </a:lvl3pPr>
            <a:lvl4pPr indent="-279400" lvl="3" marL="1828800">
              <a:spcBef>
                <a:spcPts val="0"/>
              </a:spcBef>
              <a:spcAft>
                <a:spcPts val="0"/>
              </a:spcAft>
              <a:buClr>
                <a:schemeClr val="lt1"/>
              </a:buClr>
              <a:buSzPts val="800"/>
              <a:buFont typeface="DM Sans"/>
              <a:buChar char="●"/>
              <a:defRPr>
                <a:solidFill>
                  <a:schemeClr val="lt1"/>
                </a:solidFill>
              </a:defRPr>
            </a:lvl4pPr>
            <a:lvl5pPr indent="-279400" lvl="4" marL="2286000">
              <a:spcBef>
                <a:spcPts val="0"/>
              </a:spcBef>
              <a:spcAft>
                <a:spcPts val="0"/>
              </a:spcAft>
              <a:buClr>
                <a:schemeClr val="lt1"/>
              </a:buClr>
              <a:buSzPts val="800"/>
              <a:buFont typeface="DM Sans"/>
              <a:buChar char="○"/>
              <a:defRPr>
                <a:solidFill>
                  <a:schemeClr val="lt1"/>
                </a:solidFill>
              </a:defRPr>
            </a:lvl5pPr>
            <a:lvl6pPr indent="-279400" lvl="5" marL="2743200">
              <a:spcBef>
                <a:spcPts val="0"/>
              </a:spcBef>
              <a:spcAft>
                <a:spcPts val="0"/>
              </a:spcAft>
              <a:buClr>
                <a:schemeClr val="lt1"/>
              </a:buClr>
              <a:buSzPts val="800"/>
              <a:buFont typeface="DM Sans"/>
              <a:buChar char="■"/>
              <a:defRPr>
                <a:solidFill>
                  <a:schemeClr val="lt1"/>
                </a:solidFill>
              </a:defRPr>
            </a:lvl6pPr>
            <a:lvl7pPr indent="-279400" lvl="6" marL="3200400">
              <a:spcBef>
                <a:spcPts val="0"/>
              </a:spcBef>
              <a:spcAft>
                <a:spcPts val="0"/>
              </a:spcAft>
              <a:buClr>
                <a:schemeClr val="lt1"/>
              </a:buClr>
              <a:buSzPts val="800"/>
              <a:buFont typeface="DM Sans"/>
              <a:buChar char="●"/>
              <a:defRPr>
                <a:solidFill>
                  <a:schemeClr val="lt1"/>
                </a:solidFill>
              </a:defRPr>
            </a:lvl7pPr>
            <a:lvl8pPr indent="-279400" lvl="7" marL="3657600">
              <a:spcBef>
                <a:spcPts val="0"/>
              </a:spcBef>
              <a:spcAft>
                <a:spcPts val="0"/>
              </a:spcAft>
              <a:buClr>
                <a:schemeClr val="lt1"/>
              </a:buClr>
              <a:buSzPts val="800"/>
              <a:buFont typeface="DM Sans"/>
              <a:buChar char="○"/>
              <a:defRPr>
                <a:solidFill>
                  <a:schemeClr val="lt1"/>
                </a:solidFill>
              </a:defRPr>
            </a:lvl8pPr>
            <a:lvl9pPr indent="-279400" lvl="8" marL="4114800">
              <a:spcBef>
                <a:spcPts val="0"/>
              </a:spcBef>
              <a:spcAft>
                <a:spcPts val="0"/>
              </a:spcAft>
              <a:buClr>
                <a:schemeClr val="lt1"/>
              </a:buClr>
              <a:buSzPts val="800"/>
              <a:buFont typeface="DM Sans"/>
              <a:buChar char="■"/>
              <a:defRPr>
                <a:solidFill>
                  <a:schemeClr val="lt1"/>
                </a:solidFill>
              </a:defRPr>
            </a:lvl9pPr>
          </a:lstStyle>
          <a:p/>
        </p:txBody>
      </p:sp>
      <p:sp>
        <p:nvSpPr>
          <p:cNvPr id="180" name="Google Shape;180;p19"/>
          <p:cNvSpPr txBox="1"/>
          <p:nvPr>
            <p:ph idx="15" type="body"/>
          </p:nvPr>
        </p:nvSpPr>
        <p:spPr>
          <a:xfrm>
            <a:off x="3218350" y="7418600"/>
            <a:ext cx="2391000" cy="10833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lt1"/>
              </a:buClr>
              <a:buSzPts val="800"/>
              <a:buFont typeface="DM Sans"/>
              <a:buChar char="●"/>
              <a:defRPr>
                <a:solidFill>
                  <a:schemeClr val="lt1"/>
                </a:solidFill>
              </a:defRPr>
            </a:lvl1pPr>
            <a:lvl2pPr indent="-279400" lvl="1" marL="914400">
              <a:spcBef>
                <a:spcPts val="0"/>
              </a:spcBef>
              <a:spcAft>
                <a:spcPts val="0"/>
              </a:spcAft>
              <a:buClr>
                <a:schemeClr val="lt1"/>
              </a:buClr>
              <a:buSzPts val="800"/>
              <a:buFont typeface="DM Sans"/>
              <a:buChar char="○"/>
              <a:defRPr>
                <a:solidFill>
                  <a:schemeClr val="lt1"/>
                </a:solidFill>
              </a:defRPr>
            </a:lvl2pPr>
            <a:lvl3pPr indent="-279400" lvl="2" marL="1371600">
              <a:spcBef>
                <a:spcPts val="0"/>
              </a:spcBef>
              <a:spcAft>
                <a:spcPts val="0"/>
              </a:spcAft>
              <a:buClr>
                <a:schemeClr val="lt1"/>
              </a:buClr>
              <a:buSzPts val="800"/>
              <a:buFont typeface="DM Sans"/>
              <a:buChar char="■"/>
              <a:defRPr>
                <a:solidFill>
                  <a:schemeClr val="lt1"/>
                </a:solidFill>
              </a:defRPr>
            </a:lvl3pPr>
            <a:lvl4pPr indent="-279400" lvl="3" marL="1828800">
              <a:spcBef>
                <a:spcPts val="0"/>
              </a:spcBef>
              <a:spcAft>
                <a:spcPts val="0"/>
              </a:spcAft>
              <a:buClr>
                <a:schemeClr val="lt1"/>
              </a:buClr>
              <a:buSzPts val="800"/>
              <a:buFont typeface="DM Sans"/>
              <a:buChar char="●"/>
              <a:defRPr>
                <a:solidFill>
                  <a:schemeClr val="lt1"/>
                </a:solidFill>
              </a:defRPr>
            </a:lvl4pPr>
            <a:lvl5pPr indent="-279400" lvl="4" marL="2286000">
              <a:spcBef>
                <a:spcPts val="0"/>
              </a:spcBef>
              <a:spcAft>
                <a:spcPts val="0"/>
              </a:spcAft>
              <a:buClr>
                <a:schemeClr val="lt1"/>
              </a:buClr>
              <a:buSzPts val="800"/>
              <a:buFont typeface="DM Sans"/>
              <a:buChar char="○"/>
              <a:defRPr>
                <a:solidFill>
                  <a:schemeClr val="lt1"/>
                </a:solidFill>
              </a:defRPr>
            </a:lvl5pPr>
            <a:lvl6pPr indent="-279400" lvl="5" marL="2743200">
              <a:spcBef>
                <a:spcPts val="0"/>
              </a:spcBef>
              <a:spcAft>
                <a:spcPts val="0"/>
              </a:spcAft>
              <a:buClr>
                <a:schemeClr val="lt1"/>
              </a:buClr>
              <a:buSzPts val="800"/>
              <a:buFont typeface="DM Sans"/>
              <a:buChar char="■"/>
              <a:defRPr>
                <a:solidFill>
                  <a:schemeClr val="lt1"/>
                </a:solidFill>
              </a:defRPr>
            </a:lvl6pPr>
            <a:lvl7pPr indent="-279400" lvl="6" marL="3200400">
              <a:spcBef>
                <a:spcPts val="0"/>
              </a:spcBef>
              <a:spcAft>
                <a:spcPts val="0"/>
              </a:spcAft>
              <a:buClr>
                <a:schemeClr val="lt1"/>
              </a:buClr>
              <a:buSzPts val="800"/>
              <a:buFont typeface="DM Sans"/>
              <a:buChar char="●"/>
              <a:defRPr>
                <a:solidFill>
                  <a:schemeClr val="lt1"/>
                </a:solidFill>
              </a:defRPr>
            </a:lvl7pPr>
            <a:lvl8pPr indent="-279400" lvl="7" marL="3657600">
              <a:spcBef>
                <a:spcPts val="0"/>
              </a:spcBef>
              <a:spcAft>
                <a:spcPts val="0"/>
              </a:spcAft>
              <a:buClr>
                <a:schemeClr val="lt1"/>
              </a:buClr>
              <a:buSzPts val="800"/>
              <a:buFont typeface="DM Sans"/>
              <a:buChar char="○"/>
              <a:defRPr>
                <a:solidFill>
                  <a:schemeClr val="lt1"/>
                </a:solidFill>
              </a:defRPr>
            </a:lvl8pPr>
            <a:lvl9pPr indent="-279400" lvl="8" marL="4114800">
              <a:spcBef>
                <a:spcPts val="0"/>
              </a:spcBef>
              <a:spcAft>
                <a:spcPts val="0"/>
              </a:spcAft>
              <a:buClr>
                <a:schemeClr val="lt1"/>
              </a:buClr>
              <a:buSzPts val="800"/>
              <a:buFont typeface="DM Sans"/>
              <a:buChar char="■"/>
              <a:defRPr>
                <a:solidFill>
                  <a:schemeClr val="lt1"/>
                </a:solidFill>
              </a:defRPr>
            </a:lvl9pPr>
          </a:lstStyle>
          <a:p/>
        </p:txBody>
      </p:sp>
      <p:sp>
        <p:nvSpPr>
          <p:cNvPr id="181" name="Google Shape;181;p19"/>
          <p:cNvSpPr txBox="1"/>
          <p:nvPr>
            <p:ph idx="16" type="body"/>
          </p:nvPr>
        </p:nvSpPr>
        <p:spPr>
          <a:xfrm>
            <a:off x="3218350" y="8720875"/>
            <a:ext cx="2391000" cy="10833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lt1"/>
              </a:buClr>
              <a:buSzPts val="800"/>
              <a:buFont typeface="DM Sans"/>
              <a:buChar char="●"/>
              <a:defRPr>
                <a:solidFill>
                  <a:schemeClr val="lt1"/>
                </a:solidFill>
              </a:defRPr>
            </a:lvl1pPr>
            <a:lvl2pPr indent="-279400" lvl="1" marL="914400">
              <a:spcBef>
                <a:spcPts val="0"/>
              </a:spcBef>
              <a:spcAft>
                <a:spcPts val="0"/>
              </a:spcAft>
              <a:buClr>
                <a:schemeClr val="lt1"/>
              </a:buClr>
              <a:buSzPts val="800"/>
              <a:buFont typeface="DM Sans"/>
              <a:buChar char="○"/>
              <a:defRPr>
                <a:solidFill>
                  <a:schemeClr val="lt1"/>
                </a:solidFill>
              </a:defRPr>
            </a:lvl2pPr>
            <a:lvl3pPr indent="-279400" lvl="2" marL="1371600">
              <a:spcBef>
                <a:spcPts val="0"/>
              </a:spcBef>
              <a:spcAft>
                <a:spcPts val="0"/>
              </a:spcAft>
              <a:buClr>
                <a:schemeClr val="lt1"/>
              </a:buClr>
              <a:buSzPts val="800"/>
              <a:buFont typeface="DM Sans"/>
              <a:buChar char="■"/>
              <a:defRPr>
                <a:solidFill>
                  <a:schemeClr val="lt1"/>
                </a:solidFill>
              </a:defRPr>
            </a:lvl3pPr>
            <a:lvl4pPr indent="-279400" lvl="3" marL="1828800">
              <a:spcBef>
                <a:spcPts val="0"/>
              </a:spcBef>
              <a:spcAft>
                <a:spcPts val="0"/>
              </a:spcAft>
              <a:buClr>
                <a:schemeClr val="lt1"/>
              </a:buClr>
              <a:buSzPts val="800"/>
              <a:buFont typeface="DM Sans"/>
              <a:buChar char="●"/>
              <a:defRPr>
                <a:solidFill>
                  <a:schemeClr val="lt1"/>
                </a:solidFill>
              </a:defRPr>
            </a:lvl4pPr>
            <a:lvl5pPr indent="-279400" lvl="4" marL="2286000">
              <a:spcBef>
                <a:spcPts val="0"/>
              </a:spcBef>
              <a:spcAft>
                <a:spcPts val="0"/>
              </a:spcAft>
              <a:buClr>
                <a:schemeClr val="lt1"/>
              </a:buClr>
              <a:buSzPts val="800"/>
              <a:buFont typeface="DM Sans"/>
              <a:buChar char="○"/>
              <a:defRPr>
                <a:solidFill>
                  <a:schemeClr val="lt1"/>
                </a:solidFill>
              </a:defRPr>
            </a:lvl5pPr>
            <a:lvl6pPr indent="-279400" lvl="5" marL="2743200">
              <a:spcBef>
                <a:spcPts val="0"/>
              </a:spcBef>
              <a:spcAft>
                <a:spcPts val="0"/>
              </a:spcAft>
              <a:buClr>
                <a:schemeClr val="lt1"/>
              </a:buClr>
              <a:buSzPts val="800"/>
              <a:buFont typeface="DM Sans"/>
              <a:buChar char="■"/>
              <a:defRPr>
                <a:solidFill>
                  <a:schemeClr val="lt1"/>
                </a:solidFill>
              </a:defRPr>
            </a:lvl6pPr>
            <a:lvl7pPr indent="-279400" lvl="6" marL="3200400">
              <a:spcBef>
                <a:spcPts val="0"/>
              </a:spcBef>
              <a:spcAft>
                <a:spcPts val="0"/>
              </a:spcAft>
              <a:buClr>
                <a:schemeClr val="lt1"/>
              </a:buClr>
              <a:buSzPts val="800"/>
              <a:buFont typeface="DM Sans"/>
              <a:buChar char="●"/>
              <a:defRPr>
                <a:solidFill>
                  <a:schemeClr val="lt1"/>
                </a:solidFill>
              </a:defRPr>
            </a:lvl7pPr>
            <a:lvl8pPr indent="-279400" lvl="7" marL="3657600">
              <a:spcBef>
                <a:spcPts val="0"/>
              </a:spcBef>
              <a:spcAft>
                <a:spcPts val="0"/>
              </a:spcAft>
              <a:buClr>
                <a:schemeClr val="lt1"/>
              </a:buClr>
              <a:buSzPts val="800"/>
              <a:buFont typeface="DM Sans"/>
              <a:buChar char="○"/>
              <a:defRPr>
                <a:solidFill>
                  <a:schemeClr val="lt1"/>
                </a:solidFill>
              </a:defRPr>
            </a:lvl8pPr>
            <a:lvl9pPr indent="-279400" lvl="8" marL="4114800">
              <a:spcBef>
                <a:spcPts val="0"/>
              </a:spcBef>
              <a:spcAft>
                <a:spcPts val="0"/>
              </a:spcAft>
              <a:buClr>
                <a:schemeClr val="lt1"/>
              </a:buClr>
              <a:buSzPts val="800"/>
              <a:buFont typeface="DM Sans"/>
              <a:buChar char="■"/>
              <a:defRPr>
                <a:solidFill>
                  <a:schemeClr val="lt1"/>
                </a:solidFill>
              </a:defRPr>
            </a:lvl9pPr>
          </a:lstStyle>
          <a:p/>
        </p:txBody>
      </p:sp>
      <p:sp>
        <p:nvSpPr>
          <p:cNvPr id="182" name="Google Shape;182;p19"/>
          <p:cNvSpPr txBox="1"/>
          <p:nvPr>
            <p:ph idx="17" type="body"/>
          </p:nvPr>
        </p:nvSpPr>
        <p:spPr>
          <a:xfrm>
            <a:off x="2455075" y="3753963"/>
            <a:ext cx="2030100" cy="624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lt1"/>
              </a:buClr>
              <a:buSzPts val="800"/>
              <a:buFont typeface="DM Sans"/>
              <a:buChar char="●"/>
              <a:defRPr>
                <a:solidFill>
                  <a:schemeClr val="lt1"/>
                </a:solidFill>
              </a:defRPr>
            </a:lvl1pPr>
            <a:lvl2pPr indent="-279400" lvl="1" marL="914400">
              <a:spcBef>
                <a:spcPts val="0"/>
              </a:spcBef>
              <a:spcAft>
                <a:spcPts val="0"/>
              </a:spcAft>
              <a:buClr>
                <a:schemeClr val="lt1"/>
              </a:buClr>
              <a:buSzPts val="800"/>
              <a:buFont typeface="DM Sans"/>
              <a:buChar char="○"/>
              <a:defRPr>
                <a:solidFill>
                  <a:schemeClr val="lt1"/>
                </a:solidFill>
              </a:defRPr>
            </a:lvl2pPr>
            <a:lvl3pPr indent="-279400" lvl="2" marL="1371600">
              <a:spcBef>
                <a:spcPts val="0"/>
              </a:spcBef>
              <a:spcAft>
                <a:spcPts val="0"/>
              </a:spcAft>
              <a:buClr>
                <a:schemeClr val="lt1"/>
              </a:buClr>
              <a:buSzPts val="800"/>
              <a:buFont typeface="DM Sans"/>
              <a:buChar char="■"/>
              <a:defRPr>
                <a:solidFill>
                  <a:schemeClr val="lt1"/>
                </a:solidFill>
              </a:defRPr>
            </a:lvl3pPr>
            <a:lvl4pPr indent="-279400" lvl="3" marL="1828800">
              <a:spcBef>
                <a:spcPts val="0"/>
              </a:spcBef>
              <a:spcAft>
                <a:spcPts val="0"/>
              </a:spcAft>
              <a:buClr>
                <a:schemeClr val="lt1"/>
              </a:buClr>
              <a:buSzPts val="800"/>
              <a:buFont typeface="DM Sans"/>
              <a:buChar char="●"/>
              <a:defRPr>
                <a:solidFill>
                  <a:schemeClr val="lt1"/>
                </a:solidFill>
              </a:defRPr>
            </a:lvl4pPr>
            <a:lvl5pPr indent="-279400" lvl="4" marL="2286000">
              <a:spcBef>
                <a:spcPts val="0"/>
              </a:spcBef>
              <a:spcAft>
                <a:spcPts val="0"/>
              </a:spcAft>
              <a:buClr>
                <a:schemeClr val="lt1"/>
              </a:buClr>
              <a:buSzPts val="800"/>
              <a:buFont typeface="DM Sans"/>
              <a:buChar char="○"/>
              <a:defRPr>
                <a:solidFill>
                  <a:schemeClr val="lt1"/>
                </a:solidFill>
              </a:defRPr>
            </a:lvl5pPr>
            <a:lvl6pPr indent="-279400" lvl="5" marL="2743200">
              <a:spcBef>
                <a:spcPts val="0"/>
              </a:spcBef>
              <a:spcAft>
                <a:spcPts val="0"/>
              </a:spcAft>
              <a:buClr>
                <a:schemeClr val="lt1"/>
              </a:buClr>
              <a:buSzPts val="800"/>
              <a:buFont typeface="DM Sans"/>
              <a:buChar char="■"/>
              <a:defRPr>
                <a:solidFill>
                  <a:schemeClr val="lt1"/>
                </a:solidFill>
              </a:defRPr>
            </a:lvl6pPr>
            <a:lvl7pPr indent="-279400" lvl="6" marL="3200400">
              <a:spcBef>
                <a:spcPts val="0"/>
              </a:spcBef>
              <a:spcAft>
                <a:spcPts val="0"/>
              </a:spcAft>
              <a:buClr>
                <a:schemeClr val="lt1"/>
              </a:buClr>
              <a:buSzPts val="800"/>
              <a:buFont typeface="DM Sans"/>
              <a:buChar char="●"/>
              <a:defRPr>
                <a:solidFill>
                  <a:schemeClr val="lt1"/>
                </a:solidFill>
              </a:defRPr>
            </a:lvl7pPr>
            <a:lvl8pPr indent="-279400" lvl="7" marL="3657600">
              <a:spcBef>
                <a:spcPts val="0"/>
              </a:spcBef>
              <a:spcAft>
                <a:spcPts val="0"/>
              </a:spcAft>
              <a:buClr>
                <a:schemeClr val="lt1"/>
              </a:buClr>
              <a:buSzPts val="800"/>
              <a:buFont typeface="DM Sans"/>
              <a:buChar char="○"/>
              <a:defRPr>
                <a:solidFill>
                  <a:schemeClr val="lt1"/>
                </a:solidFill>
              </a:defRPr>
            </a:lvl8pPr>
            <a:lvl9pPr indent="-279400" lvl="8" marL="4114800">
              <a:spcBef>
                <a:spcPts val="0"/>
              </a:spcBef>
              <a:spcAft>
                <a:spcPts val="0"/>
              </a:spcAft>
              <a:buClr>
                <a:schemeClr val="lt1"/>
              </a:buClr>
              <a:buSzPts val="800"/>
              <a:buFont typeface="DM Sans"/>
              <a:buChar char="■"/>
              <a:defRPr>
                <a:solidFill>
                  <a:schemeClr val="lt1"/>
                </a:solidFill>
              </a:defRPr>
            </a:lvl9pPr>
          </a:lstStyle>
          <a:p/>
        </p:txBody>
      </p:sp>
      <p:sp>
        <p:nvSpPr>
          <p:cNvPr id="183" name="Google Shape;183;p19"/>
          <p:cNvSpPr txBox="1"/>
          <p:nvPr>
            <p:ph idx="18" type="body"/>
          </p:nvPr>
        </p:nvSpPr>
        <p:spPr>
          <a:xfrm>
            <a:off x="4658725" y="3753963"/>
            <a:ext cx="2030100" cy="624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lt1"/>
              </a:buClr>
              <a:buSzPts val="800"/>
              <a:buFont typeface="DM Sans"/>
              <a:buChar char="●"/>
              <a:defRPr>
                <a:solidFill>
                  <a:schemeClr val="lt1"/>
                </a:solidFill>
              </a:defRPr>
            </a:lvl1pPr>
            <a:lvl2pPr indent="-279400" lvl="1" marL="914400">
              <a:spcBef>
                <a:spcPts val="0"/>
              </a:spcBef>
              <a:spcAft>
                <a:spcPts val="0"/>
              </a:spcAft>
              <a:buClr>
                <a:schemeClr val="lt1"/>
              </a:buClr>
              <a:buSzPts val="800"/>
              <a:buFont typeface="DM Sans"/>
              <a:buChar char="○"/>
              <a:defRPr>
                <a:solidFill>
                  <a:schemeClr val="lt1"/>
                </a:solidFill>
              </a:defRPr>
            </a:lvl2pPr>
            <a:lvl3pPr indent="-279400" lvl="2" marL="1371600">
              <a:spcBef>
                <a:spcPts val="0"/>
              </a:spcBef>
              <a:spcAft>
                <a:spcPts val="0"/>
              </a:spcAft>
              <a:buClr>
                <a:schemeClr val="lt1"/>
              </a:buClr>
              <a:buSzPts val="800"/>
              <a:buFont typeface="DM Sans"/>
              <a:buChar char="■"/>
              <a:defRPr>
                <a:solidFill>
                  <a:schemeClr val="lt1"/>
                </a:solidFill>
              </a:defRPr>
            </a:lvl3pPr>
            <a:lvl4pPr indent="-279400" lvl="3" marL="1828800">
              <a:spcBef>
                <a:spcPts val="0"/>
              </a:spcBef>
              <a:spcAft>
                <a:spcPts val="0"/>
              </a:spcAft>
              <a:buClr>
                <a:schemeClr val="lt1"/>
              </a:buClr>
              <a:buSzPts val="800"/>
              <a:buFont typeface="DM Sans"/>
              <a:buChar char="●"/>
              <a:defRPr>
                <a:solidFill>
                  <a:schemeClr val="lt1"/>
                </a:solidFill>
              </a:defRPr>
            </a:lvl4pPr>
            <a:lvl5pPr indent="-279400" lvl="4" marL="2286000">
              <a:spcBef>
                <a:spcPts val="0"/>
              </a:spcBef>
              <a:spcAft>
                <a:spcPts val="0"/>
              </a:spcAft>
              <a:buClr>
                <a:schemeClr val="lt1"/>
              </a:buClr>
              <a:buSzPts val="800"/>
              <a:buFont typeface="DM Sans"/>
              <a:buChar char="○"/>
              <a:defRPr>
                <a:solidFill>
                  <a:schemeClr val="lt1"/>
                </a:solidFill>
              </a:defRPr>
            </a:lvl5pPr>
            <a:lvl6pPr indent="-279400" lvl="5" marL="2743200">
              <a:spcBef>
                <a:spcPts val="0"/>
              </a:spcBef>
              <a:spcAft>
                <a:spcPts val="0"/>
              </a:spcAft>
              <a:buClr>
                <a:schemeClr val="lt1"/>
              </a:buClr>
              <a:buSzPts val="800"/>
              <a:buFont typeface="DM Sans"/>
              <a:buChar char="■"/>
              <a:defRPr>
                <a:solidFill>
                  <a:schemeClr val="lt1"/>
                </a:solidFill>
              </a:defRPr>
            </a:lvl6pPr>
            <a:lvl7pPr indent="-279400" lvl="6" marL="3200400">
              <a:spcBef>
                <a:spcPts val="0"/>
              </a:spcBef>
              <a:spcAft>
                <a:spcPts val="0"/>
              </a:spcAft>
              <a:buClr>
                <a:schemeClr val="lt1"/>
              </a:buClr>
              <a:buSzPts val="800"/>
              <a:buFont typeface="DM Sans"/>
              <a:buChar char="●"/>
              <a:defRPr>
                <a:solidFill>
                  <a:schemeClr val="lt1"/>
                </a:solidFill>
              </a:defRPr>
            </a:lvl7pPr>
            <a:lvl8pPr indent="-279400" lvl="7" marL="3657600">
              <a:spcBef>
                <a:spcPts val="0"/>
              </a:spcBef>
              <a:spcAft>
                <a:spcPts val="0"/>
              </a:spcAft>
              <a:buClr>
                <a:schemeClr val="lt1"/>
              </a:buClr>
              <a:buSzPts val="800"/>
              <a:buFont typeface="DM Sans"/>
              <a:buChar char="○"/>
              <a:defRPr>
                <a:solidFill>
                  <a:schemeClr val="lt1"/>
                </a:solidFill>
              </a:defRPr>
            </a:lvl8pPr>
            <a:lvl9pPr indent="-279400" lvl="8" marL="4114800">
              <a:spcBef>
                <a:spcPts val="0"/>
              </a:spcBef>
              <a:spcAft>
                <a:spcPts val="0"/>
              </a:spcAft>
              <a:buClr>
                <a:schemeClr val="lt1"/>
              </a:buClr>
              <a:buSzPts val="800"/>
              <a:buFont typeface="DM Sans"/>
              <a:buChar char="■"/>
              <a:defRPr>
                <a:solidFill>
                  <a:schemeClr val="lt1"/>
                </a:solidFill>
              </a:defRPr>
            </a:lvl9pPr>
          </a:lstStyle>
          <a:p/>
        </p:txBody>
      </p:sp>
      <p:sp>
        <p:nvSpPr>
          <p:cNvPr id="184" name="Google Shape;184;p19"/>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solidFill>
                  <a:schemeClr val="lt1"/>
                </a:solidFill>
                <a:latin typeface="DM Sans"/>
                <a:ea typeface="DM Sans"/>
                <a:cs typeface="DM Sans"/>
                <a:sym typeface="DM Sans"/>
              </a:defRPr>
            </a:lvl1pPr>
            <a:lvl2pPr lvl="1">
              <a:buNone/>
              <a:defRPr b="1" sz="800">
                <a:solidFill>
                  <a:schemeClr val="lt1"/>
                </a:solidFill>
                <a:latin typeface="DM Sans"/>
                <a:ea typeface="DM Sans"/>
                <a:cs typeface="DM Sans"/>
                <a:sym typeface="DM Sans"/>
              </a:defRPr>
            </a:lvl2pPr>
            <a:lvl3pPr lvl="2">
              <a:buNone/>
              <a:defRPr b="1" sz="800">
                <a:solidFill>
                  <a:schemeClr val="lt1"/>
                </a:solidFill>
                <a:latin typeface="DM Sans"/>
                <a:ea typeface="DM Sans"/>
                <a:cs typeface="DM Sans"/>
                <a:sym typeface="DM Sans"/>
              </a:defRPr>
            </a:lvl3pPr>
            <a:lvl4pPr lvl="3">
              <a:buNone/>
              <a:defRPr b="1" sz="800">
                <a:solidFill>
                  <a:schemeClr val="lt1"/>
                </a:solidFill>
                <a:latin typeface="DM Sans"/>
                <a:ea typeface="DM Sans"/>
                <a:cs typeface="DM Sans"/>
                <a:sym typeface="DM Sans"/>
              </a:defRPr>
            </a:lvl4pPr>
            <a:lvl5pPr lvl="4">
              <a:buNone/>
              <a:defRPr b="1" sz="800">
                <a:solidFill>
                  <a:schemeClr val="lt1"/>
                </a:solidFill>
                <a:latin typeface="DM Sans"/>
                <a:ea typeface="DM Sans"/>
                <a:cs typeface="DM Sans"/>
                <a:sym typeface="DM Sans"/>
              </a:defRPr>
            </a:lvl5pPr>
            <a:lvl6pPr lvl="5">
              <a:buNone/>
              <a:defRPr b="1" sz="800">
                <a:solidFill>
                  <a:schemeClr val="lt1"/>
                </a:solidFill>
                <a:latin typeface="DM Sans"/>
                <a:ea typeface="DM Sans"/>
                <a:cs typeface="DM Sans"/>
                <a:sym typeface="DM Sans"/>
              </a:defRPr>
            </a:lvl6pPr>
            <a:lvl7pPr lvl="6">
              <a:buNone/>
              <a:defRPr b="1" sz="800">
                <a:solidFill>
                  <a:schemeClr val="lt1"/>
                </a:solidFill>
                <a:latin typeface="DM Sans"/>
                <a:ea typeface="DM Sans"/>
                <a:cs typeface="DM Sans"/>
                <a:sym typeface="DM Sans"/>
              </a:defRPr>
            </a:lvl7pPr>
            <a:lvl8pPr lvl="7">
              <a:buNone/>
              <a:defRPr b="1" sz="800">
                <a:solidFill>
                  <a:schemeClr val="lt1"/>
                </a:solidFill>
                <a:latin typeface="DM Sans"/>
                <a:ea typeface="DM Sans"/>
                <a:cs typeface="DM Sans"/>
                <a:sym typeface="DM Sans"/>
              </a:defRPr>
            </a:lvl8pPr>
            <a:lvl9pPr lvl="8">
              <a:buNone/>
              <a:defRPr b="1" sz="800">
                <a:solidFill>
                  <a:schemeClr val="lt1"/>
                </a:solidFill>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
        <p:nvSpPr>
          <p:cNvPr id="185" name="Google Shape;185;p19"/>
          <p:cNvSpPr txBox="1"/>
          <p:nvPr>
            <p:ph idx="19" type="body"/>
          </p:nvPr>
        </p:nvSpPr>
        <p:spPr>
          <a:xfrm>
            <a:off x="6862375" y="3753963"/>
            <a:ext cx="2030100" cy="624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lt1"/>
              </a:buClr>
              <a:buSzPts val="800"/>
              <a:buFont typeface="DM Sans"/>
              <a:buChar char="●"/>
              <a:defRPr>
                <a:solidFill>
                  <a:schemeClr val="lt1"/>
                </a:solidFill>
              </a:defRPr>
            </a:lvl1pPr>
            <a:lvl2pPr indent="-279400" lvl="1" marL="914400">
              <a:spcBef>
                <a:spcPts val="0"/>
              </a:spcBef>
              <a:spcAft>
                <a:spcPts val="0"/>
              </a:spcAft>
              <a:buClr>
                <a:schemeClr val="lt1"/>
              </a:buClr>
              <a:buSzPts val="800"/>
              <a:buFont typeface="DM Sans"/>
              <a:buChar char="○"/>
              <a:defRPr>
                <a:solidFill>
                  <a:schemeClr val="lt1"/>
                </a:solidFill>
              </a:defRPr>
            </a:lvl2pPr>
            <a:lvl3pPr indent="-279400" lvl="2" marL="1371600">
              <a:spcBef>
                <a:spcPts val="0"/>
              </a:spcBef>
              <a:spcAft>
                <a:spcPts val="0"/>
              </a:spcAft>
              <a:buClr>
                <a:schemeClr val="lt1"/>
              </a:buClr>
              <a:buSzPts val="800"/>
              <a:buFont typeface="DM Sans"/>
              <a:buChar char="■"/>
              <a:defRPr>
                <a:solidFill>
                  <a:schemeClr val="lt1"/>
                </a:solidFill>
              </a:defRPr>
            </a:lvl3pPr>
            <a:lvl4pPr indent="-279400" lvl="3" marL="1828800">
              <a:spcBef>
                <a:spcPts val="0"/>
              </a:spcBef>
              <a:spcAft>
                <a:spcPts val="0"/>
              </a:spcAft>
              <a:buClr>
                <a:schemeClr val="lt1"/>
              </a:buClr>
              <a:buSzPts val="800"/>
              <a:buFont typeface="DM Sans"/>
              <a:buChar char="●"/>
              <a:defRPr>
                <a:solidFill>
                  <a:schemeClr val="lt1"/>
                </a:solidFill>
              </a:defRPr>
            </a:lvl4pPr>
            <a:lvl5pPr indent="-279400" lvl="4" marL="2286000">
              <a:spcBef>
                <a:spcPts val="0"/>
              </a:spcBef>
              <a:spcAft>
                <a:spcPts val="0"/>
              </a:spcAft>
              <a:buClr>
                <a:schemeClr val="lt1"/>
              </a:buClr>
              <a:buSzPts val="800"/>
              <a:buFont typeface="DM Sans"/>
              <a:buChar char="○"/>
              <a:defRPr>
                <a:solidFill>
                  <a:schemeClr val="lt1"/>
                </a:solidFill>
              </a:defRPr>
            </a:lvl5pPr>
            <a:lvl6pPr indent="-279400" lvl="5" marL="2743200">
              <a:spcBef>
                <a:spcPts val="0"/>
              </a:spcBef>
              <a:spcAft>
                <a:spcPts val="0"/>
              </a:spcAft>
              <a:buClr>
                <a:schemeClr val="lt1"/>
              </a:buClr>
              <a:buSzPts val="800"/>
              <a:buFont typeface="DM Sans"/>
              <a:buChar char="■"/>
              <a:defRPr>
                <a:solidFill>
                  <a:schemeClr val="lt1"/>
                </a:solidFill>
              </a:defRPr>
            </a:lvl6pPr>
            <a:lvl7pPr indent="-279400" lvl="6" marL="3200400">
              <a:spcBef>
                <a:spcPts val="0"/>
              </a:spcBef>
              <a:spcAft>
                <a:spcPts val="0"/>
              </a:spcAft>
              <a:buClr>
                <a:schemeClr val="lt1"/>
              </a:buClr>
              <a:buSzPts val="800"/>
              <a:buFont typeface="DM Sans"/>
              <a:buChar char="●"/>
              <a:defRPr>
                <a:solidFill>
                  <a:schemeClr val="lt1"/>
                </a:solidFill>
              </a:defRPr>
            </a:lvl7pPr>
            <a:lvl8pPr indent="-279400" lvl="7" marL="3657600">
              <a:spcBef>
                <a:spcPts val="0"/>
              </a:spcBef>
              <a:spcAft>
                <a:spcPts val="0"/>
              </a:spcAft>
              <a:buClr>
                <a:schemeClr val="lt1"/>
              </a:buClr>
              <a:buSzPts val="800"/>
              <a:buFont typeface="DM Sans"/>
              <a:buChar char="○"/>
              <a:defRPr>
                <a:solidFill>
                  <a:schemeClr val="lt1"/>
                </a:solidFill>
              </a:defRPr>
            </a:lvl8pPr>
            <a:lvl9pPr indent="-279400" lvl="8" marL="4114800">
              <a:spcBef>
                <a:spcPts val="0"/>
              </a:spcBef>
              <a:spcAft>
                <a:spcPts val="0"/>
              </a:spcAft>
              <a:buClr>
                <a:schemeClr val="lt1"/>
              </a:buClr>
              <a:buSzPts val="800"/>
              <a:buFont typeface="DM Sans"/>
              <a:buChar char="■"/>
              <a:defRPr>
                <a:solidFill>
                  <a:schemeClr val="l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
  <p:cSld name="CUSTOM_12">
    <p:bg>
      <p:bgPr>
        <a:solidFill>
          <a:schemeClr val="dk2"/>
        </a:solidFill>
      </p:bgPr>
    </p:bg>
    <p:spTree>
      <p:nvGrpSpPr>
        <p:cNvPr id="186" name="Shape 186"/>
        <p:cNvGrpSpPr/>
        <p:nvPr/>
      </p:nvGrpSpPr>
      <p:grpSpPr>
        <a:xfrm>
          <a:off x="0" y="0"/>
          <a:ext cx="0" cy="0"/>
          <a:chOff x="0" y="0"/>
          <a:chExt cx="0" cy="0"/>
        </a:xfrm>
      </p:grpSpPr>
      <p:cxnSp>
        <p:nvCxnSpPr>
          <p:cNvPr id="187" name="Google Shape;187;p20"/>
          <p:cNvCxnSpPr/>
          <p:nvPr/>
        </p:nvCxnSpPr>
        <p:spPr>
          <a:xfrm>
            <a:off x="-5675" y="4716000"/>
            <a:ext cx="9155400" cy="0"/>
          </a:xfrm>
          <a:prstGeom prst="straightConnector1">
            <a:avLst/>
          </a:prstGeom>
          <a:noFill/>
          <a:ln cap="flat" cmpd="sng" w="9525">
            <a:solidFill>
              <a:schemeClr val="dk1"/>
            </a:solidFill>
            <a:prstDash val="solid"/>
            <a:round/>
            <a:headEnd len="med" w="med" type="none"/>
            <a:tailEnd len="med" w="med" type="none"/>
          </a:ln>
        </p:spPr>
      </p:cxnSp>
      <p:sp>
        <p:nvSpPr>
          <p:cNvPr id="188" name="Google Shape;188;p20"/>
          <p:cNvSpPr txBox="1"/>
          <p:nvPr>
            <p:ph idx="1"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189" name="Google Shape;189;p20"/>
          <p:cNvSpPr txBox="1"/>
          <p:nvPr>
            <p:ph idx="2"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800"/>
              <a:buFont typeface="DM Sans"/>
              <a:buNone/>
              <a:defRPr b="1" sz="800">
                <a:latin typeface="DM Sans"/>
                <a:ea typeface="DM Sans"/>
                <a:cs typeface="DM Sans"/>
                <a:sym typeface="DM Sans"/>
              </a:defRPr>
            </a:lvl1pPr>
            <a:lvl2pPr lvl="1" algn="ctr">
              <a:spcBef>
                <a:spcPts val="0"/>
              </a:spcBef>
              <a:spcAft>
                <a:spcPts val="0"/>
              </a:spcAft>
              <a:buClr>
                <a:schemeClr val="dk1"/>
              </a:buClr>
              <a:buSzPts val="800"/>
              <a:buFont typeface="DM Sans"/>
              <a:buNone/>
              <a:defRPr b="1" sz="800">
                <a:latin typeface="DM Sans"/>
                <a:ea typeface="DM Sans"/>
                <a:cs typeface="DM Sans"/>
                <a:sym typeface="DM Sans"/>
              </a:defRPr>
            </a:lvl2pPr>
            <a:lvl3pPr lvl="2" algn="ctr">
              <a:spcBef>
                <a:spcPts val="0"/>
              </a:spcBef>
              <a:spcAft>
                <a:spcPts val="0"/>
              </a:spcAft>
              <a:buClr>
                <a:schemeClr val="dk1"/>
              </a:buClr>
              <a:buSzPts val="800"/>
              <a:buFont typeface="DM Sans"/>
              <a:buNone/>
              <a:defRPr b="1" sz="800">
                <a:latin typeface="DM Sans"/>
                <a:ea typeface="DM Sans"/>
                <a:cs typeface="DM Sans"/>
                <a:sym typeface="DM Sans"/>
              </a:defRPr>
            </a:lvl3pPr>
            <a:lvl4pPr lvl="3" algn="ctr">
              <a:spcBef>
                <a:spcPts val="0"/>
              </a:spcBef>
              <a:spcAft>
                <a:spcPts val="0"/>
              </a:spcAft>
              <a:buClr>
                <a:schemeClr val="dk1"/>
              </a:buClr>
              <a:buSzPts val="800"/>
              <a:buFont typeface="DM Sans"/>
              <a:buNone/>
              <a:defRPr b="1" sz="800">
                <a:latin typeface="DM Sans"/>
                <a:ea typeface="DM Sans"/>
                <a:cs typeface="DM Sans"/>
                <a:sym typeface="DM Sans"/>
              </a:defRPr>
            </a:lvl4pPr>
            <a:lvl5pPr lvl="4" algn="ctr">
              <a:spcBef>
                <a:spcPts val="0"/>
              </a:spcBef>
              <a:spcAft>
                <a:spcPts val="0"/>
              </a:spcAft>
              <a:buClr>
                <a:schemeClr val="dk1"/>
              </a:buClr>
              <a:buSzPts val="800"/>
              <a:buFont typeface="DM Sans"/>
              <a:buNone/>
              <a:defRPr b="1" sz="800">
                <a:latin typeface="DM Sans"/>
                <a:ea typeface="DM Sans"/>
                <a:cs typeface="DM Sans"/>
                <a:sym typeface="DM Sans"/>
              </a:defRPr>
            </a:lvl5pPr>
            <a:lvl6pPr lvl="5" algn="ctr">
              <a:spcBef>
                <a:spcPts val="0"/>
              </a:spcBef>
              <a:spcAft>
                <a:spcPts val="0"/>
              </a:spcAft>
              <a:buClr>
                <a:schemeClr val="dk1"/>
              </a:buClr>
              <a:buSzPts val="800"/>
              <a:buFont typeface="DM Sans"/>
              <a:buNone/>
              <a:defRPr b="1" sz="800">
                <a:latin typeface="DM Sans"/>
                <a:ea typeface="DM Sans"/>
                <a:cs typeface="DM Sans"/>
                <a:sym typeface="DM Sans"/>
              </a:defRPr>
            </a:lvl6pPr>
            <a:lvl7pPr lvl="6" algn="ctr">
              <a:spcBef>
                <a:spcPts val="0"/>
              </a:spcBef>
              <a:spcAft>
                <a:spcPts val="0"/>
              </a:spcAft>
              <a:buClr>
                <a:schemeClr val="dk1"/>
              </a:buClr>
              <a:buSzPts val="800"/>
              <a:buFont typeface="DM Sans"/>
              <a:buNone/>
              <a:defRPr b="1" sz="800">
                <a:latin typeface="DM Sans"/>
                <a:ea typeface="DM Sans"/>
                <a:cs typeface="DM Sans"/>
                <a:sym typeface="DM Sans"/>
              </a:defRPr>
            </a:lvl7pPr>
            <a:lvl8pPr lvl="7" algn="ctr">
              <a:spcBef>
                <a:spcPts val="0"/>
              </a:spcBef>
              <a:spcAft>
                <a:spcPts val="0"/>
              </a:spcAft>
              <a:buClr>
                <a:schemeClr val="dk1"/>
              </a:buClr>
              <a:buSzPts val="800"/>
              <a:buFont typeface="DM Sans"/>
              <a:buNone/>
              <a:defRPr b="1" sz="800">
                <a:latin typeface="DM Sans"/>
                <a:ea typeface="DM Sans"/>
                <a:cs typeface="DM Sans"/>
                <a:sym typeface="DM Sans"/>
              </a:defRPr>
            </a:lvl8pPr>
            <a:lvl9pPr lvl="8" algn="ctr">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190" name="Google Shape;190;p20"/>
          <p:cNvSpPr txBox="1"/>
          <p:nvPr>
            <p:ph type="title"/>
          </p:nvPr>
        </p:nvSpPr>
        <p:spPr>
          <a:xfrm>
            <a:off x="129375" y="525200"/>
            <a:ext cx="3180600" cy="1398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4800"/>
              <a:buFont typeface="Anton"/>
              <a:buNone/>
              <a:defRPr/>
            </a:lvl1pPr>
            <a:lvl2pPr lvl="1">
              <a:spcBef>
                <a:spcPts val="0"/>
              </a:spcBef>
              <a:spcAft>
                <a:spcPts val="0"/>
              </a:spcAft>
              <a:buClr>
                <a:schemeClr val="dk1"/>
              </a:buClr>
              <a:buSzPts val="4800"/>
              <a:buFont typeface="Anton"/>
              <a:buNone/>
              <a:defRPr sz="4800"/>
            </a:lvl2pPr>
            <a:lvl3pPr lvl="2">
              <a:spcBef>
                <a:spcPts val="0"/>
              </a:spcBef>
              <a:spcAft>
                <a:spcPts val="0"/>
              </a:spcAft>
              <a:buClr>
                <a:schemeClr val="dk1"/>
              </a:buClr>
              <a:buSzPts val="4800"/>
              <a:buFont typeface="Anton"/>
              <a:buNone/>
              <a:defRPr sz="4800"/>
            </a:lvl3pPr>
            <a:lvl4pPr lvl="3">
              <a:spcBef>
                <a:spcPts val="0"/>
              </a:spcBef>
              <a:spcAft>
                <a:spcPts val="0"/>
              </a:spcAft>
              <a:buClr>
                <a:schemeClr val="dk1"/>
              </a:buClr>
              <a:buSzPts val="4800"/>
              <a:buFont typeface="Anton"/>
              <a:buNone/>
              <a:defRPr sz="4800"/>
            </a:lvl4pPr>
            <a:lvl5pPr lvl="4">
              <a:spcBef>
                <a:spcPts val="0"/>
              </a:spcBef>
              <a:spcAft>
                <a:spcPts val="0"/>
              </a:spcAft>
              <a:buClr>
                <a:schemeClr val="dk1"/>
              </a:buClr>
              <a:buSzPts val="4800"/>
              <a:buFont typeface="Anton"/>
              <a:buNone/>
              <a:defRPr sz="4800"/>
            </a:lvl5pPr>
            <a:lvl6pPr lvl="5">
              <a:spcBef>
                <a:spcPts val="0"/>
              </a:spcBef>
              <a:spcAft>
                <a:spcPts val="0"/>
              </a:spcAft>
              <a:buClr>
                <a:schemeClr val="dk1"/>
              </a:buClr>
              <a:buSzPts val="4800"/>
              <a:buFont typeface="Anton"/>
              <a:buNone/>
              <a:defRPr sz="4800"/>
            </a:lvl6pPr>
            <a:lvl7pPr lvl="6">
              <a:spcBef>
                <a:spcPts val="0"/>
              </a:spcBef>
              <a:spcAft>
                <a:spcPts val="0"/>
              </a:spcAft>
              <a:buClr>
                <a:schemeClr val="dk1"/>
              </a:buClr>
              <a:buSzPts val="4800"/>
              <a:buFont typeface="Anton"/>
              <a:buNone/>
              <a:defRPr sz="4800"/>
            </a:lvl7pPr>
            <a:lvl8pPr lvl="7">
              <a:spcBef>
                <a:spcPts val="0"/>
              </a:spcBef>
              <a:spcAft>
                <a:spcPts val="0"/>
              </a:spcAft>
              <a:buClr>
                <a:schemeClr val="dk1"/>
              </a:buClr>
              <a:buSzPts val="4800"/>
              <a:buFont typeface="Anton"/>
              <a:buNone/>
              <a:defRPr sz="4800"/>
            </a:lvl8pPr>
            <a:lvl9pPr lvl="8">
              <a:spcBef>
                <a:spcPts val="0"/>
              </a:spcBef>
              <a:spcAft>
                <a:spcPts val="0"/>
              </a:spcAft>
              <a:buClr>
                <a:schemeClr val="dk1"/>
              </a:buClr>
              <a:buSzPts val="4800"/>
              <a:buFont typeface="Anton"/>
              <a:buNone/>
              <a:defRPr sz="4800"/>
            </a:lvl9pPr>
          </a:lstStyle>
          <a:p/>
        </p:txBody>
      </p:sp>
      <p:cxnSp>
        <p:nvCxnSpPr>
          <p:cNvPr id="191" name="Google Shape;191;p20"/>
          <p:cNvCxnSpPr/>
          <p:nvPr/>
        </p:nvCxnSpPr>
        <p:spPr>
          <a:xfrm>
            <a:off x="-5675" y="1923692"/>
            <a:ext cx="9155400" cy="0"/>
          </a:xfrm>
          <a:prstGeom prst="straightConnector1">
            <a:avLst/>
          </a:prstGeom>
          <a:noFill/>
          <a:ln cap="flat" cmpd="sng" w="9525">
            <a:solidFill>
              <a:schemeClr val="dk1"/>
            </a:solidFill>
            <a:prstDash val="solid"/>
            <a:round/>
            <a:headEnd len="med" w="med" type="none"/>
            <a:tailEnd len="med" w="med" type="none"/>
          </a:ln>
        </p:spPr>
      </p:cxnSp>
      <p:cxnSp>
        <p:nvCxnSpPr>
          <p:cNvPr id="192" name="Google Shape;192;p20"/>
          <p:cNvCxnSpPr/>
          <p:nvPr/>
        </p:nvCxnSpPr>
        <p:spPr>
          <a:xfrm>
            <a:off x="-5675" y="3319846"/>
            <a:ext cx="9155400" cy="0"/>
          </a:xfrm>
          <a:prstGeom prst="straightConnector1">
            <a:avLst/>
          </a:prstGeom>
          <a:noFill/>
          <a:ln cap="flat" cmpd="sng" w="9525">
            <a:solidFill>
              <a:schemeClr val="dk1"/>
            </a:solidFill>
            <a:prstDash val="solid"/>
            <a:round/>
            <a:headEnd len="med" w="med" type="none"/>
            <a:tailEnd len="med" w="med" type="none"/>
          </a:ln>
        </p:spPr>
      </p:cxnSp>
      <p:sp>
        <p:nvSpPr>
          <p:cNvPr id="193" name="Google Shape;193;p20"/>
          <p:cNvSpPr txBox="1"/>
          <p:nvPr>
            <p:ph idx="3" type="title"/>
          </p:nvPr>
        </p:nvSpPr>
        <p:spPr>
          <a:xfrm>
            <a:off x="129375" y="1926150"/>
            <a:ext cx="3180600" cy="1398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4800"/>
              <a:buFont typeface="Anton"/>
              <a:buNone/>
              <a:defRPr/>
            </a:lvl1pPr>
            <a:lvl2pPr lvl="1">
              <a:spcBef>
                <a:spcPts val="0"/>
              </a:spcBef>
              <a:spcAft>
                <a:spcPts val="0"/>
              </a:spcAft>
              <a:buClr>
                <a:schemeClr val="dk1"/>
              </a:buClr>
              <a:buSzPts val="4800"/>
              <a:buFont typeface="Anton"/>
              <a:buNone/>
              <a:defRPr sz="4800"/>
            </a:lvl2pPr>
            <a:lvl3pPr lvl="2">
              <a:spcBef>
                <a:spcPts val="0"/>
              </a:spcBef>
              <a:spcAft>
                <a:spcPts val="0"/>
              </a:spcAft>
              <a:buClr>
                <a:schemeClr val="dk1"/>
              </a:buClr>
              <a:buSzPts val="4800"/>
              <a:buFont typeface="Anton"/>
              <a:buNone/>
              <a:defRPr sz="4800"/>
            </a:lvl3pPr>
            <a:lvl4pPr lvl="3">
              <a:spcBef>
                <a:spcPts val="0"/>
              </a:spcBef>
              <a:spcAft>
                <a:spcPts val="0"/>
              </a:spcAft>
              <a:buClr>
                <a:schemeClr val="dk1"/>
              </a:buClr>
              <a:buSzPts val="4800"/>
              <a:buFont typeface="Anton"/>
              <a:buNone/>
              <a:defRPr sz="4800"/>
            </a:lvl4pPr>
            <a:lvl5pPr lvl="4">
              <a:spcBef>
                <a:spcPts val="0"/>
              </a:spcBef>
              <a:spcAft>
                <a:spcPts val="0"/>
              </a:spcAft>
              <a:buClr>
                <a:schemeClr val="dk1"/>
              </a:buClr>
              <a:buSzPts val="4800"/>
              <a:buFont typeface="Anton"/>
              <a:buNone/>
              <a:defRPr sz="4800"/>
            </a:lvl5pPr>
            <a:lvl6pPr lvl="5">
              <a:spcBef>
                <a:spcPts val="0"/>
              </a:spcBef>
              <a:spcAft>
                <a:spcPts val="0"/>
              </a:spcAft>
              <a:buClr>
                <a:schemeClr val="dk1"/>
              </a:buClr>
              <a:buSzPts val="4800"/>
              <a:buFont typeface="Anton"/>
              <a:buNone/>
              <a:defRPr sz="4800"/>
            </a:lvl6pPr>
            <a:lvl7pPr lvl="6">
              <a:spcBef>
                <a:spcPts val="0"/>
              </a:spcBef>
              <a:spcAft>
                <a:spcPts val="0"/>
              </a:spcAft>
              <a:buClr>
                <a:schemeClr val="dk1"/>
              </a:buClr>
              <a:buSzPts val="4800"/>
              <a:buFont typeface="Anton"/>
              <a:buNone/>
              <a:defRPr sz="4800"/>
            </a:lvl7pPr>
            <a:lvl8pPr lvl="7">
              <a:spcBef>
                <a:spcPts val="0"/>
              </a:spcBef>
              <a:spcAft>
                <a:spcPts val="0"/>
              </a:spcAft>
              <a:buClr>
                <a:schemeClr val="dk1"/>
              </a:buClr>
              <a:buSzPts val="4800"/>
              <a:buFont typeface="Anton"/>
              <a:buNone/>
              <a:defRPr sz="4800"/>
            </a:lvl8pPr>
            <a:lvl9pPr lvl="8">
              <a:spcBef>
                <a:spcPts val="0"/>
              </a:spcBef>
              <a:spcAft>
                <a:spcPts val="0"/>
              </a:spcAft>
              <a:buClr>
                <a:schemeClr val="dk1"/>
              </a:buClr>
              <a:buSzPts val="4800"/>
              <a:buFont typeface="Anton"/>
              <a:buNone/>
              <a:defRPr sz="4800"/>
            </a:lvl9pPr>
          </a:lstStyle>
          <a:p/>
        </p:txBody>
      </p:sp>
      <p:sp>
        <p:nvSpPr>
          <p:cNvPr id="194" name="Google Shape;194;p20"/>
          <p:cNvSpPr txBox="1"/>
          <p:nvPr>
            <p:ph idx="4" type="title"/>
          </p:nvPr>
        </p:nvSpPr>
        <p:spPr>
          <a:xfrm>
            <a:off x="129375" y="3317475"/>
            <a:ext cx="3180600" cy="1398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4800"/>
              <a:buFont typeface="Anton"/>
              <a:buNone/>
              <a:defRPr/>
            </a:lvl1pPr>
            <a:lvl2pPr lvl="1">
              <a:spcBef>
                <a:spcPts val="0"/>
              </a:spcBef>
              <a:spcAft>
                <a:spcPts val="0"/>
              </a:spcAft>
              <a:buClr>
                <a:schemeClr val="dk1"/>
              </a:buClr>
              <a:buSzPts val="4800"/>
              <a:buFont typeface="Anton"/>
              <a:buNone/>
              <a:defRPr sz="4800"/>
            </a:lvl2pPr>
            <a:lvl3pPr lvl="2">
              <a:spcBef>
                <a:spcPts val="0"/>
              </a:spcBef>
              <a:spcAft>
                <a:spcPts val="0"/>
              </a:spcAft>
              <a:buClr>
                <a:schemeClr val="dk1"/>
              </a:buClr>
              <a:buSzPts val="4800"/>
              <a:buFont typeface="Anton"/>
              <a:buNone/>
              <a:defRPr sz="4800"/>
            </a:lvl3pPr>
            <a:lvl4pPr lvl="3">
              <a:spcBef>
                <a:spcPts val="0"/>
              </a:spcBef>
              <a:spcAft>
                <a:spcPts val="0"/>
              </a:spcAft>
              <a:buClr>
                <a:schemeClr val="dk1"/>
              </a:buClr>
              <a:buSzPts val="4800"/>
              <a:buFont typeface="Anton"/>
              <a:buNone/>
              <a:defRPr sz="4800"/>
            </a:lvl4pPr>
            <a:lvl5pPr lvl="4">
              <a:spcBef>
                <a:spcPts val="0"/>
              </a:spcBef>
              <a:spcAft>
                <a:spcPts val="0"/>
              </a:spcAft>
              <a:buClr>
                <a:schemeClr val="dk1"/>
              </a:buClr>
              <a:buSzPts val="4800"/>
              <a:buFont typeface="Anton"/>
              <a:buNone/>
              <a:defRPr sz="4800"/>
            </a:lvl5pPr>
            <a:lvl6pPr lvl="5">
              <a:spcBef>
                <a:spcPts val="0"/>
              </a:spcBef>
              <a:spcAft>
                <a:spcPts val="0"/>
              </a:spcAft>
              <a:buClr>
                <a:schemeClr val="dk1"/>
              </a:buClr>
              <a:buSzPts val="4800"/>
              <a:buFont typeface="Anton"/>
              <a:buNone/>
              <a:defRPr sz="4800"/>
            </a:lvl6pPr>
            <a:lvl7pPr lvl="6">
              <a:spcBef>
                <a:spcPts val="0"/>
              </a:spcBef>
              <a:spcAft>
                <a:spcPts val="0"/>
              </a:spcAft>
              <a:buClr>
                <a:schemeClr val="dk1"/>
              </a:buClr>
              <a:buSzPts val="4800"/>
              <a:buFont typeface="Anton"/>
              <a:buNone/>
              <a:defRPr sz="4800"/>
            </a:lvl7pPr>
            <a:lvl8pPr lvl="7">
              <a:spcBef>
                <a:spcPts val="0"/>
              </a:spcBef>
              <a:spcAft>
                <a:spcPts val="0"/>
              </a:spcAft>
              <a:buClr>
                <a:schemeClr val="dk1"/>
              </a:buClr>
              <a:buSzPts val="4800"/>
              <a:buFont typeface="Anton"/>
              <a:buNone/>
              <a:defRPr sz="4800"/>
            </a:lvl8pPr>
            <a:lvl9pPr lvl="8">
              <a:spcBef>
                <a:spcPts val="0"/>
              </a:spcBef>
              <a:spcAft>
                <a:spcPts val="0"/>
              </a:spcAft>
              <a:buClr>
                <a:schemeClr val="dk1"/>
              </a:buClr>
              <a:buSzPts val="4800"/>
              <a:buFont typeface="Anton"/>
              <a:buNone/>
              <a:defRPr sz="4800"/>
            </a:lvl9pPr>
          </a:lstStyle>
          <a:p/>
        </p:txBody>
      </p:sp>
      <p:sp>
        <p:nvSpPr>
          <p:cNvPr id="195" name="Google Shape;195;p20"/>
          <p:cNvSpPr txBox="1"/>
          <p:nvPr>
            <p:ph idx="5" type="subTitle"/>
          </p:nvPr>
        </p:nvSpPr>
        <p:spPr>
          <a:xfrm>
            <a:off x="3687875" y="527550"/>
            <a:ext cx="5461800" cy="1398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3000"/>
              <a:buFont typeface="DM Sans"/>
              <a:buNone/>
              <a:defRPr sz="3000">
                <a:latin typeface="DM Sans"/>
                <a:ea typeface="DM Sans"/>
                <a:cs typeface="DM Sans"/>
                <a:sym typeface="DM Sans"/>
              </a:defRPr>
            </a:lvl1pPr>
            <a:lvl2pPr lvl="1">
              <a:spcBef>
                <a:spcPts val="0"/>
              </a:spcBef>
              <a:spcAft>
                <a:spcPts val="0"/>
              </a:spcAft>
              <a:buClr>
                <a:schemeClr val="dk1"/>
              </a:buClr>
              <a:buSzPts val="3000"/>
              <a:buFont typeface="DM Sans"/>
              <a:buNone/>
              <a:defRPr sz="3000">
                <a:latin typeface="DM Sans"/>
                <a:ea typeface="DM Sans"/>
                <a:cs typeface="DM Sans"/>
                <a:sym typeface="DM Sans"/>
              </a:defRPr>
            </a:lvl2pPr>
            <a:lvl3pPr lvl="2">
              <a:spcBef>
                <a:spcPts val="0"/>
              </a:spcBef>
              <a:spcAft>
                <a:spcPts val="0"/>
              </a:spcAft>
              <a:buClr>
                <a:schemeClr val="dk1"/>
              </a:buClr>
              <a:buSzPts val="3000"/>
              <a:buFont typeface="DM Sans"/>
              <a:buNone/>
              <a:defRPr sz="3000">
                <a:latin typeface="DM Sans"/>
                <a:ea typeface="DM Sans"/>
                <a:cs typeface="DM Sans"/>
                <a:sym typeface="DM Sans"/>
              </a:defRPr>
            </a:lvl3pPr>
            <a:lvl4pPr lvl="3">
              <a:spcBef>
                <a:spcPts val="0"/>
              </a:spcBef>
              <a:spcAft>
                <a:spcPts val="0"/>
              </a:spcAft>
              <a:buClr>
                <a:schemeClr val="dk1"/>
              </a:buClr>
              <a:buSzPts val="3000"/>
              <a:buFont typeface="DM Sans"/>
              <a:buNone/>
              <a:defRPr sz="3000">
                <a:latin typeface="DM Sans"/>
                <a:ea typeface="DM Sans"/>
                <a:cs typeface="DM Sans"/>
                <a:sym typeface="DM Sans"/>
              </a:defRPr>
            </a:lvl4pPr>
            <a:lvl5pPr lvl="4">
              <a:spcBef>
                <a:spcPts val="0"/>
              </a:spcBef>
              <a:spcAft>
                <a:spcPts val="0"/>
              </a:spcAft>
              <a:buClr>
                <a:schemeClr val="dk1"/>
              </a:buClr>
              <a:buSzPts val="3000"/>
              <a:buFont typeface="DM Sans"/>
              <a:buNone/>
              <a:defRPr sz="3000">
                <a:latin typeface="DM Sans"/>
                <a:ea typeface="DM Sans"/>
                <a:cs typeface="DM Sans"/>
                <a:sym typeface="DM Sans"/>
              </a:defRPr>
            </a:lvl5pPr>
            <a:lvl6pPr lvl="5">
              <a:spcBef>
                <a:spcPts val="0"/>
              </a:spcBef>
              <a:spcAft>
                <a:spcPts val="0"/>
              </a:spcAft>
              <a:buClr>
                <a:schemeClr val="dk1"/>
              </a:buClr>
              <a:buSzPts val="3000"/>
              <a:buFont typeface="DM Sans"/>
              <a:buNone/>
              <a:defRPr sz="3000">
                <a:latin typeface="DM Sans"/>
                <a:ea typeface="DM Sans"/>
                <a:cs typeface="DM Sans"/>
                <a:sym typeface="DM Sans"/>
              </a:defRPr>
            </a:lvl6pPr>
            <a:lvl7pPr lvl="6">
              <a:spcBef>
                <a:spcPts val="0"/>
              </a:spcBef>
              <a:spcAft>
                <a:spcPts val="0"/>
              </a:spcAft>
              <a:buClr>
                <a:schemeClr val="dk1"/>
              </a:buClr>
              <a:buSzPts val="3000"/>
              <a:buFont typeface="DM Sans"/>
              <a:buNone/>
              <a:defRPr sz="3000">
                <a:latin typeface="DM Sans"/>
                <a:ea typeface="DM Sans"/>
                <a:cs typeface="DM Sans"/>
                <a:sym typeface="DM Sans"/>
              </a:defRPr>
            </a:lvl7pPr>
            <a:lvl8pPr lvl="7">
              <a:spcBef>
                <a:spcPts val="0"/>
              </a:spcBef>
              <a:spcAft>
                <a:spcPts val="0"/>
              </a:spcAft>
              <a:buClr>
                <a:schemeClr val="dk1"/>
              </a:buClr>
              <a:buSzPts val="3000"/>
              <a:buFont typeface="DM Sans"/>
              <a:buNone/>
              <a:defRPr sz="3000">
                <a:latin typeface="DM Sans"/>
                <a:ea typeface="DM Sans"/>
                <a:cs typeface="DM Sans"/>
                <a:sym typeface="DM Sans"/>
              </a:defRPr>
            </a:lvl8pPr>
            <a:lvl9pPr lvl="8">
              <a:spcBef>
                <a:spcPts val="0"/>
              </a:spcBef>
              <a:spcAft>
                <a:spcPts val="0"/>
              </a:spcAft>
              <a:buClr>
                <a:schemeClr val="dk1"/>
              </a:buClr>
              <a:buSzPts val="3000"/>
              <a:buFont typeface="DM Sans"/>
              <a:buNone/>
              <a:defRPr sz="3000">
                <a:latin typeface="DM Sans"/>
                <a:ea typeface="DM Sans"/>
                <a:cs typeface="DM Sans"/>
                <a:sym typeface="DM Sans"/>
              </a:defRPr>
            </a:lvl9pPr>
          </a:lstStyle>
          <a:p/>
        </p:txBody>
      </p:sp>
      <p:sp>
        <p:nvSpPr>
          <p:cNvPr id="196" name="Google Shape;196;p20"/>
          <p:cNvSpPr txBox="1"/>
          <p:nvPr>
            <p:ph idx="6" type="subTitle"/>
          </p:nvPr>
        </p:nvSpPr>
        <p:spPr>
          <a:xfrm>
            <a:off x="3687875" y="1923700"/>
            <a:ext cx="5461800" cy="1398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3000"/>
              <a:buFont typeface="DM Sans"/>
              <a:buNone/>
              <a:defRPr sz="3000">
                <a:latin typeface="DM Sans"/>
                <a:ea typeface="DM Sans"/>
                <a:cs typeface="DM Sans"/>
                <a:sym typeface="DM Sans"/>
              </a:defRPr>
            </a:lvl1pPr>
            <a:lvl2pPr lvl="1">
              <a:spcBef>
                <a:spcPts val="0"/>
              </a:spcBef>
              <a:spcAft>
                <a:spcPts val="0"/>
              </a:spcAft>
              <a:buClr>
                <a:schemeClr val="dk1"/>
              </a:buClr>
              <a:buSzPts val="3000"/>
              <a:buFont typeface="DM Sans"/>
              <a:buNone/>
              <a:defRPr sz="3000">
                <a:latin typeface="DM Sans"/>
                <a:ea typeface="DM Sans"/>
                <a:cs typeface="DM Sans"/>
                <a:sym typeface="DM Sans"/>
              </a:defRPr>
            </a:lvl2pPr>
            <a:lvl3pPr lvl="2">
              <a:spcBef>
                <a:spcPts val="0"/>
              </a:spcBef>
              <a:spcAft>
                <a:spcPts val="0"/>
              </a:spcAft>
              <a:buClr>
                <a:schemeClr val="dk1"/>
              </a:buClr>
              <a:buSzPts val="3000"/>
              <a:buFont typeface="DM Sans"/>
              <a:buNone/>
              <a:defRPr sz="3000">
                <a:latin typeface="DM Sans"/>
                <a:ea typeface="DM Sans"/>
                <a:cs typeface="DM Sans"/>
                <a:sym typeface="DM Sans"/>
              </a:defRPr>
            </a:lvl3pPr>
            <a:lvl4pPr lvl="3">
              <a:spcBef>
                <a:spcPts val="0"/>
              </a:spcBef>
              <a:spcAft>
                <a:spcPts val="0"/>
              </a:spcAft>
              <a:buClr>
                <a:schemeClr val="dk1"/>
              </a:buClr>
              <a:buSzPts val="3000"/>
              <a:buFont typeface="DM Sans"/>
              <a:buNone/>
              <a:defRPr sz="3000">
                <a:latin typeface="DM Sans"/>
                <a:ea typeface="DM Sans"/>
                <a:cs typeface="DM Sans"/>
                <a:sym typeface="DM Sans"/>
              </a:defRPr>
            </a:lvl4pPr>
            <a:lvl5pPr lvl="4">
              <a:spcBef>
                <a:spcPts val="0"/>
              </a:spcBef>
              <a:spcAft>
                <a:spcPts val="0"/>
              </a:spcAft>
              <a:buClr>
                <a:schemeClr val="dk1"/>
              </a:buClr>
              <a:buSzPts val="3000"/>
              <a:buFont typeface="DM Sans"/>
              <a:buNone/>
              <a:defRPr sz="3000">
                <a:latin typeface="DM Sans"/>
                <a:ea typeface="DM Sans"/>
                <a:cs typeface="DM Sans"/>
                <a:sym typeface="DM Sans"/>
              </a:defRPr>
            </a:lvl5pPr>
            <a:lvl6pPr lvl="5">
              <a:spcBef>
                <a:spcPts val="0"/>
              </a:spcBef>
              <a:spcAft>
                <a:spcPts val="0"/>
              </a:spcAft>
              <a:buClr>
                <a:schemeClr val="dk1"/>
              </a:buClr>
              <a:buSzPts val="3000"/>
              <a:buFont typeface="DM Sans"/>
              <a:buNone/>
              <a:defRPr sz="3000">
                <a:latin typeface="DM Sans"/>
                <a:ea typeface="DM Sans"/>
                <a:cs typeface="DM Sans"/>
                <a:sym typeface="DM Sans"/>
              </a:defRPr>
            </a:lvl6pPr>
            <a:lvl7pPr lvl="6">
              <a:spcBef>
                <a:spcPts val="0"/>
              </a:spcBef>
              <a:spcAft>
                <a:spcPts val="0"/>
              </a:spcAft>
              <a:buClr>
                <a:schemeClr val="dk1"/>
              </a:buClr>
              <a:buSzPts val="3000"/>
              <a:buFont typeface="DM Sans"/>
              <a:buNone/>
              <a:defRPr sz="3000">
                <a:latin typeface="DM Sans"/>
                <a:ea typeface="DM Sans"/>
                <a:cs typeface="DM Sans"/>
                <a:sym typeface="DM Sans"/>
              </a:defRPr>
            </a:lvl7pPr>
            <a:lvl8pPr lvl="7">
              <a:spcBef>
                <a:spcPts val="0"/>
              </a:spcBef>
              <a:spcAft>
                <a:spcPts val="0"/>
              </a:spcAft>
              <a:buClr>
                <a:schemeClr val="dk1"/>
              </a:buClr>
              <a:buSzPts val="3000"/>
              <a:buFont typeface="DM Sans"/>
              <a:buNone/>
              <a:defRPr sz="3000">
                <a:latin typeface="DM Sans"/>
                <a:ea typeface="DM Sans"/>
                <a:cs typeface="DM Sans"/>
                <a:sym typeface="DM Sans"/>
              </a:defRPr>
            </a:lvl8pPr>
            <a:lvl9pPr lvl="8">
              <a:spcBef>
                <a:spcPts val="0"/>
              </a:spcBef>
              <a:spcAft>
                <a:spcPts val="0"/>
              </a:spcAft>
              <a:buClr>
                <a:schemeClr val="dk1"/>
              </a:buClr>
              <a:buSzPts val="3000"/>
              <a:buFont typeface="DM Sans"/>
              <a:buNone/>
              <a:defRPr sz="3000">
                <a:latin typeface="DM Sans"/>
                <a:ea typeface="DM Sans"/>
                <a:cs typeface="DM Sans"/>
                <a:sym typeface="DM Sans"/>
              </a:defRPr>
            </a:lvl9pPr>
          </a:lstStyle>
          <a:p/>
        </p:txBody>
      </p:sp>
      <p:sp>
        <p:nvSpPr>
          <p:cNvPr id="197" name="Google Shape;197;p20"/>
          <p:cNvSpPr txBox="1"/>
          <p:nvPr>
            <p:ph idx="7" type="subTitle"/>
          </p:nvPr>
        </p:nvSpPr>
        <p:spPr>
          <a:xfrm>
            <a:off x="3687875" y="3317400"/>
            <a:ext cx="5461800" cy="1398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3000"/>
              <a:buFont typeface="DM Sans"/>
              <a:buNone/>
              <a:defRPr sz="3000">
                <a:latin typeface="DM Sans"/>
                <a:ea typeface="DM Sans"/>
                <a:cs typeface="DM Sans"/>
                <a:sym typeface="DM Sans"/>
              </a:defRPr>
            </a:lvl1pPr>
            <a:lvl2pPr lvl="1">
              <a:spcBef>
                <a:spcPts val="0"/>
              </a:spcBef>
              <a:spcAft>
                <a:spcPts val="0"/>
              </a:spcAft>
              <a:buClr>
                <a:schemeClr val="dk1"/>
              </a:buClr>
              <a:buSzPts val="3000"/>
              <a:buFont typeface="DM Sans"/>
              <a:buNone/>
              <a:defRPr sz="3000">
                <a:latin typeface="DM Sans"/>
                <a:ea typeface="DM Sans"/>
                <a:cs typeface="DM Sans"/>
                <a:sym typeface="DM Sans"/>
              </a:defRPr>
            </a:lvl2pPr>
            <a:lvl3pPr lvl="2">
              <a:spcBef>
                <a:spcPts val="0"/>
              </a:spcBef>
              <a:spcAft>
                <a:spcPts val="0"/>
              </a:spcAft>
              <a:buClr>
                <a:schemeClr val="dk1"/>
              </a:buClr>
              <a:buSzPts val="3000"/>
              <a:buFont typeface="DM Sans"/>
              <a:buNone/>
              <a:defRPr sz="3000">
                <a:latin typeface="DM Sans"/>
                <a:ea typeface="DM Sans"/>
                <a:cs typeface="DM Sans"/>
                <a:sym typeface="DM Sans"/>
              </a:defRPr>
            </a:lvl3pPr>
            <a:lvl4pPr lvl="3">
              <a:spcBef>
                <a:spcPts val="0"/>
              </a:spcBef>
              <a:spcAft>
                <a:spcPts val="0"/>
              </a:spcAft>
              <a:buClr>
                <a:schemeClr val="dk1"/>
              </a:buClr>
              <a:buSzPts val="3000"/>
              <a:buFont typeface="DM Sans"/>
              <a:buNone/>
              <a:defRPr sz="3000">
                <a:latin typeface="DM Sans"/>
                <a:ea typeface="DM Sans"/>
                <a:cs typeface="DM Sans"/>
                <a:sym typeface="DM Sans"/>
              </a:defRPr>
            </a:lvl4pPr>
            <a:lvl5pPr lvl="4">
              <a:spcBef>
                <a:spcPts val="0"/>
              </a:spcBef>
              <a:spcAft>
                <a:spcPts val="0"/>
              </a:spcAft>
              <a:buClr>
                <a:schemeClr val="dk1"/>
              </a:buClr>
              <a:buSzPts val="3000"/>
              <a:buFont typeface="DM Sans"/>
              <a:buNone/>
              <a:defRPr sz="3000">
                <a:latin typeface="DM Sans"/>
                <a:ea typeface="DM Sans"/>
                <a:cs typeface="DM Sans"/>
                <a:sym typeface="DM Sans"/>
              </a:defRPr>
            </a:lvl5pPr>
            <a:lvl6pPr lvl="5">
              <a:spcBef>
                <a:spcPts val="0"/>
              </a:spcBef>
              <a:spcAft>
                <a:spcPts val="0"/>
              </a:spcAft>
              <a:buClr>
                <a:schemeClr val="dk1"/>
              </a:buClr>
              <a:buSzPts val="3000"/>
              <a:buFont typeface="DM Sans"/>
              <a:buNone/>
              <a:defRPr sz="3000">
                <a:latin typeface="DM Sans"/>
                <a:ea typeface="DM Sans"/>
                <a:cs typeface="DM Sans"/>
                <a:sym typeface="DM Sans"/>
              </a:defRPr>
            </a:lvl6pPr>
            <a:lvl7pPr lvl="6">
              <a:spcBef>
                <a:spcPts val="0"/>
              </a:spcBef>
              <a:spcAft>
                <a:spcPts val="0"/>
              </a:spcAft>
              <a:buClr>
                <a:schemeClr val="dk1"/>
              </a:buClr>
              <a:buSzPts val="3000"/>
              <a:buFont typeface="DM Sans"/>
              <a:buNone/>
              <a:defRPr sz="3000">
                <a:latin typeface="DM Sans"/>
                <a:ea typeface="DM Sans"/>
                <a:cs typeface="DM Sans"/>
                <a:sym typeface="DM Sans"/>
              </a:defRPr>
            </a:lvl7pPr>
            <a:lvl8pPr lvl="7">
              <a:spcBef>
                <a:spcPts val="0"/>
              </a:spcBef>
              <a:spcAft>
                <a:spcPts val="0"/>
              </a:spcAft>
              <a:buClr>
                <a:schemeClr val="dk1"/>
              </a:buClr>
              <a:buSzPts val="3000"/>
              <a:buFont typeface="DM Sans"/>
              <a:buNone/>
              <a:defRPr sz="3000">
                <a:latin typeface="DM Sans"/>
                <a:ea typeface="DM Sans"/>
                <a:cs typeface="DM Sans"/>
                <a:sym typeface="DM Sans"/>
              </a:defRPr>
            </a:lvl8pPr>
            <a:lvl9pPr lvl="8">
              <a:spcBef>
                <a:spcPts val="0"/>
              </a:spcBef>
              <a:spcAft>
                <a:spcPts val="0"/>
              </a:spcAft>
              <a:buClr>
                <a:schemeClr val="dk1"/>
              </a:buClr>
              <a:buSzPts val="3000"/>
              <a:buFont typeface="DM Sans"/>
              <a:buNone/>
              <a:defRPr sz="3000">
                <a:latin typeface="DM Sans"/>
                <a:ea typeface="DM Sans"/>
                <a:cs typeface="DM Sans"/>
                <a:sym typeface="DM Sans"/>
              </a:defRPr>
            </a:lvl9pPr>
          </a:lstStyle>
          <a:p/>
        </p:txBody>
      </p:sp>
      <p:sp>
        <p:nvSpPr>
          <p:cNvPr id="198" name="Google Shape;198;p20"/>
          <p:cNvSpPr txBox="1"/>
          <p:nvPr>
            <p:ph idx="8" type="subTitle"/>
          </p:nvPr>
        </p:nvSpPr>
        <p:spPr>
          <a:xfrm>
            <a:off x="125700" y="125600"/>
            <a:ext cx="1593900" cy="399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199" name="Google Shape;199;p20"/>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latin typeface="DM Sans"/>
                <a:ea typeface="DM Sans"/>
                <a:cs typeface="DM Sans"/>
                <a:sym typeface="DM Sans"/>
              </a:defRPr>
            </a:lvl1pPr>
            <a:lvl2pPr lvl="1">
              <a:buNone/>
              <a:defRPr b="1" sz="800">
                <a:latin typeface="DM Sans"/>
                <a:ea typeface="DM Sans"/>
                <a:cs typeface="DM Sans"/>
                <a:sym typeface="DM Sans"/>
              </a:defRPr>
            </a:lvl2pPr>
            <a:lvl3pPr lvl="2">
              <a:buNone/>
              <a:defRPr b="1" sz="800">
                <a:latin typeface="DM Sans"/>
                <a:ea typeface="DM Sans"/>
                <a:cs typeface="DM Sans"/>
                <a:sym typeface="DM Sans"/>
              </a:defRPr>
            </a:lvl3pPr>
            <a:lvl4pPr lvl="3">
              <a:buNone/>
              <a:defRPr b="1" sz="800">
                <a:latin typeface="DM Sans"/>
                <a:ea typeface="DM Sans"/>
                <a:cs typeface="DM Sans"/>
                <a:sym typeface="DM Sans"/>
              </a:defRPr>
            </a:lvl4pPr>
            <a:lvl5pPr lvl="4">
              <a:buNone/>
              <a:defRPr b="1" sz="800">
                <a:latin typeface="DM Sans"/>
                <a:ea typeface="DM Sans"/>
                <a:cs typeface="DM Sans"/>
                <a:sym typeface="DM Sans"/>
              </a:defRPr>
            </a:lvl5pPr>
            <a:lvl6pPr lvl="5">
              <a:buNone/>
              <a:defRPr b="1" sz="800">
                <a:latin typeface="DM Sans"/>
                <a:ea typeface="DM Sans"/>
                <a:cs typeface="DM Sans"/>
                <a:sym typeface="DM Sans"/>
              </a:defRPr>
            </a:lvl6pPr>
            <a:lvl7pPr lvl="6">
              <a:buNone/>
              <a:defRPr b="1" sz="800">
                <a:latin typeface="DM Sans"/>
                <a:ea typeface="DM Sans"/>
                <a:cs typeface="DM Sans"/>
                <a:sym typeface="DM Sans"/>
              </a:defRPr>
            </a:lvl7pPr>
            <a:lvl8pPr lvl="7">
              <a:buNone/>
              <a:defRPr b="1" sz="800">
                <a:latin typeface="DM Sans"/>
                <a:ea typeface="DM Sans"/>
                <a:cs typeface="DM Sans"/>
                <a:sym typeface="DM Sans"/>
              </a:defRPr>
            </a:lvl8pPr>
            <a:lvl9pPr lvl="8">
              <a:buNone/>
              <a:defRPr b="1" sz="800">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agenda">
  <p:cSld name="CUSTOM_5">
    <p:bg>
      <p:bgPr>
        <a:solidFill>
          <a:schemeClr val="lt2"/>
        </a:solidFill>
      </p:bgPr>
    </p:bg>
    <p:spTree>
      <p:nvGrpSpPr>
        <p:cNvPr id="14" name="Shape 14"/>
        <p:cNvGrpSpPr/>
        <p:nvPr/>
      </p:nvGrpSpPr>
      <p:grpSpPr>
        <a:xfrm>
          <a:off x="0" y="0"/>
          <a:ext cx="0" cy="0"/>
          <a:chOff x="0" y="0"/>
          <a:chExt cx="0" cy="0"/>
        </a:xfrm>
      </p:grpSpPr>
      <p:cxnSp>
        <p:nvCxnSpPr>
          <p:cNvPr id="15" name="Google Shape;15;p3"/>
          <p:cNvCxnSpPr/>
          <p:nvPr/>
        </p:nvCxnSpPr>
        <p:spPr>
          <a:xfrm>
            <a:off x="-5675" y="4716000"/>
            <a:ext cx="9155400" cy="0"/>
          </a:xfrm>
          <a:prstGeom prst="straightConnector1">
            <a:avLst/>
          </a:prstGeom>
          <a:noFill/>
          <a:ln cap="flat" cmpd="sng" w="9525">
            <a:solidFill>
              <a:schemeClr val="lt1"/>
            </a:solidFill>
            <a:prstDash val="solid"/>
            <a:round/>
            <a:headEnd len="med" w="med" type="none"/>
            <a:tailEnd len="med" w="med" type="none"/>
          </a:ln>
        </p:spPr>
      </p:cxnSp>
      <p:sp>
        <p:nvSpPr>
          <p:cNvPr id="16" name="Google Shape;16;p3"/>
          <p:cNvSpPr txBox="1"/>
          <p:nvPr>
            <p:ph idx="1"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sp>
        <p:nvSpPr>
          <p:cNvPr id="17" name="Google Shape;17;p3"/>
          <p:cNvSpPr txBox="1"/>
          <p:nvPr>
            <p:ph idx="2"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sp>
        <p:nvSpPr>
          <p:cNvPr id="18" name="Google Shape;18;p3"/>
          <p:cNvSpPr txBox="1"/>
          <p:nvPr>
            <p:ph type="title"/>
          </p:nvPr>
        </p:nvSpPr>
        <p:spPr>
          <a:xfrm>
            <a:off x="5704625" y="278000"/>
            <a:ext cx="3313800" cy="4143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Font typeface="Anton"/>
              <a:buNone/>
              <a:defRPr>
                <a:solidFill>
                  <a:schemeClr val="lt1"/>
                </a:solidFill>
              </a:defRPr>
            </a:lvl1pPr>
            <a:lvl2pPr lvl="1" algn="ctr">
              <a:spcBef>
                <a:spcPts val="0"/>
              </a:spcBef>
              <a:spcAft>
                <a:spcPts val="0"/>
              </a:spcAft>
              <a:buClr>
                <a:schemeClr val="lt1"/>
              </a:buClr>
              <a:buSzPts val="1400"/>
              <a:buNone/>
              <a:defRPr>
                <a:solidFill>
                  <a:schemeClr val="lt1"/>
                </a:solidFill>
              </a:defRPr>
            </a:lvl2pPr>
            <a:lvl3pPr lvl="2" algn="ctr">
              <a:spcBef>
                <a:spcPts val="0"/>
              </a:spcBef>
              <a:spcAft>
                <a:spcPts val="0"/>
              </a:spcAft>
              <a:buClr>
                <a:schemeClr val="lt1"/>
              </a:buClr>
              <a:buSzPts val="1400"/>
              <a:buNone/>
              <a:defRPr>
                <a:solidFill>
                  <a:schemeClr val="lt1"/>
                </a:solidFill>
              </a:defRPr>
            </a:lvl3pPr>
            <a:lvl4pPr lvl="3" algn="ctr">
              <a:spcBef>
                <a:spcPts val="0"/>
              </a:spcBef>
              <a:spcAft>
                <a:spcPts val="0"/>
              </a:spcAft>
              <a:buClr>
                <a:schemeClr val="lt1"/>
              </a:buClr>
              <a:buSzPts val="1400"/>
              <a:buNone/>
              <a:defRPr>
                <a:solidFill>
                  <a:schemeClr val="lt1"/>
                </a:solidFill>
              </a:defRPr>
            </a:lvl4pPr>
            <a:lvl5pPr lvl="4" algn="ctr">
              <a:spcBef>
                <a:spcPts val="0"/>
              </a:spcBef>
              <a:spcAft>
                <a:spcPts val="0"/>
              </a:spcAft>
              <a:buClr>
                <a:schemeClr val="lt1"/>
              </a:buClr>
              <a:buSzPts val="1400"/>
              <a:buNone/>
              <a:defRPr>
                <a:solidFill>
                  <a:schemeClr val="lt1"/>
                </a:solidFill>
              </a:defRPr>
            </a:lvl5pPr>
            <a:lvl6pPr lvl="5" algn="ctr">
              <a:spcBef>
                <a:spcPts val="0"/>
              </a:spcBef>
              <a:spcAft>
                <a:spcPts val="0"/>
              </a:spcAft>
              <a:buClr>
                <a:schemeClr val="lt1"/>
              </a:buClr>
              <a:buSzPts val="1400"/>
              <a:buNone/>
              <a:defRPr>
                <a:solidFill>
                  <a:schemeClr val="lt1"/>
                </a:solidFill>
              </a:defRPr>
            </a:lvl6pPr>
            <a:lvl7pPr lvl="6" algn="ctr">
              <a:spcBef>
                <a:spcPts val="0"/>
              </a:spcBef>
              <a:spcAft>
                <a:spcPts val="0"/>
              </a:spcAft>
              <a:buClr>
                <a:schemeClr val="lt1"/>
              </a:buClr>
              <a:buSzPts val="1400"/>
              <a:buNone/>
              <a:defRPr>
                <a:solidFill>
                  <a:schemeClr val="lt1"/>
                </a:solidFill>
              </a:defRPr>
            </a:lvl7pPr>
            <a:lvl8pPr lvl="7" algn="ctr">
              <a:spcBef>
                <a:spcPts val="0"/>
              </a:spcBef>
              <a:spcAft>
                <a:spcPts val="0"/>
              </a:spcAft>
              <a:buClr>
                <a:schemeClr val="lt1"/>
              </a:buClr>
              <a:buSzPts val="1400"/>
              <a:buNone/>
              <a:defRPr>
                <a:solidFill>
                  <a:schemeClr val="lt1"/>
                </a:solidFill>
              </a:defRPr>
            </a:lvl8pPr>
            <a:lvl9pPr lvl="8" algn="ctr">
              <a:spcBef>
                <a:spcPts val="0"/>
              </a:spcBef>
              <a:spcAft>
                <a:spcPts val="0"/>
              </a:spcAft>
              <a:buClr>
                <a:schemeClr val="lt1"/>
              </a:buClr>
              <a:buSzPts val="1400"/>
              <a:buNone/>
              <a:defRPr>
                <a:solidFill>
                  <a:schemeClr val="lt1"/>
                </a:solidFill>
              </a:defRPr>
            </a:lvl9pPr>
          </a:lstStyle>
          <a:p/>
        </p:txBody>
      </p:sp>
      <p:sp>
        <p:nvSpPr>
          <p:cNvPr id="19" name="Google Shape;19;p3"/>
          <p:cNvSpPr/>
          <p:nvPr>
            <p:ph idx="3" type="pic"/>
          </p:nvPr>
        </p:nvSpPr>
        <p:spPr>
          <a:xfrm>
            <a:off x="125700" y="2356175"/>
            <a:ext cx="3187800" cy="2065200"/>
          </a:xfrm>
          <a:prstGeom prst="rect">
            <a:avLst/>
          </a:prstGeom>
          <a:noFill/>
          <a:ln cap="flat" cmpd="sng" w="38100">
            <a:solidFill>
              <a:schemeClr val="lt1"/>
            </a:solidFill>
            <a:prstDash val="solid"/>
            <a:round/>
            <a:headEnd len="sm" w="sm" type="none"/>
            <a:tailEnd len="sm" w="sm" type="none"/>
          </a:ln>
        </p:spPr>
      </p:sp>
      <p:sp>
        <p:nvSpPr>
          <p:cNvPr id="20" name="Google Shape;20;p3"/>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solidFill>
                  <a:schemeClr val="lt1"/>
                </a:solidFill>
                <a:latin typeface="DM Sans"/>
                <a:ea typeface="DM Sans"/>
                <a:cs typeface="DM Sans"/>
                <a:sym typeface="DM Sans"/>
              </a:defRPr>
            </a:lvl1pPr>
            <a:lvl2pPr lvl="1">
              <a:buNone/>
              <a:defRPr b="1" sz="800">
                <a:solidFill>
                  <a:schemeClr val="lt1"/>
                </a:solidFill>
                <a:latin typeface="DM Sans"/>
                <a:ea typeface="DM Sans"/>
                <a:cs typeface="DM Sans"/>
                <a:sym typeface="DM Sans"/>
              </a:defRPr>
            </a:lvl2pPr>
            <a:lvl3pPr lvl="2">
              <a:buNone/>
              <a:defRPr b="1" sz="800">
                <a:solidFill>
                  <a:schemeClr val="lt1"/>
                </a:solidFill>
                <a:latin typeface="DM Sans"/>
                <a:ea typeface="DM Sans"/>
                <a:cs typeface="DM Sans"/>
                <a:sym typeface="DM Sans"/>
              </a:defRPr>
            </a:lvl3pPr>
            <a:lvl4pPr lvl="3">
              <a:buNone/>
              <a:defRPr b="1" sz="800">
                <a:solidFill>
                  <a:schemeClr val="lt1"/>
                </a:solidFill>
                <a:latin typeface="DM Sans"/>
                <a:ea typeface="DM Sans"/>
                <a:cs typeface="DM Sans"/>
                <a:sym typeface="DM Sans"/>
              </a:defRPr>
            </a:lvl4pPr>
            <a:lvl5pPr lvl="4">
              <a:buNone/>
              <a:defRPr b="1" sz="800">
                <a:solidFill>
                  <a:schemeClr val="lt1"/>
                </a:solidFill>
                <a:latin typeface="DM Sans"/>
                <a:ea typeface="DM Sans"/>
                <a:cs typeface="DM Sans"/>
                <a:sym typeface="DM Sans"/>
              </a:defRPr>
            </a:lvl5pPr>
            <a:lvl6pPr lvl="5">
              <a:buNone/>
              <a:defRPr b="1" sz="800">
                <a:solidFill>
                  <a:schemeClr val="lt1"/>
                </a:solidFill>
                <a:latin typeface="DM Sans"/>
                <a:ea typeface="DM Sans"/>
                <a:cs typeface="DM Sans"/>
                <a:sym typeface="DM Sans"/>
              </a:defRPr>
            </a:lvl6pPr>
            <a:lvl7pPr lvl="6">
              <a:buNone/>
              <a:defRPr b="1" sz="800">
                <a:solidFill>
                  <a:schemeClr val="lt1"/>
                </a:solidFill>
                <a:latin typeface="DM Sans"/>
                <a:ea typeface="DM Sans"/>
                <a:cs typeface="DM Sans"/>
                <a:sym typeface="DM Sans"/>
              </a:defRPr>
            </a:lvl7pPr>
            <a:lvl8pPr lvl="7">
              <a:buNone/>
              <a:defRPr b="1" sz="800">
                <a:solidFill>
                  <a:schemeClr val="lt1"/>
                </a:solidFill>
                <a:latin typeface="DM Sans"/>
                <a:ea typeface="DM Sans"/>
                <a:cs typeface="DM Sans"/>
                <a:sym typeface="DM Sans"/>
              </a:defRPr>
            </a:lvl8pPr>
            <a:lvl9pPr lvl="8">
              <a:buNone/>
              <a:defRPr b="1" sz="800">
                <a:solidFill>
                  <a:schemeClr val="lt1"/>
                </a:solidFill>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out Us Achievements">
  <p:cSld name="CUSTOM_18">
    <p:bg>
      <p:bgPr>
        <a:solidFill>
          <a:schemeClr val="lt2"/>
        </a:solidFill>
      </p:bgPr>
    </p:bg>
    <p:spTree>
      <p:nvGrpSpPr>
        <p:cNvPr id="200" name="Shape 200"/>
        <p:cNvGrpSpPr/>
        <p:nvPr/>
      </p:nvGrpSpPr>
      <p:grpSpPr>
        <a:xfrm>
          <a:off x="0" y="0"/>
          <a:ext cx="0" cy="0"/>
          <a:chOff x="0" y="0"/>
          <a:chExt cx="0" cy="0"/>
        </a:xfrm>
      </p:grpSpPr>
      <p:sp>
        <p:nvSpPr>
          <p:cNvPr id="201" name="Google Shape;201;p21"/>
          <p:cNvSpPr txBox="1"/>
          <p:nvPr>
            <p:ph type="title"/>
          </p:nvPr>
        </p:nvSpPr>
        <p:spPr>
          <a:xfrm>
            <a:off x="129375" y="525200"/>
            <a:ext cx="3180600" cy="104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Anton"/>
              <a:buNone/>
              <a:defRPr>
                <a:solidFill>
                  <a:schemeClr val="lt1"/>
                </a:solidFill>
              </a:defRPr>
            </a:lvl1pPr>
            <a:lvl2pPr lvl="1">
              <a:spcBef>
                <a:spcPts val="0"/>
              </a:spcBef>
              <a:spcAft>
                <a:spcPts val="0"/>
              </a:spcAft>
              <a:buClr>
                <a:schemeClr val="lt1"/>
              </a:buClr>
              <a:buSzPts val="4800"/>
              <a:buFont typeface="Anton"/>
              <a:buNone/>
              <a:defRPr sz="4800">
                <a:solidFill>
                  <a:schemeClr val="lt1"/>
                </a:solidFill>
              </a:defRPr>
            </a:lvl2pPr>
            <a:lvl3pPr lvl="2">
              <a:spcBef>
                <a:spcPts val="0"/>
              </a:spcBef>
              <a:spcAft>
                <a:spcPts val="0"/>
              </a:spcAft>
              <a:buClr>
                <a:schemeClr val="lt1"/>
              </a:buClr>
              <a:buSzPts val="4800"/>
              <a:buFont typeface="Anton"/>
              <a:buNone/>
              <a:defRPr sz="4800">
                <a:solidFill>
                  <a:schemeClr val="lt1"/>
                </a:solidFill>
              </a:defRPr>
            </a:lvl3pPr>
            <a:lvl4pPr lvl="3">
              <a:spcBef>
                <a:spcPts val="0"/>
              </a:spcBef>
              <a:spcAft>
                <a:spcPts val="0"/>
              </a:spcAft>
              <a:buClr>
                <a:schemeClr val="lt1"/>
              </a:buClr>
              <a:buSzPts val="4800"/>
              <a:buFont typeface="Anton"/>
              <a:buNone/>
              <a:defRPr sz="4800">
                <a:solidFill>
                  <a:schemeClr val="lt1"/>
                </a:solidFill>
              </a:defRPr>
            </a:lvl4pPr>
            <a:lvl5pPr lvl="4">
              <a:spcBef>
                <a:spcPts val="0"/>
              </a:spcBef>
              <a:spcAft>
                <a:spcPts val="0"/>
              </a:spcAft>
              <a:buClr>
                <a:schemeClr val="lt1"/>
              </a:buClr>
              <a:buSzPts val="4800"/>
              <a:buFont typeface="Anton"/>
              <a:buNone/>
              <a:defRPr sz="4800">
                <a:solidFill>
                  <a:schemeClr val="lt1"/>
                </a:solidFill>
              </a:defRPr>
            </a:lvl5pPr>
            <a:lvl6pPr lvl="5">
              <a:spcBef>
                <a:spcPts val="0"/>
              </a:spcBef>
              <a:spcAft>
                <a:spcPts val="0"/>
              </a:spcAft>
              <a:buClr>
                <a:schemeClr val="lt1"/>
              </a:buClr>
              <a:buSzPts val="4800"/>
              <a:buFont typeface="Anton"/>
              <a:buNone/>
              <a:defRPr sz="4800">
                <a:solidFill>
                  <a:schemeClr val="lt1"/>
                </a:solidFill>
              </a:defRPr>
            </a:lvl6pPr>
            <a:lvl7pPr lvl="6">
              <a:spcBef>
                <a:spcPts val="0"/>
              </a:spcBef>
              <a:spcAft>
                <a:spcPts val="0"/>
              </a:spcAft>
              <a:buClr>
                <a:schemeClr val="lt1"/>
              </a:buClr>
              <a:buSzPts val="4800"/>
              <a:buFont typeface="Anton"/>
              <a:buNone/>
              <a:defRPr sz="4800">
                <a:solidFill>
                  <a:schemeClr val="lt1"/>
                </a:solidFill>
              </a:defRPr>
            </a:lvl7pPr>
            <a:lvl8pPr lvl="7">
              <a:spcBef>
                <a:spcPts val="0"/>
              </a:spcBef>
              <a:spcAft>
                <a:spcPts val="0"/>
              </a:spcAft>
              <a:buClr>
                <a:schemeClr val="lt1"/>
              </a:buClr>
              <a:buSzPts val="4800"/>
              <a:buFont typeface="Anton"/>
              <a:buNone/>
              <a:defRPr sz="4800">
                <a:solidFill>
                  <a:schemeClr val="lt1"/>
                </a:solidFill>
              </a:defRPr>
            </a:lvl8pPr>
            <a:lvl9pPr lvl="8">
              <a:spcBef>
                <a:spcPts val="0"/>
              </a:spcBef>
              <a:spcAft>
                <a:spcPts val="0"/>
              </a:spcAft>
              <a:buClr>
                <a:schemeClr val="lt1"/>
              </a:buClr>
              <a:buSzPts val="4800"/>
              <a:buFont typeface="Anton"/>
              <a:buNone/>
              <a:defRPr sz="4800">
                <a:solidFill>
                  <a:schemeClr val="lt1"/>
                </a:solidFill>
              </a:defRPr>
            </a:lvl9pPr>
          </a:lstStyle>
          <a:p/>
        </p:txBody>
      </p:sp>
      <p:cxnSp>
        <p:nvCxnSpPr>
          <p:cNvPr id="202" name="Google Shape;202;p21"/>
          <p:cNvCxnSpPr/>
          <p:nvPr/>
        </p:nvCxnSpPr>
        <p:spPr>
          <a:xfrm>
            <a:off x="-5675" y="1572900"/>
            <a:ext cx="9155400" cy="0"/>
          </a:xfrm>
          <a:prstGeom prst="straightConnector1">
            <a:avLst/>
          </a:prstGeom>
          <a:noFill/>
          <a:ln cap="flat" cmpd="sng" w="9525">
            <a:solidFill>
              <a:schemeClr val="lt1"/>
            </a:solidFill>
            <a:prstDash val="solid"/>
            <a:round/>
            <a:headEnd len="med" w="med" type="none"/>
            <a:tailEnd len="med" w="med" type="none"/>
          </a:ln>
        </p:spPr>
      </p:cxnSp>
      <p:sp>
        <p:nvSpPr>
          <p:cNvPr id="203" name="Google Shape;203;p21"/>
          <p:cNvSpPr txBox="1"/>
          <p:nvPr>
            <p:ph idx="2" type="title"/>
          </p:nvPr>
        </p:nvSpPr>
        <p:spPr>
          <a:xfrm>
            <a:off x="129375" y="1575150"/>
            <a:ext cx="3180600" cy="104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Anton"/>
              <a:buNone/>
              <a:defRPr>
                <a:solidFill>
                  <a:schemeClr val="lt1"/>
                </a:solidFill>
              </a:defRPr>
            </a:lvl1pPr>
            <a:lvl2pPr lvl="1">
              <a:spcBef>
                <a:spcPts val="0"/>
              </a:spcBef>
              <a:spcAft>
                <a:spcPts val="0"/>
              </a:spcAft>
              <a:buClr>
                <a:schemeClr val="lt1"/>
              </a:buClr>
              <a:buSzPts val="4800"/>
              <a:buFont typeface="Anton"/>
              <a:buNone/>
              <a:defRPr sz="4800">
                <a:solidFill>
                  <a:schemeClr val="lt1"/>
                </a:solidFill>
              </a:defRPr>
            </a:lvl2pPr>
            <a:lvl3pPr lvl="2">
              <a:spcBef>
                <a:spcPts val="0"/>
              </a:spcBef>
              <a:spcAft>
                <a:spcPts val="0"/>
              </a:spcAft>
              <a:buClr>
                <a:schemeClr val="lt1"/>
              </a:buClr>
              <a:buSzPts val="4800"/>
              <a:buFont typeface="Anton"/>
              <a:buNone/>
              <a:defRPr sz="4800">
                <a:solidFill>
                  <a:schemeClr val="lt1"/>
                </a:solidFill>
              </a:defRPr>
            </a:lvl3pPr>
            <a:lvl4pPr lvl="3">
              <a:spcBef>
                <a:spcPts val="0"/>
              </a:spcBef>
              <a:spcAft>
                <a:spcPts val="0"/>
              </a:spcAft>
              <a:buClr>
                <a:schemeClr val="lt1"/>
              </a:buClr>
              <a:buSzPts val="4800"/>
              <a:buFont typeface="Anton"/>
              <a:buNone/>
              <a:defRPr sz="4800">
                <a:solidFill>
                  <a:schemeClr val="lt1"/>
                </a:solidFill>
              </a:defRPr>
            </a:lvl4pPr>
            <a:lvl5pPr lvl="4">
              <a:spcBef>
                <a:spcPts val="0"/>
              </a:spcBef>
              <a:spcAft>
                <a:spcPts val="0"/>
              </a:spcAft>
              <a:buClr>
                <a:schemeClr val="lt1"/>
              </a:buClr>
              <a:buSzPts val="4800"/>
              <a:buFont typeface="Anton"/>
              <a:buNone/>
              <a:defRPr sz="4800">
                <a:solidFill>
                  <a:schemeClr val="lt1"/>
                </a:solidFill>
              </a:defRPr>
            </a:lvl5pPr>
            <a:lvl6pPr lvl="5">
              <a:spcBef>
                <a:spcPts val="0"/>
              </a:spcBef>
              <a:spcAft>
                <a:spcPts val="0"/>
              </a:spcAft>
              <a:buClr>
                <a:schemeClr val="lt1"/>
              </a:buClr>
              <a:buSzPts val="4800"/>
              <a:buFont typeface="Anton"/>
              <a:buNone/>
              <a:defRPr sz="4800">
                <a:solidFill>
                  <a:schemeClr val="lt1"/>
                </a:solidFill>
              </a:defRPr>
            </a:lvl6pPr>
            <a:lvl7pPr lvl="6">
              <a:spcBef>
                <a:spcPts val="0"/>
              </a:spcBef>
              <a:spcAft>
                <a:spcPts val="0"/>
              </a:spcAft>
              <a:buClr>
                <a:schemeClr val="lt1"/>
              </a:buClr>
              <a:buSzPts val="4800"/>
              <a:buFont typeface="Anton"/>
              <a:buNone/>
              <a:defRPr sz="4800">
                <a:solidFill>
                  <a:schemeClr val="lt1"/>
                </a:solidFill>
              </a:defRPr>
            </a:lvl7pPr>
            <a:lvl8pPr lvl="7">
              <a:spcBef>
                <a:spcPts val="0"/>
              </a:spcBef>
              <a:spcAft>
                <a:spcPts val="0"/>
              </a:spcAft>
              <a:buClr>
                <a:schemeClr val="lt1"/>
              </a:buClr>
              <a:buSzPts val="4800"/>
              <a:buFont typeface="Anton"/>
              <a:buNone/>
              <a:defRPr sz="4800">
                <a:solidFill>
                  <a:schemeClr val="lt1"/>
                </a:solidFill>
              </a:defRPr>
            </a:lvl8pPr>
            <a:lvl9pPr lvl="8">
              <a:spcBef>
                <a:spcPts val="0"/>
              </a:spcBef>
              <a:spcAft>
                <a:spcPts val="0"/>
              </a:spcAft>
              <a:buClr>
                <a:schemeClr val="lt1"/>
              </a:buClr>
              <a:buSzPts val="4800"/>
              <a:buFont typeface="Anton"/>
              <a:buNone/>
              <a:defRPr sz="4800">
                <a:solidFill>
                  <a:schemeClr val="lt1"/>
                </a:solidFill>
              </a:defRPr>
            </a:lvl9pPr>
          </a:lstStyle>
          <a:p/>
        </p:txBody>
      </p:sp>
      <p:sp>
        <p:nvSpPr>
          <p:cNvPr id="204" name="Google Shape;204;p21"/>
          <p:cNvSpPr txBox="1"/>
          <p:nvPr>
            <p:ph idx="3" type="title"/>
          </p:nvPr>
        </p:nvSpPr>
        <p:spPr>
          <a:xfrm>
            <a:off x="129375" y="2622750"/>
            <a:ext cx="3180600" cy="104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Anton"/>
              <a:buNone/>
              <a:defRPr>
                <a:solidFill>
                  <a:schemeClr val="lt1"/>
                </a:solidFill>
              </a:defRPr>
            </a:lvl1pPr>
            <a:lvl2pPr lvl="1">
              <a:spcBef>
                <a:spcPts val="0"/>
              </a:spcBef>
              <a:spcAft>
                <a:spcPts val="0"/>
              </a:spcAft>
              <a:buClr>
                <a:schemeClr val="lt1"/>
              </a:buClr>
              <a:buSzPts val="4800"/>
              <a:buFont typeface="Anton"/>
              <a:buNone/>
              <a:defRPr sz="4800">
                <a:solidFill>
                  <a:schemeClr val="lt1"/>
                </a:solidFill>
              </a:defRPr>
            </a:lvl2pPr>
            <a:lvl3pPr lvl="2">
              <a:spcBef>
                <a:spcPts val="0"/>
              </a:spcBef>
              <a:spcAft>
                <a:spcPts val="0"/>
              </a:spcAft>
              <a:buClr>
                <a:schemeClr val="lt1"/>
              </a:buClr>
              <a:buSzPts val="4800"/>
              <a:buFont typeface="Anton"/>
              <a:buNone/>
              <a:defRPr sz="4800">
                <a:solidFill>
                  <a:schemeClr val="lt1"/>
                </a:solidFill>
              </a:defRPr>
            </a:lvl3pPr>
            <a:lvl4pPr lvl="3">
              <a:spcBef>
                <a:spcPts val="0"/>
              </a:spcBef>
              <a:spcAft>
                <a:spcPts val="0"/>
              </a:spcAft>
              <a:buClr>
                <a:schemeClr val="lt1"/>
              </a:buClr>
              <a:buSzPts val="4800"/>
              <a:buFont typeface="Anton"/>
              <a:buNone/>
              <a:defRPr sz="4800">
                <a:solidFill>
                  <a:schemeClr val="lt1"/>
                </a:solidFill>
              </a:defRPr>
            </a:lvl4pPr>
            <a:lvl5pPr lvl="4">
              <a:spcBef>
                <a:spcPts val="0"/>
              </a:spcBef>
              <a:spcAft>
                <a:spcPts val="0"/>
              </a:spcAft>
              <a:buClr>
                <a:schemeClr val="lt1"/>
              </a:buClr>
              <a:buSzPts val="4800"/>
              <a:buFont typeface="Anton"/>
              <a:buNone/>
              <a:defRPr sz="4800">
                <a:solidFill>
                  <a:schemeClr val="lt1"/>
                </a:solidFill>
              </a:defRPr>
            </a:lvl5pPr>
            <a:lvl6pPr lvl="5">
              <a:spcBef>
                <a:spcPts val="0"/>
              </a:spcBef>
              <a:spcAft>
                <a:spcPts val="0"/>
              </a:spcAft>
              <a:buClr>
                <a:schemeClr val="lt1"/>
              </a:buClr>
              <a:buSzPts val="4800"/>
              <a:buFont typeface="Anton"/>
              <a:buNone/>
              <a:defRPr sz="4800">
                <a:solidFill>
                  <a:schemeClr val="lt1"/>
                </a:solidFill>
              </a:defRPr>
            </a:lvl6pPr>
            <a:lvl7pPr lvl="6">
              <a:spcBef>
                <a:spcPts val="0"/>
              </a:spcBef>
              <a:spcAft>
                <a:spcPts val="0"/>
              </a:spcAft>
              <a:buClr>
                <a:schemeClr val="lt1"/>
              </a:buClr>
              <a:buSzPts val="4800"/>
              <a:buFont typeface="Anton"/>
              <a:buNone/>
              <a:defRPr sz="4800">
                <a:solidFill>
                  <a:schemeClr val="lt1"/>
                </a:solidFill>
              </a:defRPr>
            </a:lvl7pPr>
            <a:lvl8pPr lvl="7">
              <a:spcBef>
                <a:spcPts val="0"/>
              </a:spcBef>
              <a:spcAft>
                <a:spcPts val="0"/>
              </a:spcAft>
              <a:buClr>
                <a:schemeClr val="lt1"/>
              </a:buClr>
              <a:buSzPts val="4800"/>
              <a:buFont typeface="Anton"/>
              <a:buNone/>
              <a:defRPr sz="4800">
                <a:solidFill>
                  <a:schemeClr val="lt1"/>
                </a:solidFill>
              </a:defRPr>
            </a:lvl8pPr>
            <a:lvl9pPr lvl="8">
              <a:spcBef>
                <a:spcPts val="0"/>
              </a:spcBef>
              <a:spcAft>
                <a:spcPts val="0"/>
              </a:spcAft>
              <a:buClr>
                <a:schemeClr val="lt1"/>
              </a:buClr>
              <a:buSzPts val="4800"/>
              <a:buFont typeface="Anton"/>
              <a:buNone/>
              <a:defRPr sz="4800">
                <a:solidFill>
                  <a:schemeClr val="lt1"/>
                </a:solidFill>
              </a:defRPr>
            </a:lvl9pPr>
          </a:lstStyle>
          <a:p/>
        </p:txBody>
      </p:sp>
      <p:cxnSp>
        <p:nvCxnSpPr>
          <p:cNvPr id="205" name="Google Shape;205;p21"/>
          <p:cNvCxnSpPr/>
          <p:nvPr/>
        </p:nvCxnSpPr>
        <p:spPr>
          <a:xfrm>
            <a:off x="-5675" y="3668300"/>
            <a:ext cx="9155400" cy="0"/>
          </a:xfrm>
          <a:prstGeom prst="straightConnector1">
            <a:avLst/>
          </a:prstGeom>
          <a:noFill/>
          <a:ln cap="flat" cmpd="sng" w="9525">
            <a:solidFill>
              <a:schemeClr val="lt1"/>
            </a:solidFill>
            <a:prstDash val="solid"/>
            <a:round/>
            <a:headEnd len="med" w="med" type="none"/>
            <a:tailEnd len="med" w="med" type="none"/>
          </a:ln>
        </p:spPr>
      </p:cxnSp>
      <p:sp>
        <p:nvSpPr>
          <p:cNvPr id="206" name="Google Shape;206;p21"/>
          <p:cNvSpPr txBox="1"/>
          <p:nvPr>
            <p:ph idx="1" type="subTitle"/>
          </p:nvPr>
        </p:nvSpPr>
        <p:spPr>
          <a:xfrm>
            <a:off x="3686104" y="527550"/>
            <a:ext cx="2829600" cy="104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1pPr>
            <a:lvl2pPr lvl="1">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2pPr>
            <a:lvl3pPr lvl="2">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3pPr>
            <a:lvl4pPr lvl="3">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4pPr>
            <a:lvl5pPr lvl="4">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5pPr>
            <a:lvl6pPr lvl="5">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6pPr>
            <a:lvl7pPr lvl="6">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7pPr>
            <a:lvl8pPr lvl="7">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8pPr>
            <a:lvl9pPr lvl="8">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9pPr>
          </a:lstStyle>
          <a:p/>
        </p:txBody>
      </p:sp>
      <p:sp>
        <p:nvSpPr>
          <p:cNvPr id="207" name="Google Shape;207;p21"/>
          <p:cNvSpPr txBox="1"/>
          <p:nvPr>
            <p:ph idx="4" type="subTitle"/>
          </p:nvPr>
        </p:nvSpPr>
        <p:spPr>
          <a:xfrm>
            <a:off x="3686104" y="1572800"/>
            <a:ext cx="2829600" cy="104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1pPr>
            <a:lvl2pPr lvl="1">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2pPr>
            <a:lvl3pPr lvl="2">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3pPr>
            <a:lvl4pPr lvl="3">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4pPr>
            <a:lvl5pPr lvl="4">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5pPr>
            <a:lvl6pPr lvl="5">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6pPr>
            <a:lvl7pPr lvl="6">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7pPr>
            <a:lvl8pPr lvl="7">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8pPr>
            <a:lvl9pPr lvl="8">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9pPr>
          </a:lstStyle>
          <a:p/>
        </p:txBody>
      </p:sp>
      <p:sp>
        <p:nvSpPr>
          <p:cNvPr id="208" name="Google Shape;208;p21"/>
          <p:cNvSpPr txBox="1"/>
          <p:nvPr>
            <p:ph idx="5" type="subTitle"/>
          </p:nvPr>
        </p:nvSpPr>
        <p:spPr>
          <a:xfrm>
            <a:off x="3686104" y="2622750"/>
            <a:ext cx="2829600" cy="104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1pPr>
            <a:lvl2pPr lvl="1">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2pPr>
            <a:lvl3pPr lvl="2">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3pPr>
            <a:lvl4pPr lvl="3">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4pPr>
            <a:lvl5pPr lvl="4">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5pPr>
            <a:lvl6pPr lvl="5">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6pPr>
            <a:lvl7pPr lvl="6">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7pPr>
            <a:lvl8pPr lvl="7">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8pPr>
            <a:lvl9pPr lvl="8">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9pPr>
          </a:lstStyle>
          <a:p/>
        </p:txBody>
      </p:sp>
      <p:sp>
        <p:nvSpPr>
          <p:cNvPr id="209" name="Google Shape;209;p21"/>
          <p:cNvSpPr txBox="1"/>
          <p:nvPr>
            <p:ph idx="6" type="subTitle"/>
          </p:nvPr>
        </p:nvSpPr>
        <p:spPr>
          <a:xfrm>
            <a:off x="125700" y="125600"/>
            <a:ext cx="1593900" cy="39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cxnSp>
        <p:nvCxnSpPr>
          <p:cNvPr id="210" name="Google Shape;210;p21"/>
          <p:cNvCxnSpPr/>
          <p:nvPr/>
        </p:nvCxnSpPr>
        <p:spPr>
          <a:xfrm>
            <a:off x="-5675" y="4716000"/>
            <a:ext cx="9155400" cy="0"/>
          </a:xfrm>
          <a:prstGeom prst="straightConnector1">
            <a:avLst/>
          </a:prstGeom>
          <a:noFill/>
          <a:ln cap="flat" cmpd="sng" w="9525">
            <a:solidFill>
              <a:schemeClr val="lt1"/>
            </a:solidFill>
            <a:prstDash val="solid"/>
            <a:round/>
            <a:headEnd len="med" w="med" type="none"/>
            <a:tailEnd len="med" w="med" type="none"/>
          </a:ln>
        </p:spPr>
      </p:cxnSp>
      <p:sp>
        <p:nvSpPr>
          <p:cNvPr id="211" name="Google Shape;211;p21"/>
          <p:cNvSpPr txBox="1"/>
          <p:nvPr>
            <p:ph idx="7"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sp>
        <p:nvSpPr>
          <p:cNvPr id="212" name="Google Shape;212;p21"/>
          <p:cNvSpPr txBox="1"/>
          <p:nvPr>
            <p:ph idx="8"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cxnSp>
        <p:nvCxnSpPr>
          <p:cNvPr id="213" name="Google Shape;213;p21"/>
          <p:cNvCxnSpPr/>
          <p:nvPr/>
        </p:nvCxnSpPr>
        <p:spPr>
          <a:xfrm>
            <a:off x="-11400" y="525200"/>
            <a:ext cx="9155400" cy="0"/>
          </a:xfrm>
          <a:prstGeom prst="straightConnector1">
            <a:avLst/>
          </a:prstGeom>
          <a:noFill/>
          <a:ln cap="flat" cmpd="sng" w="9525">
            <a:solidFill>
              <a:schemeClr val="lt1"/>
            </a:solidFill>
            <a:prstDash val="solid"/>
            <a:round/>
            <a:headEnd len="med" w="med" type="none"/>
            <a:tailEnd len="med" w="med" type="none"/>
          </a:ln>
        </p:spPr>
      </p:cxnSp>
      <p:cxnSp>
        <p:nvCxnSpPr>
          <p:cNvPr id="214" name="Google Shape;214;p21"/>
          <p:cNvCxnSpPr/>
          <p:nvPr/>
        </p:nvCxnSpPr>
        <p:spPr>
          <a:xfrm>
            <a:off x="-5700" y="2620600"/>
            <a:ext cx="9155400" cy="0"/>
          </a:xfrm>
          <a:prstGeom prst="straightConnector1">
            <a:avLst/>
          </a:prstGeom>
          <a:noFill/>
          <a:ln cap="flat" cmpd="sng" w="9525">
            <a:solidFill>
              <a:schemeClr val="lt1"/>
            </a:solidFill>
            <a:prstDash val="solid"/>
            <a:round/>
            <a:headEnd len="med" w="med" type="none"/>
            <a:tailEnd len="med" w="med" type="none"/>
          </a:ln>
        </p:spPr>
      </p:cxnSp>
      <p:sp>
        <p:nvSpPr>
          <p:cNvPr id="215" name="Google Shape;215;p21"/>
          <p:cNvSpPr txBox="1"/>
          <p:nvPr>
            <p:ph idx="9" type="title"/>
          </p:nvPr>
        </p:nvSpPr>
        <p:spPr>
          <a:xfrm>
            <a:off x="125700" y="3672700"/>
            <a:ext cx="3180600" cy="104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Anton"/>
              <a:buNone/>
              <a:defRPr>
                <a:solidFill>
                  <a:schemeClr val="lt1"/>
                </a:solidFill>
              </a:defRPr>
            </a:lvl1pPr>
            <a:lvl2pPr lvl="1">
              <a:spcBef>
                <a:spcPts val="0"/>
              </a:spcBef>
              <a:spcAft>
                <a:spcPts val="0"/>
              </a:spcAft>
              <a:buClr>
                <a:schemeClr val="lt1"/>
              </a:buClr>
              <a:buSzPts val="4800"/>
              <a:buFont typeface="Anton"/>
              <a:buNone/>
              <a:defRPr sz="4800">
                <a:solidFill>
                  <a:schemeClr val="lt1"/>
                </a:solidFill>
              </a:defRPr>
            </a:lvl2pPr>
            <a:lvl3pPr lvl="2">
              <a:spcBef>
                <a:spcPts val="0"/>
              </a:spcBef>
              <a:spcAft>
                <a:spcPts val="0"/>
              </a:spcAft>
              <a:buClr>
                <a:schemeClr val="lt1"/>
              </a:buClr>
              <a:buSzPts val="4800"/>
              <a:buFont typeface="Anton"/>
              <a:buNone/>
              <a:defRPr sz="4800">
                <a:solidFill>
                  <a:schemeClr val="lt1"/>
                </a:solidFill>
              </a:defRPr>
            </a:lvl3pPr>
            <a:lvl4pPr lvl="3">
              <a:spcBef>
                <a:spcPts val="0"/>
              </a:spcBef>
              <a:spcAft>
                <a:spcPts val="0"/>
              </a:spcAft>
              <a:buClr>
                <a:schemeClr val="lt1"/>
              </a:buClr>
              <a:buSzPts val="4800"/>
              <a:buFont typeface="Anton"/>
              <a:buNone/>
              <a:defRPr sz="4800">
                <a:solidFill>
                  <a:schemeClr val="lt1"/>
                </a:solidFill>
              </a:defRPr>
            </a:lvl4pPr>
            <a:lvl5pPr lvl="4">
              <a:spcBef>
                <a:spcPts val="0"/>
              </a:spcBef>
              <a:spcAft>
                <a:spcPts val="0"/>
              </a:spcAft>
              <a:buClr>
                <a:schemeClr val="lt1"/>
              </a:buClr>
              <a:buSzPts val="4800"/>
              <a:buFont typeface="Anton"/>
              <a:buNone/>
              <a:defRPr sz="4800">
                <a:solidFill>
                  <a:schemeClr val="lt1"/>
                </a:solidFill>
              </a:defRPr>
            </a:lvl5pPr>
            <a:lvl6pPr lvl="5">
              <a:spcBef>
                <a:spcPts val="0"/>
              </a:spcBef>
              <a:spcAft>
                <a:spcPts val="0"/>
              </a:spcAft>
              <a:buClr>
                <a:schemeClr val="lt1"/>
              </a:buClr>
              <a:buSzPts val="4800"/>
              <a:buFont typeface="Anton"/>
              <a:buNone/>
              <a:defRPr sz="4800">
                <a:solidFill>
                  <a:schemeClr val="lt1"/>
                </a:solidFill>
              </a:defRPr>
            </a:lvl6pPr>
            <a:lvl7pPr lvl="6">
              <a:spcBef>
                <a:spcPts val="0"/>
              </a:spcBef>
              <a:spcAft>
                <a:spcPts val="0"/>
              </a:spcAft>
              <a:buClr>
                <a:schemeClr val="lt1"/>
              </a:buClr>
              <a:buSzPts val="4800"/>
              <a:buFont typeface="Anton"/>
              <a:buNone/>
              <a:defRPr sz="4800">
                <a:solidFill>
                  <a:schemeClr val="lt1"/>
                </a:solidFill>
              </a:defRPr>
            </a:lvl7pPr>
            <a:lvl8pPr lvl="7">
              <a:spcBef>
                <a:spcPts val="0"/>
              </a:spcBef>
              <a:spcAft>
                <a:spcPts val="0"/>
              </a:spcAft>
              <a:buClr>
                <a:schemeClr val="lt1"/>
              </a:buClr>
              <a:buSzPts val="4800"/>
              <a:buFont typeface="Anton"/>
              <a:buNone/>
              <a:defRPr sz="4800">
                <a:solidFill>
                  <a:schemeClr val="lt1"/>
                </a:solidFill>
              </a:defRPr>
            </a:lvl8pPr>
            <a:lvl9pPr lvl="8">
              <a:spcBef>
                <a:spcPts val="0"/>
              </a:spcBef>
              <a:spcAft>
                <a:spcPts val="0"/>
              </a:spcAft>
              <a:buClr>
                <a:schemeClr val="lt1"/>
              </a:buClr>
              <a:buSzPts val="4800"/>
              <a:buFont typeface="Anton"/>
              <a:buNone/>
              <a:defRPr sz="4800">
                <a:solidFill>
                  <a:schemeClr val="lt1"/>
                </a:solidFill>
              </a:defRPr>
            </a:lvl9pPr>
          </a:lstStyle>
          <a:p/>
        </p:txBody>
      </p:sp>
      <p:sp>
        <p:nvSpPr>
          <p:cNvPr id="216" name="Google Shape;216;p21"/>
          <p:cNvSpPr txBox="1"/>
          <p:nvPr>
            <p:ph idx="13" type="subTitle"/>
          </p:nvPr>
        </p:nvSpPr>
        <p:spPr>
          <a:xfrm>
            <a:off x="3684200" y="3672700"/>
            <a:ext cx="2829600" cy="104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1pPr>
            <a:lvl2pPr lvl="1">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2pPr>
            <a:lvl3pPr lvl="2">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3pPr>
            <a:lvl4pPr lvl="3">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4pPr>
            <a:lvl5pPr lvl="4">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5pPr>
            <a:lvl6pPr lvl="5">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6pPr>
            <a:lvl7pPr lvl="6">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7pPr>
            <a:lvl8pPr lvl="7">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8pPr>
            <a:lvl9pPr lvl="8">
              <a:spcBef>
                <a:spcPts val="0"/>
              </a:spcBef>
              <a:spcAft>
                <a:spcPts val="0"/>
              </a:spcAft>
              <a:buClr>
                <a:schemeClr val="lt1"/>
              </a:buClr>
              <a:buSzPts val="3000"/>
              <a:buFont typeface="DM Sans"/>
              <a:buNone/>
              <a:defRPr sz="3000">
                <a:solidFill>
                  <a:schemeClr val="lt1"/>
                </a:solidFill>
                <a:latin typeface="DM Sans"/>
                <a:ea typeface="DM Sans"/>
                <a:cs typeface="DM Sans"/>
                <a:sym typeface="DM Sans"/>
              </a:defRPr>
            </a:lvl9pPr>
          </a:lstStyle>
          <a:p/>
        </p:txBody>
      </p:sp>
      <p:sp>
        <p:nvSpPr>
          <p:cNvPr id="217" name="Google Shape;217;p21"/>
          <p:cNvSpPr txBox="1"/>
          <p:nvPr>
            <p:ph idx="14" type="subTitle"/>
          </p:nvPr>
        </p:nvSpPr>
        <p:spPr>
          <a:xfrm>
            <a:off x="6628933" y="524225"/>
            <a:ext cx="2389500" cy="1047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1pPr>
            <a:lvl2pPr lvl="1"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2pPr>
            <a:lvl3pPr lvl="2"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3pPr>
            <a:lvl4pPr lvl="3"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4pPr>
            <a:lvl5pPr lvl="4"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5pPr>
            <a:lvl6pPr lvl="5"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6pPr>
            <a:lvl7pPr lvl="6"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7pPr>
            <a:lvl8pPr lvl="7"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8pPr>
            <a:lvl9pPr lvl="8"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9pPr>
          </a:lstStyle>
          <a:p/>
        </p:txBody>
      </p:sp>
      <p:sp>
        <p:nvSpPr>
          <p:cNvPr id="218" name="Google Shape;218;p21"/>
          <p:cNvSpPr txBox="1"/>
          <p:nvPr>
            <p:ph idx="15" type="subTitle"/>
          </p:nvPr>
        </p:nvSpPr>
        <p:spPr>
          <a:xfrm>
            <a:off x="6628933" y="1569475"/>
            <a:ext cx="2389500" cy="1047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1pPr>
            <a:lvl2pPr lvl="1"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2pPr>
            <a:lvl3pPr lvl="2"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3pPr>
            <a:lvl4pPr lvl="3"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4pPr>
            <a:lvl5pPr lvl="4"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5pPr>
            <a:lvl6pPr lvl="5"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6pPr>
            <a:lvl7pPr lvl="6"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7pPr>
            <a:lvl8pPr lvl="7"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8pPr>
            <a:lvl9pPr lvl="8"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9pPr>
          </a:lstStyle>
          <a:p/>
        </p:txBody>
      </p:sp>
      <p:sp>
        <p:nvSpPr>
          <p:cNvPr id="219" name="Google Shape;219;p21"/>
          <p:cNvSpPr txBox="1"/>
          <p:nvPr>
            <p:ph idx="16" type="subTitle"/>
          </p:nvPr>
        </p:nvSpPr>
        <p:spPr>
          <a:xfrm>
            <a:off x="6628933" y="2619425"/>
            <a:ext cx="2389500" cy="1047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1pPr>
            <a:lvl2pPr lvl="1"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2pPr>
            <a:lvl3pPr lvl="2"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3pPr>
            <a:lvl4pPr lvl="3"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4pPr>
            <a:lvl5pPr lvl="4"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5pPr>
            <a:lvl6pPr lvl="5"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6pPr>
            <a:lvl7pPr lvl="6"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7pPr>
            <a:lvl8pPr lvl="7"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8pPr>
            <a:lvl9pPr lvl="8"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9pPr>
          </a:lstStyle>
          <a:p/>
        </p:txBody>
      </p:sp>
      <p:sp>
        <p:nvSpPr>
          <p:cNvPr id="220" name="Google Shape;220;p21"/>
          <p:cNvSpPr txBox="1"/>
          <p:nvPr>
            <p:ph idx="17" type="subTitle"/>
          </p:nvPr>
        </p:nvSpPr>
        <p:spPr>
          <a:xfrm>
            <a:off x="6627326" y="3669375"/>
            <a:ext cx="2389500" cy="1047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1pPr>
            <a:lvl2pPr lvl="1"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2pPr>
            <a:lvl3pPr lvl="2"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3pPr>
            <a:lvl4pPr lvl="3"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4pPr>
            <a:lvl5pPr lvl="4"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5pPr>
            <a:lvl6pPr lvl="5"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6pPr>
            <a:lvl7pPr lvl="6"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7pPr>
            <a:lvl8pPr lvl="7"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8pPr>
            <a:lvl9pPr lvl="8" algn="r">
              <a:spcBef>
                <a:spcPts val="0"/>
              </a:spcBef>
              <a:spcAft>
                <a:spcPts val="0"/>
              </a:spcAft>
              <a:buClr>
                <a:schemeClr val="lt1"/>
              </a:buClr>
              <a:buSzPts val="1200"/>
              <a:buFont typeface="DM Sans"/>
              <a:buNone/>
              <a:defRPr sz="1200">
                <a:solidFill>
                  <a:schemeClr val="lt1"/>
                </a:solidFill>
                <a:latin typeface="DM Sans"/>
                <a:ea typeface="DM Sans"/>
                <a:cs typeface="DM Sans"/>
                <a:sym typeface="DM Sans"/>
              </a:defRPr>
            </a:lvl9pPr>
          </a:lstStyle>
          <a:p/>
        </p:txBody>
      </p:sp>
      <p:sp>
        <p:nvSpPr>
          <p:cNvPr id="221" name="Google Shape;221;p2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solidFill>
                  <a:schemeClr val="lt1"/>
                </a:solidFill>
                <a:latin typeface="DM Sans"/>
                <a:ea typeface="DM Sans"/>
                <a:cs typeface="DM Sans"/>
                <a:sym typeface="DM Sans"/>
              </a:defRPr>
            </a:lvl1pPr>
            <a:lvl2pPr lvl="1">
              <a:buNone/>
              <a:defRPr b="1" sz="800">
                <a:solidFill>
                  <a:schemeClr val="lt1"/>
                </a:solidFill>
                <a:latin typeface="DM Sans"/>
                <a:ea typeface="DM Sans"/>
                <a:cs typeface="DM Sans"/>
                <a:sym typeface="DM Sans"/>
              </a:defRPr>
            </a:lvl2pPr>
            <a:lvl3pPr lvl="2">
              <a:buNone/>
              <a:defRPr b="1" sz="800">
                <a:solidFill>
                  <a:schemeClr val="lt1"/>
                </a:solidFill>
                <a:latin typeface="DM Sans"/>
                <a:ea typeface="DM Sans"/>
                <a:cs typeface="DM Sans"/>
                <a:sym typeface="DM Sans"/>
              </a:defRPr>
            </a:lvl3pPr>
            <a:lvl4pPr lvl="3">
              <a:buNone/>
              <a:defRPr b="1" sz="800">
                <a:solidFill>
                  <a:schemeClr val="lt1"/>
                </a:solidFill>
                <a:latin typeface="DM Sans"/>
                <a:ea typeface="DM Sans"/>
                <a:cs typeface="DM Sans"/>
                <a:sym typeface="DM Sans"/>
              </a:defRPr>
            </a:lvl4pPr>
            <a:lvl5pPr lvl="4">
              <a:buNone/>
              <a:defRPr b="1" sz="800">
                <a:solidFill>
                  <a:schemeClr val="lt1"/>
                </a:solidFill>
                <a:latin typeface="DM Sans"/>
                <a:ea typeface="DM Sans"/>
                <a:cs typeface="DM Sans"/>
                <a:sym typeface="DM Sans"/>
              </a:defRPr>
            </a:lvl5pPr>
            <a:lvl6pPr lvl="5">
              <a:buNone/>
              <a:defRPr b="1" sz="800">
                <a:solidFill>
                  <a:schemeClr val="lt1"/>
                </a:solidFill>
                <a:latin typeface="DM Sans"/>
                <a:ea typeface="DM Sans"/>
                <a:cs typeface="DM Sans"/>
                <a:sym typeface="DM Sans"/>
              </a:defRPr>
            </a:lvl6pPr>
            <a:lvl7pPr lvl="6">
              <a:buNone/>
              <a:defRPr b="1" sz="800">
                <a:solidFill>
                  <a:schemeClr val="lt1"/>
                </a:solidFill>
                <a:latin typeface="DM Sans"/>
                <a:ea typeface="DM Sans"/>
                <a:cs typeface="DM Sans"/>
                <a:sym typeface="DM Sans"/>
              </a:defRPr>
            </a:lvl7pPr>
            <a:lvl8pPr lvl="7">
              <a:buNone/>
              <a:defRPr b="1" sz="800">
                <a:solidFill>
                  <a:schemeClr val="lt1"/>
                </a:solidFill>
                <a:latin typeface="DM Sans"/>
                <a:ea typeface="DM Sans"/>
                <a:cs typeface="DM Sans"/>
                <a:sym typeface="DM Sans"/>
              </a:defRPr>
            </a:lvl8pPr>
            <a:lvl9pPr lvl="8">
              <a:buNone/>
              <a:defRPr b="1" sz="800">
                <a:solidFill>
                  <a:schemeClr val="lt1"/>
                </a:solidFill>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ients">
  <p:cSld name="CUSTOM_13">
    <p:bg>
      <p:bgPr>
        <a:solidFill>
          <a:schemeClr val="dk2"/>
        </a:solidFill>
      </p:bgPr>
    </p:bg>
    <p:spTree>
      <p:nvGrpSpPr>
        <p:cNvPr id="222" name="Shape 222"/>
        <p:cNvGrpSpPr/>
        <p:nvPr/>
      </p:nvGrpSpPr>
      <p:grpSpPr>
        <a:xfrm>
          <a:off x="0" y="0"/>
          <a:ext cx="0" cy="0"/>
          <a:chOff x="0" y="0"/>
          <a:chExt cx="0" cy="0"/>
        </a:xfrm>
      </p:grpSpPr>
      <p:cxnSp>
        <p:nvCxnSpPr>
          <p:cNvPr id="223" name="Google Shape;223;p22"/>
          <p:cNvCxnSpPr/>
          <p:nvPr/>
        </p:nvCxnSpPr>
        <p:spPr>
          <a:xfrm>
            <a:off x="-5675" y="4716000"/>
            <a:ext cx="9155400" cy="0"/>
          </a:xfrm>
          <a:prstGeom prst="straightConnector1">
            <a:avLst/>
          </a:prstGeom>
          <a:noFill/>
          <a:ln cap="flat" cmpd="sng" w="9525">
            <a:solidFill>
              <a:schemeClr val="dk1"/>
            </a:solidFill>
            <a:prstDash val="solid"/>
            <a:round/>
            <a:headEnd len="med" w="med" type="none"/>
            <a:tailEnd len="med" w="med" type="none"/>
          </a:ln>
        </p:spPr>
      </p:cxnSp>
      <p:sp>
        <p:nvSpPr>
          <p:cNvPr id="224" name="Google Shape;224;p22"/>
          <p:cNvSpPr txBox="1"/>
          <p:nvPr>
            <p:ph idx="1"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225" name="Google Shape;225;p22"/>
          <p:cNvSpPr txBox="1"/>
          <p:nvPr>
            <p:ph idx="2"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800"/>
              <a:buFont typeface="DM Sans"/>
              <a:buNone/>
              <a:defRPr b="1" sz="800">
                <a:latin typeface="DM Sans"/>
                <a:ea typeface="DM Sans"/>
                <a:cs typeface="DM Sans"/>
                <a:sym typeface="DM Sans"/>
              </a:defRPr>
            </a:lvl1pPr>
            <a:lvl2pPr lvl="1" algn="ctr">
              <a:spcBef>
                <a:spcPts val="0"/>
              </a:spcBef>
              <a:spcAft>
                <a:spcPts val="0"/>
              </a:spcAft>
              <a:buClr>
                <a:schemeClr val="dk1"/>
              </a:buClr>
              <a:buSzPts val="800"/>
              <a:buFont typeface="DM Sans"/>
              <a:buNone/>
              <a:defRPr b="1" sz="800">
                <a:latin typeface="DM Sans"/>
                <a:ea typeface="DM Sans"/>
                <a:cs typeface="DM Sans"/>
                <a:sym typeface="DM Sans"/>
              </a:defRPr>
            </a:lvl2pPr>
            <a:lvl3pPr lvl="2" algn="ctr">
              <a:spcBef>
                <a:spcPts val="0"/>
              </a:spcBef>
              <a:spcAft>
                <a:spcPts val="0"/>
              </a:spcAft>
              <a:buClr>
                <a:schemeClr val="dk1"/>
              </a:buClr>
              <a:buSzPts val="800"/>
              <a:buFont typeface="DM Sans"/>
              <a:buNone/>
              <a:defRPr b="1" sz="800">
                <a:latin typeface="DM Sans"/>
                <a:ea typeface="DM Sans"/>
                <a:cs typeface="DM Sans"/>
                <a:sym typeface="DM Sans"/>
              </a:defRPr>
            </a:lvl3pPr>
            <a:lvl4pPr lvl="3" algn="ctr">
              <a:spcBef>
                <a:spcPts val="0"/>
              </a:spcBef>
              <a:spcAft>
                <a:spcPts val="0"/>
              </a:spcAft>
              <a:buClr>
                <a:schemeClr val="dk1"/>
              </a:buClr>
              <a:buSzPts val="800"/>
              <a:buFont typeface="DM Sans"/>
              <a:buNone/>
              <a:defRPr b="1" sz="800">
                <a:latin typeface="DM Sans"/>
                <a:ea typeface="DM Sans"/>
                <a:cs typeface="DM Sans"/>
                <a:sym typeface="DM Sans"/>
              </a:defRPr>
            </a:lvl4pPr>
            <a:lvl5pPr lvl="4" algn="ctr">
              <a:spcBef>
                <a:spcPts val="0"/>
              </a:spcBef>
              <a:spcAft>
                <a:spcPts val="0"/>
              </a:spcAft>
              <a:buClr>
                <a:schemeClr val="dk1"/>
              </a:buClr>
              <a:buSzPts val="800"/>
              <a:buFont typeface="DM Sans"/>
              <a:buNone/>
              <a:defRPr b="1" sz="800">
                <a:latin typeface="DM Sans"/>
                <a:ea typeface="DM Sans"/>
                <a:cs typeface="DM Sans"/>
                <a:sym typeface="DM Sans"/>
              </a:defRPr>
            </a:lvl5pPr>
            <a:lvl6pPr lvl="5" algn="ctr">
              <a:spcBef>
                <a:spcPts val="0"/>
              </a:spcBef>
              <a:spcAft>
                <a:spcPts val="0"/>
              </a:spcAft>
              <a:buClr>
                <a:schemeClr val="dk1"/>
              </a:buClr>
              <a:buSzPts val="800"/>
              <a:buFont typeface="DM Sans"/>
              <a:buNone/>
              <a:defRPr b="1" sz="800">
                <a:latin typeface="DM Sans"/>
                <a:ea typeface="DM Sans"/>
                <a:cs typeface="DM Sans"/>
                <a:sym typeface="DM Sans"/>
              </a:defRPr>
            </a:lvl6pPr>
            <a:lvl7pPr lvl="6" algn="ctr">
              <a:spcBef>
                <a:spcPts val="0"/>
              </a:spcBef>
              <a:spcAft>
                <a:spcPts val="0"/>
              </a:spcAft>
              <a:buClr>
                <a:schemeClr val="dk1"/>
              </a:buClr>
              <a:buSzPts val="800"/>
              <a:buFont typeface="DM Sans"/>
              <a:buNone/>
              <a:defRPr b="1" sz="800">
                <a:latin typeface="DM Sans"/>
                <a:ea typeface="DM Sans"/>
                <a:cs typeface="DM Sans"/>
                <a:sym typeface="DM Sans"/>
              </a:defRPr>
            </a:lvl7pPr>
            <a:lvl8pPr lvl="7" algn="ctr">
              <a:spcBef>
                <a:spcPts val="0"/>
              </a:spcBef>
              <a:spcAft>
                <a:spcPts val="0"/>
              </a:spcAft>
              <a:buClr>
                <a:schemeClr val="dk1"/>
              </a:buClr>
              <a:buSzPts val="800"/>
              <a:buFont typeface="DM Sans"/>
              <a:buNone/>
              <a:defRPr b="1" sz="800">
                <a:latin typeface="DM Sans"/>
                <a:ea typeface="DM Sans"/>
                <a:cs typeface="DM Sans"/>
                <a:sym typeface="DM Sans"/>
              </a:defRPr>
            </a:lvl8pPr>
            <a:lvl9pPr lvl="8" algn="ctr">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226" name="Google Shape;226;p22"/>
          <p:cNvSpPr txBox="1"/>
          <p:nvPr>
            <p:ph idx="3" type="subTitle"/>
          </p:nvPr>
        </p:nvSpPr>
        <p:spPr>
          <a:xfrm>
            <a:off x="125700" y="125600"/>
            <a:ext cx="1593900" cy="399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227" name="Google Shape;227;p22"/>
          <p:cNvSpPr txBox="1"/>
          <p:nvPr>
            <p:ph type="title"/>
          </p:nvPr>
        </p:nvSpPr>
        <p:spPr>
          <a:xfrm>
            <a:off x="129375" y="851075"/>
            <a:ext cx="3981300" cy="33870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Font typeface="Anton"/>
              <a:buNone/>
              <a:defRPr/>
            </a:lvl1pPr>
            <a:lvl2pPr lvl="1">
              <a:spcBef>
                <a:spcPts val="0"/>
              </a:spcBef>
              <a:spcAft>
                <a:spcPts val="0"/>
              </a:spcAft>
              <a:buClr>
                <a:schemeClr val="dk1"/>
              </a:buClr>
              <a:buSzPts val="4800"/>
              <a:buFont typeface="Anton"/>
              <a:buNone/>
              <a:defRPr sz="4800"/>
            </a:lvl2pPr>
            <a:lvl3pPr lvl="2">
              <a:spcBef>
                <a:spcPts val="0"/>
              </a:spcBef>
              <a:spcAft>
                <a:spcPts val="0"/>
              </a:spcAft>
              <a:buClr>
                <a:schemeClr val="dk1"/>
              </a:buClr>
              <a:buSzPts val="4800"/>
              <a:buFont typeface="Anton"/>
              <a:buNone/>
              <a:defRPr sz="4800"/>
            </a:lvl3pPr>
            <a:lvl4pPr lvl="3">
              <a:spcBef>
                <a:spcPts val="0"/>
              </a:spcBef>
              <a:spcAft>
                <a:spcPts val="0"/>
              </a:spcAft>
              <a:buClr>
                <a:schemeClr val="dk1"/>
              </a:buClr>
              <a:buSzPts val="4800"/>
              <a:buFont typeface="Anton"/>
              <a:buNone/>
              <a:defRPr sz="4800"/>
            </a:lvl4pPr>
            <a:lvl5pPr lvl="4">
              <a:spcBef>
                <a:spcPts val="0"/>
              </a:spcBef>
              <a:spcAft>
                <a:spcPts val="0"/>
              </a:spcAft>
              <a:buClr>
                <a:schemeClr val="dk1"/>
              </a:buClr>
              <a:buSzPts val="4800"/>
              <a:buFont typeface="Anton"/>
              <a:buNone/>
              <a:defRPr sz="4800"/>
            </a:lvl5pPr>
            <a:lvl6pPr lvl="5">
              <a:spcBef>
                <a:spcPts val="0"/>
              </a:spcBef>
              <a:spcAft>
                <a:spcPts val="0"/>
              </a:spcAft>
              <a:buClr>
                <a:schemeClr val="dk1"/>
              </a:buClr>
              <a:buSzPts val="4800"/>
              <a:buFont typeface="Anton"/>
              <a:buNone/>
              <a:defRPr sz="4800"/>
            </a:lvl6pPr>
            <a:lvl7pPr lvl="6">
              <a:spcBef>
                <a:spcPts val="0"/>
              </a:spcBef>
              <a:spcAft>
                <a:spcPts val="0"/>
              </a:spcAft>
              <a:buClr>
                <a:schemeClr val="dk1"/>
              </a:buClr>
              <a:buSzPts val="4800"/>
              <a:buFont typeface="Anton"/>
              <a:buNone/>
              <a:defRPr sz="4800"/>
            </a:lvl7pPr>
            <a:lvl8pPr lvl="7">
              <a:spcBef>
                <a:spcPts val="0"/>
              </a:spcBef>
              <a:spcAft>
                <a:spcPts val="0"/>
              </a:spcAft>
              <a:buClr>
                <a:schemeClr val="dk1"/>
              </a:buClr>
              <a:buSzPts val="4800"/>
              <a:buFont typeface="Anton"/>
              <a:buNone/>
              <a:defRPr sz="4800"/>
            </a:lvl8pPr>
            <a:lvl9pPr lvl="8">
              <a:spcBef>
                <a:spcPts val="0"/>
              </a:spcBef>
              <a:spcAft>
                <a:spcPts val="0"/>
              </a:spcAft>
              <a:buClr>
                <a:schemeClr val="dk1"/>
              </a:buClr>
              <a:buSzPts val="4800"/>
              <a:buFont typeface="Anton"/>
              <a:buNone/>
              <a:defRPr sz="4800"/>
            </a:lvl9pPr>
          </a:lstStyle>
          <a:p/>
        </p:txBody>
      </p:sp>
      <p:sp>
        <p:nvSpPr>
          <p:cNvPr id="228" name="Google Shape;228;p22"/>
          <p:cNvSpPr txBox="1"/>
          <p:nvPr>
            <p:ph idx="4" type="subTitle"/>
          </p:nvPr>
        </p:nvSpPr>
        <p:spPr>
          <a:xfrm>
            <a:off x="5704625" y="125600"/>
            <a:ext cx="3313800" cy="1398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DM Sans"/>
              <a:buNone/>
              <a:defRPr sz="3000" u="sng">
                <a:latin typeface="DM Sans"/>
                <a:ea typeface="DM Sans"/>
                <a:cs typeface="DM Sans"/>
                <a:sym typeface="DM Sans"/>
              </a:defRPr>
            </a:lvl1pPr>
            <a:lvl2pPr lvl="1">
              <a:spcBef>
                <a:spcPts val="0"/>
              </a:spcBef>
              <a:spcAft>
                <a:spcPts val="0"/>
              </a:spcAft>
              <a:buClr>
                <a:schemeClr val="dk1"/>
              </a:buClr>
              <a:buSzPts val="3000"/>
              <a:buFont typeface="DM Sans"/>
              <a:buNone/>
              <a:defRPr sz="3000">
                <a:latin typeface="DM Sans"/>
                <a:ea typeface="DM Sans"/>
                <a:cs typeface="DM Sans"/>
                <a:sym typeface="DM Sans"/>
              </a:defRPr>
            </a:lvl2pPr>
            <a:lvl3pPr lvl="2">
              <a:spcBef>
                <a:spcPts val="0"/>
              </a:spcBef>
              <a:spcAft>
                <a:spcPts val="0"/>
              </a:spcAft>
              <a:buClr>
                <a:schemeClr val="dk1"/>
              </a:buClr>
              <a:buSzPts val="3000"/>
              <a:buFont typeface="DM Sans"/>
              <a:buNone/>
              <a:defRPr sz="3000">
                <a:latin typeface="DM Sans"/>
                <a:ea typeface="DM Sans"/>
                <a:cs typeface="DM Sans"/>
                <a:sym typeface="DM Sans"/>
              </a:defRPr>
            </a:lvl3pPr>
            <a:lvl4pPr lvl="3">
              <a:spcBef>
                <a:spcPts val="0"/>
              </a:spcBef>
              <a:spcAft>
                <a:spcPts val="0"/>
              </a:spcAft>
              <a:buClr>
                <a:schemeClr val="dk1"/>
              </a:buClr>
              <a:buSzPts val="3000"/>
              <a:buFont typeface="DM Sans"/>
              <a:buNone/>
              <a:defRPr sz="3000">
                <a:latin typeface="DM Sans"/>
                <a:ea typeface="DM Sans"/>
                <a:cs typeface="DM Sans"/>
                <a:sym typeface="DM Sans"/>
              </a:defRPr>
            </a:lvl4pPr>
            <a:lvl5pPr lvl="4">
              <a:spcBef>
                <a:spcPts val="0"/>
              </a:spcBef>
              <a:spcAft>
                <a:spcPts val="0"/>
              </a:spcAft>
              <a:buClr>
                <a:schemeClr val="dk1"/>
              </a:buClr>
              <a:buSzPts val="3000"/>
              <a:buFont typeface="DM Sans"/>
              <a:buNone/>
              <a:defRPr sz="3000">
                <a:latin typeface="DM Sans"/>
                <a:ea typeface="DM Sans"/>
                <a:cs typeface="DM Sans"/>
                <a:sym typeface="DM Sans"/>
              </a:defRPr>
            </a:lvl5pPr>
            <a:lvl6pPr lvl="5">
              <a:spcBef>
                <a:spcPts val="0"/>
              </a:spcBef>
              <a:spcAft>
                <a:spcPts val="0"/>
              </a:spcAft>
              <a:buClr>
                <a:schemeClr val="dk1"/>
              </a:buClr>
              <a:buSzPts val="3000"/>
              <a:buFont typeface="DM Sans"/>
              <a:buNone/>
              <a:defRPr sz="3000">
                <a:latin typeface="DM Sans"/>
                <a:ea typeface="DM Sans"/>
                <a:cs typeface="DM Sans"/>
                <a:sym typeface="DM Sans"/>
              </a:defRPr>
            </a:lvl6pPr>
            <a:lvl7pPr lvl="6">
              <a:spcBef>
                <a:spcPts val="0"/>
              </a:spcBef>
              <a:spcAft>
                <a:spcPts val="0"/>
              </a:spcAft>
              <a:buClr>
                <a:schemeClr val="dk1"/>
              </a:buClr>
              <a:buSzPts val="3000"/>
              <a:buFont typeface="DM Sans"/>
              <a:buNone/>
              <a:defRPr sz="3000">
                <a:latin typeface="DM Sans"/>
                <a:ea typeface="DM Sans"/>
                <a:cs typeface="DM Sans"/>
                <a:sym typeface="DM Sans"/>
              </a:defRPr>
            </a:lvl7pPr>
            <a:lvl8pPr lvl="7">
              <a:spcBef>
                <a:spcPts val="0"/>
              </a:spcBef>
              <a:spcAft>
                <a:spcPts val="0"/>
              </a:spcAft>
              <a:buClr>
                <a:schemeClr val="dk1"/>
              </a:buClr>
              <a:buSzPts val="3000"/>
              <a:buFont typeface="DM Sans"/>
              <a:buNone/>
              <a:defRPr sz="3000">
                <a:latin typeface="DM Sans"/>
                <a:ea typeface="DM Sans"/>
                <a:cs typeface="DM Sans"/>
                <a:sym typeface="DM Sans"/>
              </a:defRPr>
            </a:lvl8pPr>
            <a:lvl9pPr lvl="8">
              <a:spcBef>
                <a:spcPts val="0"/>
              </a:spcBef>
              <a:spcAft>
                <a:spcPts val="0"/>
              </a:spcAft>
              <a:buClr>
                <a:schemeClr val="dk1"/>
              </a:buClr>
              <a:buSzPts val="3000"/>
              <a:buFont typeface="DM Sans"/>
              <a:buNone/>
              <a:defRPr sz="3000">
                <a:latin typeface="DM Sans"/>
                <a:ea typeface="DM Sans"/>
                <a:cs typeface="DM Sans"/>
                <a:sym typeface="DM Sans"/>
              </a:defRPr>
            </a:lvl9pPr>
          </a:lstStyle>
          <a:p/>
        </p:txBody>
      </p:sp>
      <p:sp>
        <p:nvSpPr>
          <p:cNvPr id="229" name="Google Shape;229;p22"/>
          <p:cNvSpPr txBox="1"/>
          <p:nvPr>
            <p:ph idx="5" type="subTitle"/>
          </p:nvPr>
        </p:nvSpPr>
        <p:spPr>
          <a:xfrm>
            <a:off x="5704625" y="727050"/>
            <a:ext cx="3313800" cy="1014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DM Sans Medium"/>
              <a:buNone/>
              <a:defRPr/>
            </a:lvl1pPr>
            <a:lvl2pPr lvl="1">
              <a:spcBef>
                <a:spcPts val="0"/>
              </a:spcBef>
              <a:spcAft>
                <a:spcPts val="0"/>
              </a:spcAft>
              <a:buClr>
                <a:schemeClr val="dk1"/>
              </a:buClr>
              <a:buSzPts val="1400"/>
              <a:buFont typeface="DM Sans Medium"/>
              <a:buNone/>
              <a:defRPr/>
            </a:lvl2pPr>
            <a:lvl3pPr lvl="2">
              <a:spcBef>
                <a:spcPts val="0"/>
              </a:spcBef>
              <a:spcAft>
                <a:spcPts val="0"/>
              </a:spcAft>
              <a:buClr>
                <a:schemeClr val="dk1"/>
              </a:buClr>
              <a:buSzPts val="1400"/>
              <a:buFont typeface="DM Sans Medium"/>
              <a:buNone/>
              <a:defRPr/>
            </a:lvl3pPr>
            <a:lvl4pPr lvl="3">
              <a:spcBef>
                <a:spcPts val="0"/>
              </a:spcBef>
              <a:spcAft>
                <a:spcPts val="0"/>
              </a:spcAft>
              <a:buClr>
                <a:schemeClr val="dk1"/>
              </a:buClr>
              <a:buSzPts val="1400"/>
              <a:buFont typeface="DM Sans Medium"/>
              <a:buNone/>
              <a:defRPr/>
            </a:lvl4pPr>
            <a:lvl5pPr lvl="4">
              <a:spcBef>
                <a:spcPts val="0"/>
              </a:spcBef>
              <a:spcAft>
                <a:spcPts val="0"/>
              </a:spcAft>
              <a:buClr>
                <a:schemeClr val="dk1"/>
              </a:buClr>
              <a:buSzPts val="1400"/>
              <a:buFont typeface="DM Sans Medium"/>
              <a:buNone/>
              <a:defRPr/>
            </a:lvl5pPr>
            <a:lvl6pPr lvl="5">
              <a:spcBef>
                <a:spcPts val="0"/>
              </a:spcBef>
              <a:spcAft>
                <a:spcPts val="0"/>
              </a:spcAft>
              <a:buClr>
                <a:schemeClr val="dk1"/>
              </a:buClr>
              <a:buSzPts val="1400"/>
              <a:buFont typeface="DM Sans Medium"/>
              <a:buNone/>
              <a:defRPr/>
            </a:lvl6pPr>
            <a:lvl7pPr lvl="6">
              <a:spcBef>
                <a:spcPts val="0"/>
              </a:spcBef>
              <a:spcAft>
                <a:spcPts val="0"/>
              </a:spcAft>
              <a:buClr>
                <a:schemeClr val="dk1"/>
              </a:buClr>
              <a:buSzPts val="1400"/>
              <a:buFont typeface="DM Sans Medium"/>
              <a:buNone/>
              <a:defRPr/>
            </a:lvl7pPr>
            <a:lvl8pPr lvl="7">
              <a:spcBef>
                <a:spcPts val="0"/>
              </a:spcBef>
              <a:spcAft>
                <a:spcPts val="0"/>
              </a:spcAft>
              <a:buClr>
                <a:schemeClr val="dk1"/>
              </a:buClr>
              <a:buSzPts val="1400"/>
              <a:buFont typeface="DM Sans Medium"/>
              <a:buNone/>
              <a:defRPr/>
            </a:lvl8pPr>
            <a:lvl9pPr lvl="8">
              <a:spcBef>
                <a:spcPts val="0"/>
              </a:spcBef>
              <a:spcAft>
                <a:spcPts val="0"/>
              </a:spcAft>
              <a:buClr>
                <a:schemeClr val="dk1"/>
              </a:buClr>
              <a:buSzPts val="1400"/>
              <a:buFont typeface="DM Sans Medium"/>
              <a:buNone/>
              <a:defRPr/>
            </a:lvl9pPr>
          </a:lstStyle>
          <a:p/>
        </p:txBody>
      </p:sp>
      <p:sp>
        <p:nvSpPr>
          <p:cNvPr id="230" name="Google Shape;230;p22"/>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latin typeface="DM Sans"/>
                <a:ea typeface="DM Sans"/>
                <a:cs typeface="DM Sans"/>
                <a:sym typeface="DM Sans"/>
              </a:defRPr>
            </a:lvl1pPr>
            <a:lvl2pPr lvl="1">
              <a:buNone/>
              <a:defRPr b="1" sz="800">
                <a:latin typeface="DM Sans"/>
                <a:ea typeface="DM Sans"/>
                <a:cs typeface="DM Sans"/>
                <a:sym typeface="DM Sans"/>
              </a:defRPr>
            </a:lvl2pPr>
            <a:lvl3pPr lvl="2">
              <a:buNone/>
              <a:defRPr b="1" sz="800">
                <a:latin typeface="DM Sans"/>
                <a:ea typeface="DM Sans"/>
                <a:cs typeface="DM Sans"/>
                <a:sym typeface="DM Sans"/>
              </a:defRPr>
            </a:lvl3pPr>
            <a:lvl4pPr lvl="3">
              <a:buNone/>
              <a:defRPr b="1" sz="800">
                <a:latin typeface="DM Sans"/>
                <a:ea typeface="DM Sans"/>
                <a:cs typeface="DM Sans"/>
                <a:sym typeface="DM Sans"/>
              </a:defRPr>
            </a:lvl4pPr>
            <a:lvl5pPr lvl="4">
              <a:buNone/>
              <a:defRPr b="1" sz="800">
                <a:latin typeface="DM Sans"/>
                <a:ea typeface="DM Sans"/>
                <a:cs typeface="DM Sans"/>
                <a:sym typeface="DM Sans"/>
              </a:defRPr>
            </a:lvl5pPr>
            <a:lvl6pPr lvl="5">
              <a:buNone/>
              <a:defRPr b="1" sz="800">
                <a:latin typeface="DM Sans"/>
                <a:ea typeface="DM Sans"/>
                <a:cs typeface="DM Sans"/>
                <a:sym typeface="DM Sans"/>
              </a:defRPr>
            </a:lvl6pPr>
            <a:lvl7pPr lvl="6">
              <a:buNone/>
              <a:defRPr b="1" sz="800">
                <a:latin typeface="DM Sans"/>
                <a:ea typeface="DM Sans"/>
                <a:cs typeface="DM Sans"/>
                <a:sym typeface="DM Sans"/>
              </a:defRPr>
            </a:lvl7pPr>
            <a:lvl8pPr lvl="7">
              <a:buNone/>
              <a:defRPr b="1" sz="800">
                <a:latin typeface="DM Sans"/>
                <a:ea typeface="DM Sans"/>
                <a:cs typeface="DM Sans"/>
                <a:sym typeface="DM Sans"/>
              </a:defRPr>
            </a:lvl8pPr>
            <a:lvl9pPr lvl="8">
              <a:buNone/>
              <a:defRPr b="1" sz="800">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steps">
  <p:cSld name="CUSTOM_14">
    <p:bg>
      <p:bgPr>
        <a:solidFill>
          <a:schemeClr val="dk2"/>
        </a:solidFill>
      </p:bgPr>
    </p:bg>
    <p:spTree>
      <p:nvGrpSpPr>
        <p:cNvPr id="231" name="Shape 231"/>
        <p:cNvGrpSpPr/>
        <p:nvPr/>
      </p:nvGrpSpPr>
      <p:grpSpPr>
        <a:xfrm>
          <a:off x="0" y="0"/>
          <a:ext cx="0" cy="0"/>
          <a:chOff x="0" y="0"/>
          <a:chExt cx="0" cy="0"/>
        </a:xfrm>
      </p:grpSpPr>
      <p:cxnSp>
        <p:nvCxnSpPr>
          <p:cNvPr id="232" name="Google Shape;232;p23"/>
          <p:cNvCxnSpPr/>
          <p:nvPr/>
        </p:nvCxnSpPr>
        <p:spPr>
          <a:xfrm>
            <a:off x="-5675" y="4716000"/>
            <a:ext cx="9155400" cy="0"/>
          </a:xfrm>
          <a:prstGeom prst="straightConnector1">
            <a:avLst/>
          </a:prstGeom>
          <a:noFill/>
          <a:ln cap="flat" cmpd="sng" w="9525">
            <a:solidFill>
              <a:schemeClr val="dk1"/>
            </a:solidFill>
            <a:prstDash val="solid"/>
            <a:round/>
            <a:headEnd len="med" w="med" type="none"/>
            <a:tailEnd len="med" w="med" type="none"/>
          </a:ln>
        </p:spPr>
      </p:cxnSp>
      <p:sp>
        <p:nvSpPr>
          <p:cNvPr id="233" name="Google Shape;233;p23"/>
          <p:cNvSpPr txBox="1"/>
          <p:nvPr>
            <p:ph idx="1"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234" name="Google Shape;234;p23"/>
          <p:cNvSpPr txBox="1"/>
          <p:nvPr>
            <p:ph idx="2"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800"/>
              <a:buFont typeface="DM Sans"/>
              <a:buNone/>
              <a:defRPr b="1" sz="800">
                <a:latin typeface="DM Sans"/>
                <a:ea typeface="DM Sans"/>
                <a:cs typeface="DM Sans"/>
                <a:sym typeface="DM Sans"/>
              </a:defRPr>
            </a:lvl1pPr>
            <a:lvl2pPr lvl="1" algn="ctr">
              <a:spcBef>
                <a:spcPts val="0"/>
              </a:spcBef>
              <a:spcAft>
                <a:spcPts val="0"/>
              </a:spcAft>
              <a:buClr>
                <a:schemeClr val="dk1"/>
              </a:buClr>
              <a:buSzPts val="800"/>
              <a:buFont typeface="DM Sans"/>
              <a:buNone/>
              <a:defRPr b="1" sz="800">
                <a:latin typeface="DM Sans"/>
                <a:ea typeface="DM Sans"/>
                <a:cs typeface="DM Sans"/>
                <a:sym typeface="DM Sans"/>
              </a:defRPr>
            </a:lvl2pPr>
            <a:lvl3pPr lvl="2" algn="ctr">
              <a:spcBef>
                <a:spcPts val="0"/>
              </a:spcBef>
              <a:spcAft>
                <a:spcPts val="0"/>
              </a:spcAft>
              <a:buClr>
                <a:schemeClr val="dk1"/>
              </a:buClr>
              <a:buSzPts val="800"/>
              <a:buFont typeface="DM Sans"/>
              <a:buNone/>
              <a:defRPr b="1" sz="800">
                <a:latin typeface="DM Sans"/>
                <a:ea typeface="DM Sans"/>
                <a:cs typeface="DM Sans"/>
                <a:sym typeface="DM Sans"/>
              </a:defRPr>
            </a:lvl3pPr>
            <a:lvl4pPr lvl="3" algn="ctr">
              <a:spcBef>
                <a:spcPts val="0"/>
              </a:spcBef>
              <a:spcAft>
                <a:spcPts val="0"/>
              </a:spcAft>
              <a:buClr>
                <a:schemeClr val="dk1"/>
              </a:buClr>
              <a:buSzPts val="800"/>
              <a:buFont typeface="DM Sans"/>
              <a:buNone/>
              <a:defRPr b="1" sz="800">
                <a:latin typeface="DM Sans"/>
                <a:ea typeface="DM Sans"/>
                <a:cs typeface="DM Sans"/>
                <a:sym typeface="DM Sans"/>
              </a:defRPr>
            </a:lvl4pPr>
            <a:lvl5pPr lvl="4" algn="ctr">
              <a:spcBef>
                <a:spcPts val="0"/>
              </a:spcBef>
              <a:spcAft>
                <a:spcPts val="0"/>
              </a:spcAft>
              <a:buClr>
                <a:schemeClr val="dk1"/>
              </a:buClr>
              <a:buSzPts val="800"/>
              <a:buFont typeface="DM Sans"/>
              <a:buNone/>
              <a:defRPr b="1" sz="800">
                <a:latin typeface="DM Sans"/>
                <a:ea typeface="DM Sans"/>
                <a:cs typeface="DM Sans"/>
                <a:sym typeface="DM Sans"/>
              </a:defRPr>
            </a:lvl5pPr>
            <a:lvl6pPr lvl="5" algn="ctr">
              <a:spcBef>
                <a:spcPts val="0"/>
              </a:spcBef>
              <a:spcAft>
                <a:spcPts val="0"/>
              </a:spcAft>
              <a:buClr>
                <a:schemeClr val="dk1"/>
              </a:buClr>
              <a:buSzPts val="800"/>
              <a:buFont typeface="DM Sans"/>
              <a:buNone/>
              <a:defRPr b="1" sz="800">
                <a:latin typeface="DM Sans"/>
                <a:ea typeface="DM Sans"/>
                <a:cs typeface="DM Sans"/>
                <a:sym typeface="DM Sans"/>
              </a:defRPr>
            </a:lvl6pPr>
            <a:lvl7pPr lvl="6" algn="ctr">
              <a:spcBef>
                <a:spcPts val="0"/>
              </a:spcBef>
              <a:spcAft>
                <a:spcPts val="0"/>
              </a:spcAft>
              <a:buClr>
                <a:schemeClr val="dk1"/>
              </a:buClr>
              <a:buSzPts val="800"/>
              <a:buFont typeface="DM Sans"/>
              <a:buNone/>
              <a:defRPr b="1" sz="800">
                <a:latin typeface="DM Sans"/>
                <a:ea typeface="DM Sans"/>
                <a:cs typeface="DM Sans"/>
                <a:sym typeface="DM Sans"/>
              </a:defRPr>
            </a:lvl7pPr>
            <a:lvl8pPr lvl="7" algn="ctr">
              <a:spcBef>
                <a:spcPts val="0"/>
              </a:spcBef>
              <a:spcAft>
                <a:spcPts val="0"/>
              </a:spcAft>
              <a:buClr>
                <a:schemeClr val="dk1"/>
              </a:buClr>
              <a:buSzPts val="800"/>
              <a:buFont typeface="DM Sans"/>
              <a:buNone/>
              <a:defRPr b="1" sz="800">
                <a:latin typeface="DM Sans"/>
                <a:ea typeface="DM Sans"/>
                <a:cs typeface="DM Sans"/>
                <a:sym typeface="DM Sans"/>
              </a:defRPr>
            </a:lvl8pPr>
            <a:lvl9pPr lvl="8" algn="ctr">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235" name="Google Shape;235;p23"/>
          <p:cNvSpPr txBox="1"/>
          <p:nvPr>
            <p:ph type="title"/>
          </p:nvPr>
        </p:nvSpPr>
        <p:spPr>
          <a:xfrm>
            <a:off x="133150" y="506600"/>
            <a:ext cx="4105200" cy="2233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Font typeface="Anton"/>
              <a:buNone/>
              <a:defRPr/>
            </a:lvl1pPr>
            <a:lvl2pPr lvl="1">
              <a:spcBef>
                <a:spcPts val="0"/>
              </a:spcBef>
              <a:spcAft>
                <a:spcPts val="0"/>
              </a:spcAft>
              <a:buClr>
                <a:schemeClr val="dk1"/>
              </a:buClr>
              <a:buSzPts val="1400"/>
              <a:buFont typeface="Anton"/>
              <a:buNone/>
              <a:defRPr/>
            </a:lvl2pPr>
            <a:lvl3pPr lvl="2">
              <a:spcBef>
                <a:spcPts val="0"/>
              </a:spcBef>
              <a:spcAft>
                <a:spcPts val="0"/>
              </a:spcAft>
              <a:buClr>
                <a:schemeClr val="dk1"/>
              </a:buClr>
              <a:buSzPts val="1400"/>
              <a:buFont typeface="Anton"/>
              <a:buNone/>
              <a:defRPr/>
            </a:lvl3pPr>
            <a:lvl4pPr lvl="3">
              <a:spcBef>
                <a:spcPts val="0"/>
              </a:spcBef>
              <a:spcAft>
                <a:spcPts val="0"/>
              </a:spcAft>
              <a:buClr>
                <a:schemeClr val="dk1"/>
              </a:buClr>
              <a:buSzPts val="1400"/>
              <a:buFont typeface="Anton"/>
              <a:buNone/>
              <a:defRPr/>
            </a:lvl4pPr>
            <a:lvl5pPr lvl="4">
              <a:spcBef>
                <a:spcPts val="0"/>
              </a:spcBef>
              <a:spcAft>
                <a:spcPts val="0"/>
              </a:spcAft>
              <a:buClr>
                <a:schemeClr val="dk1"/>
              </a:buClr>
              <a:buSzPts val="1400"/>
              <a:buFont typeface="Anton"/>
              <a:buNone/>
              <a:defRPr/>
            </a:lvl5pPr>
            <a:lvl6pPr lvl="5">
              <a:spcBef>
                <a:spcPts val="0"/>
              </a:spcBef>
              <a:spcAft>
                <a:spcPts val="0"/>
              </a:spcAft>
              <a:buClr>
                <a:schemeClr val="dk1"/>
              </a:buClr>
              <a:buSzPts val="1400"/>
              <a:buFont typeface="Anton"/>
              <a:buNone/>
              <a:defRPr/>
            </a:lvl6pPr>
            <a:lvl7pPr lvl="6">
              <a:spcBef>
                <a:spcPts val="0"/>
              </a:spcBef>
              <a:spcAft>
                <a:spcPts val="0"/>
              </a:spcAft>
              <a:buClr>
                <a:schemeClr val="dk1"/>
              </a:buClr>
              <a:buSzPts val="1400"/>
              <a:buFont typeface="Anton"/>
              <a:buNone/>
              <a:defRPr/>
            </a:lvl7pPr>
            <a:lvl8pPr lvl="7">
              <a:spcBef>
                <a:spcPts val="0"/>
              </a:spcBef>
              <a:spcAft>
                <a:spcPts val="0"/>
              </a:spcAft>
              <a:buClr>
                <a:schemeClr val="dk1"/>
              </a:buClr>
              <a:buSzPts val="1400"/>
              <a:buFont typeface="Anton"/>
              <a:buNone/>
              <a:defRPr/>
            </a:lvl8pPr>
            <a:lvl9pPr lvl="8">
              <a:spcBef>
                <a:spcPts val="0"/>
              </a:spcBef>
              <a:spcAft>
                <a:spcPts val="0"/>
              </a:spcAft>
              <a:buClr>
                <a:schemeClr val="dk1"/>
              </a:buClr>
              <a:buSzPts val="1400"/>
              <a:buFont typeface="Anton"/>
              <a:buNone/>
              <a:defRPr/>
            </a:lvl9pPr>
          </a:lstStyle>
          <a:p/>
        </p:txBody>
      </p:sp>
      <p:sp>
        <p:nvSpPr>
          <p:cNvPr id="236" name="Google Shape;236;p23"/>
          <p:cNvSpPr txBox="1"/>
          <p:nvPr>
            <p:ph idx="3" type="subTitle"/>
          </p:nvPr>
        </p:nvSpPr>
        <p:spPr>
          <a:xfrm>
            <a:off x="125700" y="125600"/>
            <a:ext cx="1593900" cy="399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237" name="Google Shape;237;p23"/>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rtl="0">
              <a:buNone/>
              <a:defRPr b="1" sz="800">
                <a:latin typeface="DM Sans"/>
                <a:ea typeface="DM Sans"/>
                <a:cs typeface="DM Sans"/>
                <a:sym typeface="DM Sans"/>
              </a:defRPr>
            </a:lvl1pPr>
            <a:lvl2pPr lvl="1" rtl="0">
              <a:buNone/>
              <a:defRPr b="1" sz="800">
                <a:latin typeface="DM Sans"/>
                <a:ea typeface="DM Sans"/>
                <a:cs typeface="DM Sans"/>
                <a:sym typeface="DM Sans"/>
              </a:defRPr>
            </a:lvl2pPr>
            <a:lvl3pPr lvl="2" rtl="0">
              <a:buNone/>
              <a:defRPr b="1" sz="800">
                <a:latin typeface="DM Sans"/>
                <a:ea typeface="DM Sans"/>
                <a:cs typeface="DM Sans"/>
                <a:sym typeface="DM Sans"/>
              </a:defRPr>
            </a:lvl3pPr>
            <a:lvl4pPr lvl="3" rtl="0">
              <a:buNone/>
              <a:defRPr b="1" sz="800">
                <a:latin typeface="DM Sans"/>
                <a:ea typeface="DM Sans"/>
                <a:cs typeface="DM Sans"/>
                <a:sym typeface="DM Sans"/>
              </a:defRPr>
            </a:lvl4pPr>
            <a:lvl5pPr lvl="4" rtl="0">
              <a:buNone/>
              <a:defRPr b="1" sz="800">
                <a:latin typeface="DM Sans"/>
                <a:ea typeface="DM Sans"/>
                <a:cs typeface="DM Sans"/>
                <a:sym typeface="DM Sans"/>
              </a:defRPr>
            </a:lvl5pPr>
            <a:lvl6pPr lvl="5" rtl="0">
              <a:buNone/>
              <a:defRPr b="1" sz="800">
                <a:latin typeface="DM Sans"/>
                <a:ea typeface="DM Sans"/>
                <a:cs typeface="DM Sans"/>
                <a:sym typeface="DM Sans"/>
              </a:defRPr>
            </a:lvl6pPr>
            <a:lvl7pPr lvl="6" rtl="0">
              <a:buNone/>
              <a:defRPr b="1" sz="800">
                <a:latin typeface="DM Sans"/>
                <a:ea typeface="DM Sans"/>
                <a:cs typeface="DM Sans"/>
                <a:sym typeface="DM Sans"/>
              </a:defRPr>
            </a:lvl7pPr>
            <a:lvl8pPr lvl="7" rtl="0">
              <a:buNone/>
              <a:defRPr b="1" sz="800">
                <a:latin typeface="DM Sans"/>
                <a:ea typeface="DM Sans"/>
                <a:cs typeface="DM Sans"/>
                <a:sym typeface="DM Sans"/>
              </a:defRPr>
            </a:lvl8pPr>
            <a:lvl9pPr lvl="8" rtl="0">
              <a:buNone/>
              <a:defRPr b="1" sz="800">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
        <p:nvSpPr>
          <p:cNvPr id="238" name="Google Shape;238;p23"/>
          <p:cNvSpPr txBox="1"/>
          <p:nvPr>
            <p:ph idx="4" type="body"/>
          </p:nvPr>
        </p:nvSpPr>
        <p:spPr>
          <a:xfrm>
            <a:off x="5823300" y="3611800"/>
            <a:ext cx="3069300" cy="506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1pPr>
            <a:lvl2pPr indent="-304800" lvl="1" marL="9144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2pPr>
            <a:lvl3pPr indent="-304800" lvl="2" marL="13716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3pPr>
            <a:lvl4pPr indent="-304800" lvl="3" marL="18288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4pPr>
            <a:lvl5pPr indent="-304800" lvl="4" marL="22860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5pPr>
            <a:lvl6pPr indent="-304800" lvl="5" marL="27432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6pPr>
            <a:lvl7pPr indent="-304800" lvl="6" marL="32004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7pPr>
            <a:lvl8pPr indent="-304800" lvl="7" marL="36576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8pPr>
            <a:lvl9pPr indent="-304800" lvl="8" marL="41148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9pPr>
          </a:lstStyle>
          <a:p/>
        </p:txBody>
      </p:sp>
      <p:sp>
        <p:nvSpPr>
          <p:cNvPr id="239" name="Google Shape;239;p23"/>
          <p:cNvSpPr txBox="1"/>
          <p:nvPr>
            <p:ph idx="5" type="body"/>
          </p:nvPr>
        </p:nvSpPr>
        <p:spPr>
          <a:xfrm>
            <a:off x="5823300" y="2959400"/>
            <a:ext cx="3069300" cy="506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1pPr>
            <a:lvl2pPr indent="-304800" lvl="1" marL="9144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2pPr>
            <a:lvl3pPr indent="-304800" lvl="2" marL="13716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3pPr>
            <a:lvl4pPr indent="-304800" lvl="3" marL="18288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4pPr>
            <a:lvl5pPr indent="-304800" lvl="4" marL="22860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5pPr>
            <a:lvl6pPr indent="-304800" lvl="5" marL="27432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6pPr>
            <a:lvl7pPr indent="-304800" lvl="6" marL="32004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7pPr>
            <a:lvl8pPr indent="-304800" lvl="7" marL="36576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8pPr>
            <a:lvl9pPr indent="-304800" lvl="8" marL="41148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ution statement">
  <p:cSld name="CUSTOM_17">
    <p:bg>
      <p:bgPr>
        <a:solidFill>
          <a:schemeClr val="dk2"/>
        </a:solidFill>
      </p:bgPr>
    </p:bg>
    <p:spTree>
      <p:nvGrpSpPr>
        <p:cNvPr id="240" name="Shape 240"/>
        <p:cNvGrpSpPr/>
        <p:nvPr/>
      </p:nvGrpSpPr>
      <p:grpSpPr>
        <a:xfrm>
          <a:off x="0" y="0"/>
          <a:ext cx="0" cy="0"/>
          <a:chOff x="0" y="0"/>
          <a:chExt cx="0" cy="0"/>
        </a:xfrm>
      </p:grpSpPr>
      <p:sp>
        <p:nvSpPr>
          <p:cNvPr id="241" name="Google Shape;241;p24"/>
          <p:cNvSpPr txBox="1"/>
          <p:nvPr>
            <p:ph type="title"/>
          </p:nvPr>
        </p:nvSpPr>
        <p:spPr>
          <a:xfrm>
            <a:off x="125700" y="655300"/>
            <a:ext cx="8899800" cy="31944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4800"/>
              <a:buFont typeface="Anton"/>
              <a:buNone/>
              <a:defRPr/>
            </a:lvl1pPr>
            <a:lvl2pPr lvl="1">
              <a:spcBef>
                <a:spcPts val="0"/>
              </a:spcBef>
              <a:spcAft>
                <a:spcPts val="0"/>
              </a:spcAft>
              <a:buClr>
                <a:schemeClr val="dk1"/>
              </a:buClr>
              <a:buSzPts val="4800"/>
              <a:buNone/>
              <a:defRPr sz="4800"/>
            </a:lvl2pPr>
            <a:lvl3pPr lvl="2">
              <a:spcBef>
                <a:spcPts val="0"/>
              </a:spcBef>
              <a:spcAft>
                <a:spcPts val="0"/>
              </a:spcAft>
              <a:buClr>
                <a:schemeClr val="dk1"/>
              </a:buClr>
              <a:buSzPts val="4800"/>
              <a:buNone/>
              <a:defRPr sz="4800"/>
            </a:lvl3pPr>
            <a:lvl4pPr lvl="3">
              <a:spcBef>
                <a:spcPts val="0"/>
              </a:spcBef>
              <a:spcAft>
                <a:spcPts val="0"/>
              </a:spcAft>
              <a:buClr>
                <a:schemeClr val="dk1"/>
              </a:buClr>
              <a:buSzPts val="4800"/>
              <a:buNone/>
              <a:defRPr sz="4800"/>
            </a:lvl4pPr>
            <a:lvl5pPr lvl="4">
              <a:spcBef>
                <a:spcPts val="0"/>
              </a:spcBef>
              <a:spcAft>
                <a:spcPts val="0"/>
              </a:spcAft>
              <a:buClr>
                <a:schemeClr val="dk1"/>
              </a:buClr>
              <a:buSzPts val="4800"/>
              <a:buNone/>
              <a:defRPr sz="4800"/>
            </a:lvl5pPr>
            <a:lvl6pPr lvl="5">
              <a:spcBef>
                <a:spcPts val="0"/>
              </a:spcBef>
              <a:spcAft>
                <a:spcPts val="0"/>
              </a:spcAft>
              <a:buClr>
                <a:schemeClr val="dk1"/>
              </a:buClr>
              <a:buSzPts val="4800"/>
              <a:buNone/>
              <a:defRPr sz="4800"/>
            </a:lvl6pPr>
            <a:lvl7pPr lvl="6">
              <a:spcBef>
                <a:spcPts val="0"/>
              </a:spcBef>
              <a:spcAft>
                <a:spcPts val="0"/>
              </a:spcAft>
              <a:buClr>
                <a:schemeClr val="dk1"/>
              </a:buClr>
              <a:buSzPts val="4800"/>
              <a:buNone/>
              <a:defRPr sz="4800"/>
            </a:lvl7pPr>
            <a:lvl8pPr lvl="7">
              <a:spcBef>
                <a:spcPts val="0"/>
              </a:spcBef>
              <a:spcAft>
                <a:spcPts val="0"/>
              </a:spcAft>
              <a:buClr>
                <a:schemeClr val="dk1"/>
              </a:buClr>
              <a:buSzPts val="4800"/>
              <a:buNone/>
              <a:defRPr sz="4800"/>
            </a:lvl8pPr>
            <a:lvl9pPr lvl="8">
              <a:spcBef>
                <a:spcPts val="0"/>
              </a:spcBef>
              <a:spcAft>
                <a:spcPts val="0"/>
              </a:spcAft>
              <a:buClr>
                <a:schemeClr val="dk1"/>
              </a:buClr>
              <a:buSzPts val="4800"/>
              <a:buNone/>
              <a:defRPr sz="4800"/>
            </a:lvl9pPr>
          </a:lstStyle>
          <a:p/>
        </p:txBody>
      </p:sp>
      <p:sp>
        <p:nvSpPr>
          <p:cNvPr id="242" name="Google Shape;242;p24"/>
          <p:cNvSpPr txBox="1"/>
          <p:nvPr>
            <p:ph idx="1" type="body"/>
          </p:nvPr>
        </p:nvSpPr>
        <p:spPr>
          <a:xfrm>
            <a:off x="6508650" y="3276875"/>
            <a:ext cx="2502600" cy="12150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DM Sans"/>
              <a:buChar char="●"/>
              <a:defRPr/>
            </a:lvl1pPr>
            <a:lvl2pPr indent="-279400" lvl="1" marL="914400">
              <a:spcBef>
                <a:spcPts val="0"/>
              </a:spcBef>
              <a:spcAft>
                <a:spcPts val="0"/>
              </a:spcAft>
              <a:buClr>
                <a:schemeClr val="dk1"/>
              </a:buClr>
              <a:buSzPts val="800"/>
              <a:buFont typeface="DM Sans"/>
              <a:buChar char="○"/>
              <a:defRPr/>
            </a:lvl2pPr>
            <a:lvl3pPr indent="-279400" lvl="2" marL="1371600">
              <a:spcBef>
                <a:spcPts val="0"/>
              </a:spcBef>
              <a:spcAft>
                <a:spcPts val="0"/>
              </a:spcAft>
              <a:buClr>
                <a:schemeClr val="dk1"/>
              </a:buClr>
              <a:buSzPts val="800"/>
              <a:buFont typeface="DM Sans"/>
              <a:buChar char="■"/>
              <a:defRPr/>
            </a:lvl3pPr>
            <a:lvl4pPr indent="-279400" lvl="3" marL="1828800">
              <a:spcBef>
                <a:spcPts val="0"/>
              </a:spcBef>
              <a:spcAft>
                <a:spcPts val="0"/>
              </a:spcAft>
              <a:buClr>
                <a:schemeClr val="dk1"/>
              </a:buClr>
              <a:buSzPts val="800"/>
              <a:buFont typeface="DM Sans"/>
              <a:buChar char="●"/>
              <a:defRPr/>
            </a:lvl4pPr>
            <a:lvl5pPr indent="-279400" lvl="4" marL="2286000">
              <a:spcBef>
                <a:spcPts val="0"/>
              </a:spcBef>
              <a:spcAft>
                <a:spcPts val="0"/>
              </a:spcAft>
              <a:buClr>
                <a:schemeClr val="dk1"/>
              </a:buClr>
              <a:buSzPts val="800"/>
              <a:buFont typeface="DM Sans"/>
              <a:buChar char="○"/>
              <a:defRPr/>
            </a:lvl5pPr>
            <a:lvl6pPr indent="-279400" lvl="5" marL="2743200">
              <a:spcBef>
                <a:spcPts val="0"/>
              </a:spcBef>
              <a:spcAft>
                <a:spcPts val="0"/>
              </a:spcAft>
              <a:buClr>
                <a:schemeClr val="dk1"/>
              </a:buClr>
              <a:buSzPts val="800"/>
              <a:buFont typeface="DM Sans"/>
              <a:buChar char="■"/>
              <a:defRPr/>
            </a:lvl6pPr>
            <a:lvl7pPr indent="-279400" lvl="6" marL="3200400">
              <a:spcBef>
                <a:spcPts val="0"/>
              </a:spcBef>
              <a:spcAft>
                <a:spcPts val="0"/>
              </a:spcAft>
              <a:buClr>
                <a:schemeClr val="dk1"/>
              </a:buClr>
              <a:buSzPts val="800"/>
              <a:buFont typeface="DM Sans"/>
              <a:buChar char="●"/>
              <a:defRPr/>
            </a:lvl7pPr>
            <a:lvl8pPr indent="-279400" lvl="7" marL="3657600">
              <a:spcBef>
                <a:spcPts val="0"/>
              </a:spcBef>
              <a:spcAft>
                <a:spcPts val="0"/>
              </a:spcAft>
              <a:buClr>
                <a:schemeClr val="dk1"/>
              </a:buClr>
              <a:buSzPts val="800"/>
              <a:buFont typeface="DM Sans"/>
              <a:buChar char="○"/>
              <a:defRPr/>
            </a:lvl8pPr>
            <a:lvl9pPr indent="-279400" lvl="8" marL="4114800">
              <a:spcBef>
                <a:spcPts val="0"/>
              </a:spcBef>
              <a:spcAft>
                <a:spcPts val="0"/>
              </a:spcAft>
              <a:buClr>
                <a:schemeClr val="dk1"/>
              </a:buClr>
              <a:buSzPts val="800"/>
              <a:buFont typeface="DM Sans"/>
              <a:buChar char="■"/>
              <a:defRPr/>
            </a:lvl9pPr>
          </a:lstStyle>
          <a:p/>
        </p:txBody>
      </p:sp>
      <p:cxnSp>
        <p:nvCxnSpPr>
          <p:cNvPr id="243" name="Google Shape;243;p24"/>
          <p:cNvCxnSpPr/>
          <p:nvPr/>
        </p:nvCxnSpPr>
        <p:spPr>
          <a:xfrm>
            <a:off x="-5675" y="4716000"/>
            <a:ext cx="9155400" cy="0"/>
          </a:xfrm>
          <a:prstGeom prst="straightConnector1">
            <a:avLst/>
          </a:prstGeom>
          <a:noFill/>
          <a:ln cap="flat" cmpd="sng" w="9525">
            <a:solidFill>
              <a:schemeClr val="dk1"/>
            </a:solidFill>
            <a:prstDash val="solid"/>
            <a:round/>
            <a:headEnd len="med" w="med" type="none"/>
            <a:tailEnd len="med" w="med" type="none"/>
          </a:ln>
        </p:spPr>
      </p:cxnSp>
      <p:sp>
        <p:nvSpPr>
          <p:cNvPr id="244" name="Google Shape;244;p24"/>
          <p:cNvSpPr txBox="1"/>
          <p:nvPr>
            <p:ph idx="2" type="subTitle"/>
          </p:nvPr>
        </p:nvSpPr>
        <p:spPr>
          <a:xfrm>
            <a:off x="125700" y="125600"/>
            <a:ext cx="1593900" cy="399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245" name="Google Shape;245;p24"/>
          <p:cNvSpPr txBox="1"/>
          <p:nvPr>
            <p:ph idx="3"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246" name="Google Shape;246;p24"/>
          <p:cNvSpPr txBox="1"/>
          <p:nvPr>
            <p:ph idx="4"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800"/>
              <a:buFont typeface="DM Sans"/>
              <a:buNone/>
              <a:defRPr b="1" sz="800">
                <a:latin typeface="DM Sans"/>
                <a:ea typeface="DM Sans"/>
                <a:cs typeface="DM Sans"/>
                <a:sym typeface="DM Sans"/>
              </a:defRPr>
            </a:lvl1pPr>
            <a:lvl2pPr lvl="1" algn="ctr">
              <a:spcBef>
                <a:spcPts val="0"/>
              </a:spcBef>
              <a:spcAft>
                <a:spcPts val="0"/>
              </a:spcAft>
              <a:buClr>
                <a:schemeClr val="dk1"/>
              </a:buClr>
              <a:buSzPts val="800"/>
              <a:buFont typeface="DM Sans"/>
              <a:buNone/>
              <a:defRPr b="1" sz="800">
                <a:latin typeface="DM Sans"/>
                <a:ea typeface="DM Sans"/>
                <a:cs typeface="DM Sans"/>
                <a:sym typeface="DM Sans"/>
              </a:defRPr>
            </a:lvl2pPr>
            <a:lvl3pPr lvl="2" algn="ctr">
              <a:spcBef>
                <a:spcPts val="0"/>
              </a:spcBef>
              <a:spcAft>
                <a:spcPts val="0"/>
              </a:spcAft>
              <a:buClr>
                <a:schemeClr val="dk1"/>
              </a:buClr>
              <a:buSzPts val="800"/>
              <a:buFont typeface="DM Sans"/>
              <a:buNone/>
              <a:defRPr b="1" sz="800">
                <a:latin typeface="DM Sans"/>
                <a:ea typeface="DM Sans"/>
                <a:cs typeface="DM Sans"/>
                <a:sym typeface="DM Sans"/>
              </a:defRPr>
            </a:lvl3pPr>
            <a:lvl4pPr lvl="3" algn="ctr">
              <a:spcBef>
                <a:spcPts val="0"/>
              </a:spcBef>
              <a:spcAft>
                <a:spcPts val="0"/>
              </a:spcAft>
              <a:buClr>
                <a:schemeClr val="dk1"/>
              </a:buClr>
              <a:buSzPts val="800"/>
              <a:buFont typeface="DM Sans"/>
              <a:buNone/>
              <a:defRPr b="1" sz="800">
                <a:latin typeface="DM Sans"/>
                <a:ea typeface="DM Sans"/>
                <a:cs typeface="DM Sans"/>
                <a:sym typeface="DM Sans"/>
              </a:defRPr>
            </a:lvl4pPr>
            <a:lvl5pPr lvl="4" algn="ctr">
              <a:spcBef>
                <a:spcPts val="0"/>
              </a:spcBef>
              <a:spcAft>
                <a:spcPts val="0"/>
              </a:spcAft>
              <a:buClr>
                <a:schemeClr val="dk1"/>
              </a:buClr>
              <a:buSzPts val="800"/>
              <a:buFont typeface="DM Sans"/>
              <a:buNone/>
              <a:defRPr b="1" sz="800">
                <a:latin typeface="DM Sans"/>
                <a:ea typeface="DM Sans"/>
                <a:cs typeface="DM Sans"/>
                <a:sym typeface="DM Sans"/>
              </a:defRPr>
            </a:lvl5pPr>
            <a:lvl6pPr lvl="5" algn="ctr">
              <a:spcBef>
                <a:spcPts val="0"/>
              </a:spcBef>
              <a:spcAft>
                <a:spcPts val="0"/>
              </a:spcAft>
              <a:buClr>
                <a:schemeClr val="dk1"/>
              </a:buClr>
              <a:buSzPts val="800"/>
              <a:buFont typeface="DM Sans"/>
              <a:buNone/>
              <a:defRPr b="1" sz="800">
                <a:latin typeface="DM Sans"/>
                <a:ea typeface="DM Sans"/>
                <a:cs typeface="DM Sans"/>
                <a:sym typeface="DM Sans"/>
              </a:defRPr>
            </a:lvl6pPr>
            <a:lvl7pPr lvl="6" algn="ctr">
              <a:spcBef>
                <a:spcPts val="0"/>
              </a:spcBef>
              <a:spcAft>
                <a:spcPts val="0"/>
              </a:spcAft>
              <a:buClr>
                <a:schemeClr val="dk1"/>
              </a:buClr>
              <a:buSzPts val="800"/>
              <a:buFont typeface="DM Sans"/>
              <a:buNone/>
              <a:defRPr b="1" sz="800">
                <a:latin typeface="DM Sans"/>
                <a:ea typeface="DM Sans"/>
                <a:cs typeface="DM Sans"/>
                <a:sym typeface="DM Sans"/>
              </a:defRPr>
            </a:lvl7pPr>
            <a:lvl8pPr lvl="7" algn="ctr">
              <a:spcBef>
                <a:spcPts val="0"/>
              </a:spcBef>
              <a:spcAft>
                <a:spcPts val="0"/>
              </a:spcAft>
              <a:buClr>
                <a:schemeClr val="dk1"/>
              </a:buClr>
              <a:buSzPts val="800"/>
              <a:buFont typeface="DM Sans"/>
              <a:buNone/>
              <a:defRPr b="1" sz="800">
                <a:latin typeface="DM Sans"/>
                <a:ea typeface="DM Sans"/>
                <a:cs typeface="DM Sans"/>
                <a:sym typeface="DM Sans"/>
              </a:defRPr>
            </a:lvl8pPr>
            <a:lvl9pPr lvl="8" algn="ctr">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247" name="Google Shape;247;p24"/>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latin typeface="DM Sans"/>
                <a:ea typeface="DM Sans"/>
                <a:cs typeface="DM Sans"/>
                <a:sym typeface="DM Sans"/>
              </a:defRPr>
            </a:lvl1pPr>
            <a:lvl2pPr lvl="1">
              <a:buNone/>
              <a:defRPr b="1" sz="800">
                <a:latin typeface="DM Sans"/>
                <a:ea typeface="DM Sans"/>
                <a:cs typeface="DM Sans"/>
                <a:sym typeface="DM Sans"/>
              </a:defRPr>
            </a:lvl2pPr>
            <a:lvl3pPr lvl="2">
              <a:buNone/>
              <a:defRPr b="1" sz="800">
                <a:latin typeface="DM Sans"/>
                <a:ea typeface="DM Sans"/>
                <a:cs typeface="DM Sans"/>
                <a:sym typeface="DM Sans"/>
              </a:defRPr>
            </a:lvl3pPr>
            <a:lvl4pPr lvl="3">
              <a:buNone/>
              <a:defRPr b="1" sz="800">
                <a:latin typeface="DM Sans"/>
                <a:ea typeface="DM Sans"/>
                <a:cs typeface="DM Sans"/>
                <a:sym typeface="DM Sans"/>
              </a:defRPr>
            </a:lvl4pPr>
            <a:lvl5pPr lvl="4">
              <a:buNone/>
              <a:defRPr b="1" sz="800">
                <a:latin typeface="DM Sans"/>
                <a:ea typeface="DM Sans"/>
                <a:cs typeface="DM Sans"/>
                <a:sym typeface="DM Sans"/>
              </a:defRPr>
            </a:lvl5pPr>
            <a:lvl6pPr lvl="5">
              <a:buNone/>
              <a:defRPr b="1" sz="800">
                <a:latin typeface="DM Sans"/>
                <a:ea typeface="DM Sans"/>
                <a:cs typeface="DM Sans"/>
                <a:sym typeface="DM Sans"/>
              </a:defRPr>
            </a:lvl6pPr>
            <a:lvl7pPr lvl="6">
              <a:buNone/>
              <a:defRPr b="1" sz="800">
                <a:latin typeface="DM Sans"/>
                <a:ea typeface="DM Sans"/>
                <a:cs typeface="DM Sans"/>
                <a:sym typeface="DM Sans"/>
              </a:defRPr>
            </a:lvl7pPr>
            <a:lvl8pPr lvl="7">
              <a:buNone/>
              <a:defRPr b="1" sz="800">
                <a:latin typeface="DM Sans"/>
                <a:ea typeface="DM Sans"/>
                <a:cs typeface="DM Sans"/>
                <a:sym typeface="DM Sans"/>
              </a:defRPr>
            </a:lvl8pPr>
            <a:lvl9pPr lvl="8">
              <a:buNone/>
              <a:defRPr b="1" sz="800">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248" name="Shape 248"/>
        <p:cNvGrpSpPr/>
        <p:nvPr/>
      </p:nvGrpSpPr>
      <p:grpSpPr>
        <a:xfrm>
          <a:off x="0" y="0"/>
          <a:ext cx="0" cy="0"/>
          <a:chOff x="0" y="0"/>
          <a:chExt cx="0" cy="0"/>
        </a:xfrm>
      </p:grpSpPr>
      <p:sp>
        <p:nvSpPr>
          <p:cNvPr id="249" name="Google Shape;249;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50" name="Google Shape;250;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251" name="Google Shape;25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52" name="Shape 252"/>
        <p:cNvGrpSpPr/>
        <p:nvPr/>
      </p:nvGrpSpPr>
      <p:grpSpPr>
        <a:xfrm>
          <a:off x="0" y="0"/>
          <a:ext cx="0" cy="0"/>
          <a:chOff x="0" y="0"/>
          <a:chExt cx="0" cy="0"/>
        </a:xfrm>
      </p:grpSpPr>
      <p:sp>
        <p:nvSpPr>
          <p:cNvPr id="253" name="Google Shape;253;p2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54" name="Google Shape;25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55" name="Shape 255"/>
        <p:cNvGrpSpPr/>
        <p:nvPr/>
      </p:nvGrpSpPr>
      <p:grpSpPr>
        <a:xfrm>
          <a:off x="0" y="0"/>
          <a:ext cx="0" cy="0"/>
          <a:chOff x="0" y="0"/>
          <a:chExt cx="0" cy="0"/>
        </a:xfrm>
      </p:grpSpPr>
      <p:sp>
        <p:nvSpPr>
          <p:cNvPr id="256" name="Google Shape;25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7" name="Google Shape;25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258" name="Google Shape;25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59" name="Shape 259"/>
        <p:cNvGrpSpPr/>
        <p:nvPr/>
      </p:nvGrpSpPr>
      <p:grpSpPr>
        <a:xfrm>
          <a:off x="0" y="0"/>
          <a:ext cx="0" cy="0"/>
          <a:chOff x="0" y="0"/>
          <a:chExt cx="0" cy="0"/>
        </a:xfrm>
      </p:grpSpPr>
      <p:sp>
        <p:nvSpPr>
          <p:cNvPr id="260" name="Google Shape;26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1" name="Google Shape;261;p2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2" name="Google Shape;262;p2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3" name="Google Shape;26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64" name="Shape 264"/>
        <p:cNvGrpSpPr/>
        <p:nvPr/>
      </p:nvGrpSpPr>
      <p:grpSpPr>
        <a:xfrm>
          <a:off x="0" y="0"/>
          <a:ext cx="0" cy="0"/>
          <a:chOff x="0" y="0"/>
          <a:chExt cx="0" cy="0"/>
        </a:xfrm>
      </p:grpSpPr>
      <p:sp>
        <p:nvSpPr>
          <p:cNvPr id="265" name="Google Shape;26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6" name="Google Shape;266;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67" name="Shape 267"/>
        <p:cNvGrpSpPr/>
        <p:nvPr/>
      </p:nvGrpSpPr>
      <p:grpSpPr>
        <a:xfrm>
          <a:off x="0" y="0"/>
          <a:ext cx="0" cy="0"/>
          <a:chOff x="0" y="0"/>
          <a:chExt cx="0" cy="0"/>
        </a:xfrm>
      </p:grpSpPr>
      <p:sp>
        <p:nvSpPr>
          <p:cNvPr id="268" name="Google Shape;268;p3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69" name="Google Shape;269;p3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0" name="Google Shape;270;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type="secHead">
  <p:cSld name="SECTION_HEADER">
    <p:bg>
      <p:bgPr>
        <a:solidFill>
          <a:schemeClr val="dk2"/>
        </a:solidFill>
      </p:bgPr>
    </p:bg>
    <p:spTree>
      <p:nvGrpSpPr>
        <p:cNvPr id="21" name="Shape 21"/>
        <p:cNvGrpSpPr/>
        <p:nvPr/>
      </p:nvGrpSpPr>
      <p:grpSpPr>
        <a:xfrm>
          <a:off x="0" y="0"/>
          <a:ext cx="0" cy="0"/>
          <a:chOff x="0" y="0"/>
          <a:chExt cx="0" cy="0"/>
        </a:xfrm>
      </p:grpSpPr>
      <p:sp>
        <p:nvSpPr>
          <p:cNvPr id="22" name="Google Shape;22;p4"/>
          <p:cNvSpPr/>
          <p:nvPr>
            <p:ph idx="2" type="pic"/>
          </p:nvPr>
        </p:nvSpPr>
        <p:spPr>
          <a:xfrm>
            <a:off x="2642425" y="1096825"/>
            <a:ext cx="3859200" cy="2408100"/>
          </a:xfrm>
          <a:prstGeom prst="rect">
            <a:avLst/>
          </a:prstGeom>
          <a:noFill/>
          <a:ln cap="flat" cmpd="sng" w="38100">
            <a:solidFill>
              <a:srgbClr val="000000"/>
            </a:solidFill>
            <a:prstDash val="solid"/>
            <a:round/>
            <a:headEnd len="sm" w="sm" type="none"/>
            <a:tailEnd len="sm" w="sm" type="none"/>
          </a:ln>
        </p:spPr>
      </p:sp>
      <p:cxnSp>
        <p:nvCxnSpPr>
          <p:cNvPr id="23" name="Google Shape;23;p4"/>
          <p:cNvCxnSpPr/>
          <p:nvPr/>
        </p:nvCxnSpPr>
        <p:spPr>
          <a:xfrm>
            <a:off x="-5675" y="4716000"/>
            <a:ext cx="9155400" cy="0"/>
          </a:xfrm>
          <a:prstGeom prst="straightConnector1">
            <a:avLst/>
          </a:prstGeom>
          <a:noFill/>
          <a:ln cap="flat" cmpd="sng" w="9525">
            <a:solidFill>
              <a:schemeClr val="dk1"/>
            </a:solidFill>
            <a:prstDash val="solid"/>
            <a:round/>
            <a:headEnd len="med" w="med" type="none"/>
            <a:tailEnd len="med" w="med" type="none"/>
          </a:ln>
        </p:spPr>
      </p:cxnSp>
      <p:sp>
        <p:nvSpPr>
          <p:cNvPr id="24" name="Google Shape;24;p4"/>
          <p:cNvSpPr txBox="1"/>
          <p:nvPr>
            <p:ph type="title"/>
          </p:nvPr>
        </p:nvSpPr>
        <p:spPr>
          <a:xfrm>
            <a:off x="125700" y="278000"/>
            <a:ext cx="8766900" cy="971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4800"/>
              <a:buFont typeface="Anton"/>
              <a:buNone/>
              <a:defRPr/>
            </a:lvl1pPr>
            <a:lvl2pPr lvl="1" algn="ctr">
              <a:spcBef>
                <a:spcPts val="0"/>
              </a:spcBef>
              <a:spcAft>
                <a:spcPts val="0"/>
              </a:spcAft>
              <a:buClr>
                <a:schemeClr val="dk1"/>
              </a:buClr>
              <a:buSzPts val="1400"/>
              <a:buNone/>
              <a:defRPr/>
            </a:lvl2pPr>
            <a:lvl3pPr lvl="2" algn="ctr">
              <a:spcBef>
                <a:spcPts val="0"/>
              </a:spcBef>
              <a:spcAft>
                <a:spcPts val="0"/>
              </a:spcAft>
              <a:buClr>
                <a:schemeClr val="dk1"/>
              </a:buClr>
              <a:buSzPts val="1400"/>
              <a:buNone/>
              <a:defRPr/>
            </a:lvl3pPr>
            <a:lvl4pPr lvl="3" algn="ctr">
              <a:spcBef>
                <a:spcPts val="0"/>
              </a:spcBef>
              <a:spcAft>
                <a:spcPts val="0"/>
              </a:spcAft>
              <a:buClr>
                <a:schemeClr val="dk1"/>
              </a:buClr>
              <a:buSzPts val="1400"/>
              <a:buNone/>
              <a:defRPr/>
            </a:lvl4pPr>
            <a:lvl5pPr lvl="4" algn="ctr">
              <a:spcBef>
                <a:spcPts val="0"/>
              </a:spcBef>
              <a:spcAft>
                <a:spcPts val="0"/>
              </a:spcAft>
              <a:buClr>
                <a:schemeClr val="dk1"/>
              </a:buClr>
              <a:buSzPts val="1400"/>
              <a:buNone/>
              <a:defRPr/>
            </a:lvl5pPr>
            <a:lvl6pPr lvl="5" algn="ctr">
              <a:spcBef>
                <a:spcPts val="0"/>
              </a:spcBef>
              <a:spcAft>
                <a:spcPts val="0"/>
              </a:spcAft>
              <a:buClr>
                <a:schemeClr val="dk1"/>
              </a:buClr>
              <a:buSzPts val="1400"/>
              <a:buNone/>
              <a:defRPr/>
            </a:lvl6pPr>
            <a:lvl7pPr lvl="6" algn="ctr">
              <a:spcBef>
                <a:spcPts val="0"/>
              </a:spcBef>
              <a:spcAft>
                <a:spcPts val="0"/>
              </a:spcAft>
              <a:buClr>
                <a:schemeClr val="dk1"/>
              </a:buClr>
              <a:buSzPts val="1400"/>
              <a:buNone/>
              <a:defRPr/>
            </a:lvl7pPr>
            <a:lvl8pPr lvl="7" algn="ctr">
              <a:spcBef>
                <a:spcPts val="0"/>
              </a:spcBef>
              <a:spcAft>
                <a:spcPts val="0"/>
              </a:spcAft>
              <a:buClr>
                <a:schemeClr val="dk1"/>
              </a:buClr>
              <a:buSzPts val="1400"/>
              <a:buNone/>
              <a:defRPr/>
            </a:lvl8pPr>
            <a:lvl9pPr lvl="8" algn="ctr">
              <a:spcBef>
                <a:spcPts val="0"/>
              </a:spcBef>
              <a:spcAft>
                <a:spcPts val="0"/>
              </a:spcAft>
              <a:buClr>
                <a:schemeClr val="dk1"/>
              </a:buClr>
              <a:buSzPts val="1400"/>
              <a:buNone/>
              <a:defRPr/>
            </a:lvl9pPr>
          </a:lstStyle>
          <a:p/>
        </p:txBody>
      </p:sp>
      <p:sp>
        <p:nvSpPr>
          <p:cNvPr id="25" name="Google Shape;25;p4"/>
          <p:cNvSpPr txBox="1"/>
          <p:nvPr>
            <p:ph idx="3" type="title"/>
          </p:nvPr>
        </p:nvSpPr>
        <p:spPr>
          <a:xfrm>
            <a:off x="125700" y="3507625"/>
            <a:ext cx="8766900" cy="971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4800"/>
              <a:buFont typeface="Anton"/>
              <a:buNone/>
              <a:defRPr/>
            </a:lvl1pPr>
            <a:lvl2pPr lvl="1" algn="ctr">
              <a:spcBef>
                <a:spcPts val="0"/>
              </a:spcBef>
              <a:spcAft>
                <a:spcPts val="0"/>
              </a:spcAft>
              <a:buClr>
                <a:schemeClr val="dk1"/>
              </a:buClr>
              <a:buSzPts val="1400"/>
              <a:buNone/>
              <a:defRPr/>
            </a:lvl2pPr>
            <a:lvl3pPr lvl="2" algn="ctr">
              <a:spcBef>
                <a:spcPts val="0"/>
              </a:spcBef>
              <a:spcAft>
                <a:spcPts val="0"/>
              </a:spcAft>
              <a:buClr>
                <a:schemeClr val="dk1"/>
              </a:buClr>
              <a:buSzPts val="1400"/>
              <a:buNone/>
              <a:defRPr/>
            </a:lvl3pPr>
            <a:lvl4pPr lvl="3" algn="ctr">
              <a:spcBef>
                <a:spcPts val="0"/>
              </a:spcBef>
              <a:spcAft>
                <a:spcPts val="0"/>
              </a:spcAft>
              <a:buClr>
                <a:schemeClr val="dk1"/>
              </a:buClr>
              <a:buSzPts val="1400"/>
              <a:buNone/>
              <a:defRPr/>
            </a:lvl4pPr>
            <a:lvl5pPr lvl="4" algn="ctr">
              <a:spcBef>
                <a:spcPts val="0"/>
              </a:spcBef>
              <a:spcAft>
                <a:spcPts val="0"/>
              </a:spcAft>
              <a:buClr>
                <a:schemeClr val="dk1"/>
              </a:buClr>
              <a:buSzPts val="1400"/>
              <a:buNone/>
              <a:defRPr/>
            </a:lvl5pPr>
            <a:lvl6pPr lvl="5" algn="ctr">
              <a:spcBef>
                <a:spcPts val="0"/>
              </a:spcBef>
              <a:spcAft>
                <a:spcPts val="0"/>
              </a:spcAft>
              <a:buClr>
                <a:schemeClr val="dk1"/>
              </a:buClr>
              <a:buSzPts val="1400"/>
              <a:buNone/>
              <a:defRPr/>
            </a:lvl6pPr>
            <a:lvl7pPr lvl="6" algn="ctr">
              <a:spcBef>
                <a:spcPts val="0"/>
              </a:spcBef>
              <a:spcAft>
                <a:spcPts val="0"/>
              </a:spcAft>
              <a:buClr>
                <a:schemeClr val="dk1"/>
              </a:buClr>
              <a:buSzPts val="1400"/>
              <a:buNone/>
              <a:defRPr/>
            </a:lvl7pPr>
            <a:lvl8pPr lvl="7" algn="ctr">
              <a:spcBef>
                <a:spcPts val="0"/>
              </a:spcBef>
              <a:spcAft>
                <a:spcPts val="0"/>
              </a:spcAft>
              <a:buClr>
                <a:schemeClr val="dk1"/>
              </a:buClr>
              <a:buSzPts val="1400"/>
              <a:buNone/>
              <a:defRPr/>
            </a:lvl8pPr>
            <a:lvl9pPr lvl="8" algn="ctr">
              <a:spcBef>
                <a:spcPts val="0"/>
              </a:spcBef>
              <a:spcAft>
                <a:spcPts val="0"/>
              </a:spcAft>
              <a:buClr>
                <a:schemeClr val="dk1"/>
              </a:buClr>
              <a:buSzPts val="1400"/>
              <a:buNone/>
              <a:defRPr/>
            </a:lvl9pPr>
          </a:lstStyle>
          <a:p/>
        </p:txBody>
      </p:sp>
      <p:sp>
        <p:nvSpPr>
          <p:cNvPr id="26" name="Google Shape;26;p4"/>
          <p:cNvSpPr txBox="1"/>
          <p:nvPr>
            <p:ph idx="1"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27" name="Google Shape;27;p4"/>
          <p:cNvSpPr txBox="1"/>
          <p:nvPr>
            <p:ph idx="4"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800"/>
              <a:buFont typeface="DM Sans"/>
              <a:buNone/>
              <a:defRPr b="1" sz="800">
                <a:latin typeface="DM Sans"/>
                <a:ea typeface="DM Sans"/>
                <a:cs typeface="DM Sans"/>
                <a:sym typeface="DM Sans"/>
              </a:defRPr>
            </a:lvl1pPr>
            <a:lvl2pPr lvl="1" algn="ctr">
              <a:spcBef>
                <a:spcPts val="0"/>
              </a:spcBef>
              <a:spcAft>
                <a:spcPts val="0"/>
              </a:spcAft>
              <a:buClr>
                <a:schemeClr val="dk1"/>
              </a:buClr>
              <a:buSzPts val="800"/>
              <a:buFont typeface="DM Sans"/>
              <a:buNone/>
              <a:defRPr b="1" sz="800">
                <a:latin typeface="DM Sans"/>
                <a:ea typeface="DM Sans"/>
                <a:cs typeface="DM Sans"/>
                <a:sym typeface="DM Sans"/>
              </a:defRPr>
            </a:lvl2pPr>
            <a:lvl3pPr lvl="2" algn="ctr">
              <a:spcBef>
                <a:spcPts val="0"/>
              </a:spcBef>
              <a:spcAft>
                <a:spcPts val="0"/>
              </a:spcAft>
              <a:buClr>
                <a:schemeClr val="dk1"/>
              </a:buClr>
              <a:buSzPts val="800"/>
              <a:buFont typeface="DM Sans"/>
              <a:buNone/>
              <a:defRPr b="1" sz="800">
                <a:latin typeface="DM Sans"/>
                <a:ea typeface="DM Sans"/>
                <a:cs typeface="DM Sans"/>
                <a:sym typeface="DM Sans"/>
              </a:defRPr>
            </a:lvl3pPr>
            <a:lvl4pPr lvl="3" algn="ctr">
              <a:spcBef>
                <a:spcPts val="0"/>
              </a:spcBef>
              <a:spcAft>
                <a:spcPts val="0"/>
              </a:spcAft>
              <a:buClr>
                <a:schemeClr val="dk1"/>
              </a:buClr>
              <a:buSzPts val="800"/>
              <a:buFont typeface="DM Sans"/>
              <a:buNone/>
              <a:defRPr b="1" sz="800">
                <a:latin typeface="DM Sans"/>
                <a:ea typeface="DM Sans"/>
                <a:cs typeface="DM Sans"/>
                <a:sym typeface="DM Sans"/>
              </a:defRPr>
            </a:lvl4pPr>
            <a:lvl5pPr lvl="4" algn="ctr">
              <a:spcBef>
                <a:spcPts val="0"/>
              </a:spcBef>
              <a:spcAft>
                <a:spcPts val="0"/>
              </a:spcAft>
              <a:buClr>
                <a:schemeClr val="dk1"/>
              </a:buClr>
              <a:buSzPts val="800"/>
              <a:buFont typeface="DM Sans"/>
              <a:buNone/>
              <a:defRPr b="1" sz="800">
                <a:latin typeface="DM Sans"/>
                <a:ea typeface="DM Sans"/>
                <a:cs typeface="DM Sans"/>
                <a:sym typeface="DM Sans"/>
              </a:defRPr>
            </a:lvl5pPr>
            <a:lvl6pPr lvl="5" algn="ctr">
              <a:spcBef>
                <a:spcPts val="0"/>
              </a:spcBef>
              <a:spcAft>
                <a:spcPts val="0"/>
              </a:spcAft>
              <a:buClr>
                <a:schemeClr val="dk1"/>
              </a:buClr>
              <a:buSzPts val="800"/>
              <a:buFont typeface="DM Sans"/>
              <a:buNone/>
              <a:defRPr b="1" sz="800">
                <a:latin typeface="DM Sans"/>
                <a:ea typeface="DM Sans"/>
                <a:cs typeface="DM Sans"/>
                <a:sym typeface="DM Sans"/>
              </a:defRPr>
            </a:lvl6pPr>
            <a:lvl7pPr lvl="6" algn="ctr">
              <a:spcBef>
                <a:spcPts val="0"/>
              </a:spcBef>
              <a:spcAft>
                <a:spcPts val="0"/>
              </a:spcAft>
              <a:buClr>
                <a:schemeClr val="dk1"/>
              </a:buClr>
              <a:buSzPts val="800"/>
              <a:buFont typeface="DM Sans"/>
              <a:buNone/>
              <a:defRPr b="1" sz="800">
                <a:latin typeface="DM Sans"/>
                <a:ea typeface="DM Sans"/>
                <a:cs typeface="DM Sans"/>
                <a:sym typeface="DM Sans"/>
              </a:defRPr>
            </a:lvl7pPr>
            <a:lvl8pPr lvl="7" algn="ctr">
              <a:spcBef>
                <a:spcPts val="0"/>
              </a:spcBef>
              <a:spcAft>
                <a:spcPts val="0"/>
              </a:spcAft>
              <a:buClr>
                <a:schemeClr val="dk1"/>
              </a:buClr>
              <a:buSzPts val="800"/>
              <a:buFont typeface="DM Sans"/>
              <a:buNone/>
              <a:defRPr b="1" sz="800">
                <a:latin typeface="DM Sans"/>
                <a:ea typeface="DM Sans"/>
                <a:cs typeface="DM Sans"/>
                <a:sym typeface="DM Sans"/>
              </a:defRPr>
            </a:lvl8pPr>
            <a:lvl9pPr lvl="8" algn="ctr">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28" name="Google Shape;28;p4"/>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solidFill>
                  <a:schemeClr val="lt2"/>
                </a:solidFill>
                <a:latin typeface="DM Sans"/>
                <a:ea typeface="DM Sans"/>
                <a:cs typeface="DM Sans"/>
                <a:sym typeface="DM Sans"/>
              </a:defRPr>
            </a:lvl1pPr>
            <a:lvl2pPr lvl="1">
              <a:buNone/>
              <a:defRPr b="1" sz="800">
                <a:solidFill>
                  <a:schemeClr val="lt2"/>
                </a:solidFill>
                <a:latin typeface="DM Sans"/>
                <a:ea typeface="DM Sans"/>
                <a:cs typeface="DM Sans"/>
                <a:sym typeface="DM Sans"/>
              </a:defRPr>
            </a:lvl2pPr>
            <a:lvl3pPr lvl="2">
              <a:buNone/>
              <a:defRPr b="1" sz="800">
                <a:solidFill>
                  <a:schemeClr val="lt2"/>
                </a:solidFill>
                <a:latin typeface="DM Sans"/>
                <a:ea typeface="DM Sans"/>
                <a:cs typeface="DM Sans"/>
                <a:sym typeface="DM Sans"/>
              </a:defRPr>
            </a:lvl3pPr>
            <a:lvl4pPr lvl="3">
              <a:buNone/>
              <a:defRPr b="1" sz="800">
                <a:solidFill>
                  <a:schemeClr val="lt2"/>
                </a:solidFill>
                <a:latin typeface="DM Sans"/>
                <a:ea typeface="DM Sans"/>
                <a:cs typeface="DM Sans"/>
                <a:sym typeface="DM Sans"/>
              </a:defRPr>
            </a:lvl4pPr>
            <a:lvl5pPr lvl="4">
              <a:buNone/>
              <a:defRPr b="1" sz="800">
                <a:solidFill>
                  <a:schemeClr val="lt2"/>
                </a:solidFill>
                <a:latin typeface="DM Sans"/>
                <a:ea typeface="DM Sans"/>
                <a:cs typeface="DM Sans"/>
                <a:sym typeface="DM Sans"/>
              </a:defRPr>
            </a:lvl5pPr>
            <a:lvl6pPr lvl="5">
              <a:buNone/>
              <a:defRPr b="1" sz="800">
                <a:solidFill>
                  <a:schemeClr val="lt2"/>
                </a:solidFill>
                <a:latin typeface="DM Sans"/>
                <a:ea typeface="DM Sans"/>
                <a:cs typeface="DM Sans"/>
                <a:sym typeface="DM Sans"/>
              </a:defRPr>
            </a:lvl6pPr>
            <a:lvl7pPr lvl="6">
              <a:buNone/>
              <a:defRPr b="1" sz="800">
                <a:solidFill>
                  <a:schemeClr val="lt2"/>
                </a:solidFill>
                <a:latin typeface="DM Sans"/>
                <a:ea typeface="DM Sans"/>
                <a:cs typeface="DM Sans"/>
                <a:sym typeface="DM Sans"/>
              </a:defRPr>
            </a:lvl7pPr>
            <a:lvl8pPr lvl="7">
              <a:buNone/>
              <a:defRPr b="1" sz="800">
                <a:solidFill>
                  <a:schemeClr val="lt2"/>
                </a:solidFill>
                <a:latin typeface="DM Sans"/>
                <a:ea typeface="DM Sans"/>
                <a:cs typeface="DM Sans"/>
                <a:sym typeface="DM Sans"/>
              </a:defRPr>
            </a:lvl8pPr>
            <a:lvl9pPr lvl="8">
              <a:buNone/>
              <a:defRPr b="1" sz="800">
                <a:solidFill>
                  <a:schemeClr val="lt2"/>
                </a:solidFill>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b="0"/>
          </a:p>
        </p:txBody>
      </p:sp>
    </p:spTree>
  </p:cSld>
  <p:clrMapOvr>
    <a:masterClrMapping/>
  </p:clrMapOvr>
  <p:extLst>
    <p:ext uri="{DCECCB84-F9BA-43D5-87BE-67443E8EF086}">
      <p15:sldGuideLst>
        <p15:guide id="1" orient="horz" pos="2966">
          <p15:clr>
            <a:srgbClr val="E46962"/>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271" name="Shape 271"/>
        <p:cNvGrpSpPr/>
        <p:nvPr/>
      </p:nvGrpSpPr>
      <p:grpSpPr>
        <a:xfrm>
          <a:off x="0" y="0"/>
          <a:ext cx="0" cy="0"/>
          <a:chOff x="0" y="0"/>
          <a:chExt cx="0" cy="0"/>
        </a:xfrm>
      </p:grpSpPr>
      <p:sp>
        <p:nvSpPr>
          <p:cNvPr id="272" name="Google Shape;272;p3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73" name="Google Shape;27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274" name="Shape 274"/>
        <p:cNvGrpSpPr/>
        <p:nvPr/>
      </p:nvGrpSpPr>
      <p:grpSpPr>
        <a:xfrm>
          <a:off x="0" y="0"/>
          <a:ext cx="0" cy="0"/>
          <a:chOff x="0" y="0"/>
          <a:chExt cx="0" cy="0"/>
        </a:xfrm>
      </p:grpSpPr>
      <p:sp>
        <p:nvSpPr>
          <p:cNvPr id="275" name="Google Shape;275;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sp>
        <p:nvSpPr>
          <p:cNvPr id="276" name="Google Shape;276;p3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77" name="Google Shape;277;p3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78" name="Google Shape;278;p3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2"/>
              </a:buClr>
              <a:buSzPts val="800"/>
              <a:buChar char="●"/>
              <a:defRPr>
                <a:solidFill>
                  <a:schemeClr val="dk2"/>
                </a:solidFill>
              </a:defRPr>
            </a:lvl1pPr>
            <a:lvl2pPr indent="-279400" lvl="1" marL="914400">
              <a:spcBef>
                <a:spcPts val="0"/>
              </a:spcBef>
              <a:spcAft>
                <a:spcPts val="0"/>
              </a:spcAft>
              <a:buClr>
                <a:schemeClr val="dk2"/>
              </a:buClr>
              <a:buSzPts val="800"/>
              <a:buChar char="○"/>
              <a:defRPr>
                <a:solidFill>
                  <a:schemeClr val="dk2"/>
                </a:solidFill>
              </a:defRPr>
            </a:lvl2pPr>
            <a:lvl3pPr indent="-279400" lvl="2" marL="1371600">
              <a:spcBef>
                <a:spcPts val="0"/>
              </a:spcBef>
              <a:spcAft>
                <a:spcPts val="0"/>
              </a:spcAft>
              <a:buClr>
                <a:schemeClr val="dk2"/>
              </a:buClr>
              <a:buSzPts val="800"/>
              <a:buChar char="■"/>
              <a:defRPr>
                <a:solidFill>
                  <a:schemeClr val="dk2"/>
                </a:solidFill>
              </a:defRPr>
            </a:lvl3pPr>
            <a:lvl4pPr indent="-279400" lvl="3" marL="1828800">
              <a:spcBef>
                <a:spcPts val="0"/>
              </a:spcBef>
              <a:spcAft>
                <a:spcPts val="0"/>
              </a:spcAft>
              <a:buClr>
                <a:schemeClr val="dk2"/>
              </a:buClr>
              <a:buSzPts val="800"/>
              <a:buChar char="●"/>
              <a:defRPr>
                <a:solidFill>
                  <a:schemeClr val="dk2"/>
                </a:solidFill>
              </a:defRPr>
            </a:lvl4pPr>
            <a:lvl5pPr indent="-279400" lvl="4" marL="2286000">
              <a:spcBef>
                <a:spcPts val="0"/>
              </a:spcBef>
              <a:spcAft>
                <a:spcPts val="0"/>
              </a:spcAft>
              <a:buClr>
                <a:schemeClr val="dk2"/>
              </a:buClr>
              <a:buSzPts val="800"/>
              <a:buChar char="○"/>
              <a:defRPr>
                <a:solidFill>
                  <a:schemeClr val="dk2"/>
                </a:solidFill>
              </a:defRPr>
            </a:lvl5pPr>
            <a:lvl6pPr indent="-279400" lvl="5" marL="2743200">
              <a:spcBef>
                <a:spcPts val="0"/>
              </a:spcBef>
              <a:spcAft>
                <a:spcPts val="0"/>
              </a:spcAft>
              <a:buClr>
                <a:schemeClr val="dk2"/>
              </a:buClr>
              <a:buSzPts val="800"/>
              <a:buChar char="■"/>
              <a:defRPr>
                <a:solidFill>
                  <a:schemeClr val="dk2"/>
                </a:solidFill>
              </a:defRPr>
            </a:lvl6pPr>
            <a:lvl7pPr indent="-279400" lvl="6" marL="3200400">
              <a:spcBef>
                <a:spcPts val="0"/>
              </a:spcBef>
              <a:spcAft>
                <a:spcPts val="0"/>
              </a:spcAft>
              <a:buClr>
                <a:schemeClr val="dk2"/>
              </a:buClr>
              <a:buSzPts val="800"/>
              <a:buChar char="●"/>
              <a:defRPr>
                <a:solidFill>
                  <a:schemeClr val="dk2"/>
                </a:solidFill>
              </a:defRPr>
            </a:lvl7pPr>
            <a:lvl8pPr indent="-279400" lvl="7" marL="3657600">
              <a:spcBef>
                <a:spcPts val="0"/>
              </a:spcBef>
              <a:spcAft>
                <a:spcPts val="0"/>
              </a:spcAft>
              <a:buClr>
                <a:schemeClr val="dk2"/>
              </a:buClr>
              <a:buSzPts val="800"/>
              <a:buChar char="○"/>
              <a:defRPr>
                <a:solidFill>
                  <a:schemeClr val="dk2"/>
                </a:solidFill>
              </a:defRPr>
            </a:lvl8pPr>
            <a:lvl9pPr indent="-279400" lvl="8" marL="4114800">
              <a:spcBef>
                <a:spcPts val="0"/>
              </a:spcBef>
              <a:spcAft>
                <a:spcPts val="0"/>
              </a:spcAft>
              <a:buClr>
                <a:schemeClr val="dk2"/>
              </a:buClr>
              <a:buSzPts val="800"/>
              <a:buChar char="■"/>
              <a:defRPr>
                <a:solidFill>
                  <a:schemeClr val="dk2"/>
                </a:solidFill>
              </a:defRPr>
            </a:lvl9pPr>
          </a:lstStyle>
          <a:p/>
        </p:txBody>
      </p:sp>
      <p:sp>
        <p:nvSpPr>
          <p:cNvPr id="279" name="Google Shape;279;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280" name="Shape 280"/>
        <p:cNvGrpSpPr/>
        <p:nvPr/>
      </p:nvGrpSpPr>
      <p:grpSpPr>
        <a:xfrm>
          <a:off x="0" y="0"/>
          <a:ext cx="0" cy="0"/>
          <a:chOff x="0" y="0"/>
          <a:chExt cx="0" cy="0"/>
        </a:xfrm>
      </p:grpSpPr>
      <p:sp>
        <p:nvSpPr>
          <p:cNvPr id="281" name="Google Shape;281;p3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800"/>
              <a:buNone/>
              <a:defRPr/>
            </a:lvl1pPr>
          </a:lstStyle>
          <a:p/>
        </p:txBody>
      </p:sp>
      <p:sp>
        <p:nvSpPr>
          <p:cNvPr id="282" name="Google Shape;282;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283" name="Shape 283"/>
        <p:cNvGrpSpPr/>
        <p:nvPr/>
      </p:nvGrpSpPr>
      <p:grpSpPr>
        <a:xfrm>
          <a:off x="0" y="0"/>
          <a:ext cx="0" cy="0"/>
          <a:chOff x="0" y="0"/>
          <a:chExt cx="0" cy="0"/>
        </a:xfrm>
      </p:grpSpPr>
      <p:sp>
        <p:nvSpPr>
          <p:cNvPr id="284" name="Google Shape;284;p3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85" name="Google Shape;285;p3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279400" lvl="0" marL="457200" algn="ctr">
              <a:spcBef>
                <a:spcPts val="0"/>
              </a:spcBef>
              <a:spcAft>
                <a:spcPts val="0"/>
              </a:spcAft>
              <a:buSzPts val="800"/>
              <a:buChar char="●"/>
              <a:defRPr/>
            </a:lvl1pPr>
            <a:lvl2pPr indent="-279400" lvl="1" marL="914400" algn="ctr">
              <a:spcBef>
                <a:spcPts val="0"/>
              </a:spcBef>
              <a:spcAft>
                <a:spcPts val="0"/>
              </a:spcAft>
              <a:buSzPts val="800"/>
              <a:buChar char="○"/>
              <a:defRPr/>
            </a:lvl2pPr>
            <a:lvl3pPr indent="-279400" lvl="2" marL="1371600" algn="ctr">
              <a:spcBef>
                <a:spcPts val="0"/>
              </a:spcBef>
              <a:spcAft>
                <a:spcPts val="0"/>
              </a:spcAft>
              <a:buSzPts val="800"/>
              <a:buChar char="■"/>
              <a:defRPr/>
            </a:lvl3pPr>
            <a:lvl4pPr indent="-279400" lvl="3" marL="1828800" algn="ctr">
              <a:spcBef>
                <a:spcPts val="0"/>
              </a:spcBef>
              <a:spcAft>
                <a:spcPts val="0"/>
              </a:spcAft>
              <a:buSzPts val="800"/>
              <a:buChar char="●"/>
              <a:defRPr/>
            </a:lvl4pPr>
            <a:lvl5pPr indent="-279400" lvl="4" marL="2286000" algn="ctr">
              <a:spcBef>
                <a:spcPts val="0"/>
              </a:spcBef>
              <a:spcAft>
                <a:spcPts val="0"/>
              </a:spcAft>
              <a:buSzPts val="800"/>
              <a:buChar char="○"/>
              <a:defRPr/>
            </a:lvl5pPr>
            <a:lvl6pPr indent="-279400" lvl="5" marL="2743200" algn="ctr">
              <a:spcBef>
                <a:spcPts val="0"/>
              </a:spcBef>
              <a:spcAft>
                <a:spcPts val="0"/>
              </a:spcAft>
              <a:buSzPts val="800"/>
              <a:buChar char="■"/>
              <a:defRPr/>
            </a:lvl6pPr>
            <a:lvl7pPr indent="-279400" lvl="6" marL="3200400" algn="ctr">
              <a:spcBef>
                <a:spcPts val="0"/>
              </a:spcBef>
              <a:spcAft>
                <a:spcPts val="0"/>
              </a:spcAft>
              <a:buSzPts val="800"/>
              <a:buChar char="●"/>
              <a:defRPr/>
            </a:lvl7pPr>
            <a:lvl8pPr indent="-279400" lvl="7" marL="3657600" algn="ctr">
              <a:spcBef>
                <a:spcPts val="0"/>
              </a:spcBef>
              <a:spcAft>
                <a:spcPts val="0"/>
              </a:spcAft>
              <a:buSzPts val="800"/>
              <a:buChar char="○"/>
              <a:defRPr/>
            </a:lvl8pPr>
            <a:lvl9pPr indent="-279400" lvl="8" marL="4114800" algn="ctr">
              <a:spcBef>
                <a:spcPts val="0"/>
              </a:spcBef>
              <a:spcAft>
                <a:spcPts val="0"/>
              </a:spcAft>
              <a:buSzPts val="800"/>
              <a:buChar char="■"/>
              <a:defRPr/>
            </a:lvl9pPr>
          </a:lstStyle>
          <a:p/>
        </p:txBody>
      </p:sp>
      <p:sp>
        <p:nvSpPr>
          <p:cNvPr id="286" name="Google Shape;286;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7" name="Shape 287"/>
        <p:cNvGrpSpPr/>
        <p:nvPr/>
      </p:nvGrpSpPr>
      <p:grpSpPr>
        <a:xfrm>
          <a:off x="0" y="0"/>
          <a:ext cx="0" cy="0"/>
          <a:chOff x="0" y="0"/>
          <a:chExt cx="0" cy="0"/>
        </a:xfrm>
      </p:grpSpPr>
      <p:sp>
        <p:nvSpPr>
          <p:cNvPr id="288" name="Google Shape;28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289" name="Shape 289"/>
        <p:cNvGrpSpPr/>
        <p:nvPr/>
      </p:nvGrpSpPr>
      <p:grpSpPr>
        <a:xfrm>
          <a:off x="0" y="0"/>
          <a:ext cx="0" cy="0"/>
          <a:chOff x="0" y="0"/>
          <a:chExt cx="0" cy="0"/>
        </a:xfrm>
      </p:grpSpPr>
      <p:sp>
        <p:nvSpPr>
          <p:cNvPr id="290" name="Google Shape;290;p36"/>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1" name="Google Shape;291;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
        <p:nvSpPr>
          <p:cNvPr id="292" name="Google Shape;292;p36"/>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3" name="Google Shape;293;p36"/>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4" name="Google Shape;294;p36"/>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5" name="Google Shape;295;p36"/>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6" name="Google Shape;296;p36"/>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7" name="Google Shape;297;p36"/>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298" name="Shape 298"/>
        <p:cNvGrpSpPr/>
        <p:nvPr/>
      </p:nvGrpSpPr>
      <p:grpSpPr>
        <a:xfrm>
          <a:off x="0" y="0"/>
          <a:ext cx="0" cy="0"/>
          <a:chOff x="0" y="0"/>
          <a:chExt cx="0" cy="0"/>
        </a:xfrm>
      </p:grpSpPr>
      <p:sp>
        <p:nvSpPr>
          <p:cNvPr id="299" name="Google Shape;29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0" name="Google Shape;300;p37"/>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01" name="Google Shape;301;p37"/>
          <p:cNvSpPr/>
          <p:nvPr>
            <p:ph idx="2" type="pic"/>
          </p:nvPr>
        </p:nvSpPr>
        <p:spPr>
          <a:xfrm>
            <a:off x="4992024" y="1152775"/>
            <a:ext cx="3840300" cy="3416400"/>
          </a:xfrm>
          <a:prstGeom prst="rect">
            <a:avLst/>
          </a:prstGeom>
          <a:noFill/>
          <a:ln>
            <a:noFill/>
          </a:ln>
        </p:spPr>
      </p:sp>
      <p:sp>
        <p:nvSpPr>
          <p:cNvPr id="302" name="Google Shape;30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303" name="Shape 303"/>
        <p:cNvGrpSpPr/>
        <p:nvPr/>
      </p:nvGrpSpPr>
      <p:grpSpPr>
        <a:xfrm>
          <a:off x="0" y="0"/>
          <a:ext cx="0" cy="0"/>
          <a:chOff x="0" y="0"/>
          <a:chExt cx="0" cy="0"/>
        </a:xfrm>
      </p:grpSpPr>
      <p:sp>
        <p:nvSpPr>
          <p:cNvPr id="304" name="Google Shape;304;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
        <p:nvSpPr>
          <p:cNvPr id="305" name="Google Shape;305;p3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06" name="Google Shape;306;p38"/>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07" name="Google Shape;307;p38"/>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08" name="Google Shape;308;p38"/>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9" name="Google Shape;309;p38"/>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310" name="Shape 310"/>
        <p:cNvGrpSpPr/>
        <p:nvPr/>
      </p:nvGrpSpPr>
      <p:grpSpPr>
        <a:xfrm>
          <a:off x="0" y="0"/>
          <a:ext cx="0" cy="0"/>
          <a:chOff x="0" y="0"/>
          <a:chExt cx="0" cy="0"/>
        </a:xfrm>
      </p:grpSpPr>
      <p:sp>
        <p:nvSpPr>
          <p:cNvPr id="311" name="Google Shape;311;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
        <p:nvSpPr>
          <p:cNvPr id="312" name="Google Shape;312;p39"/>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13" name="Google Shape;313;p39"/>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14" name="Google Shape;314;p39"/>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15" name="Google Shape;315;p39"/>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16" name="Google Shape;316;p39"/>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17" name="Google Shape;317;p39"/>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18" name="Google Shape;318;p39"/>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319" name="Shape 319"/>
        <p:cNvGrpSpPr/>
        <p:nvPr/>
      </p:nvGrpSpPr>
      <p:grpSpPr>
        <a:xfrm>
          <a:off x="0" y="0"/>
          <a:ext cx="0" cy="0"/>
          <a:chOff x="0" y="0"/>
          <a:chExt cx="0" cy="0"/>
        </a:xfrm>
      </p:grpSpPr>
      <p:sp>
        <p:nvSpPr>
          <p:cNvPr id="320" name="Google Shape;320;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
        <p:nvSpPr>
          <p:cNvPr id="321" name="Google Shape;321;p40"/>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22" name="Google Shape;322;p40"/>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23" name="Google Shape;323;p40"/>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24" name="Google Shape;324;p40"/>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25" name="Google Shape;325;p40"/>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26" name="Google Shape;326;p40"/>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7" name="Google Shape;327;p40"/>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8" name="Google Shape;328;p40"/>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9" name="Google Shape;329;p40"/>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p:cSld name="CUSTOM_15">
    <p:spTree>
      <p:nvGrpSpPr>
        <p:cNvPr id="29" name="Shape 29"/>
        <p:cNvGrpSpPr/>
        <p:nvPr/>
      </p:nvGrpSpPr>
      <p:grpSpPr>
        <a:xfrm>
          <a:off x="0" y="0"/>
          <a:ext cx="0" cy="0"/>
          <a:chOff x="0" y="0"/>
          <a:chExt cx="0" cy="0"/>
        </a:xfrm>
      </p:grpSpPr>
      <p:sp>
        <p:nvSpPr>
          <p:cNvPr id="30" name="Google Shape;30;p5"/>
          <p:cNvSpPr/>
          <p:nvPr>
            <p:ph idx="2" type="pic"/>
          </p:nvPr>
        </p:nvSpPr>
        <p:spPr>
          <a:xfrm>
            <a:off x="0" y="0"/>
            <a:ext cx="9144000" cy="5143500"/>
          </a:xfrm>
          <a:prstGeom prst="rect">
            <a:avLst/>
          </a:prstGeom>
          <a:noFill/>
          <a:ln>
            <a:noFill/>
          </a:ln>
        </p:spPr>
      </p:sp>
      <p:sp>
        <p:nvSpPr>
          <p:cNvPr id="31" name="Google Shape;31;p5"/>
          <p:cNvSpPr txBox="1"/>
          <p:nvPr>
            <p:ph type="title"/>
          </p:nvPr>
        </p:nvSpPr>
        <p:spPr>
          <a:xfrm>
            <a:off x="914850" y="1365900"/>
            <a:ext cx="7314300" cy="2411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200"/>
              <a:buFont typeface="Anton"/>
              <a:buNone/>
              <a:defRPr sz="8200">
                <a:solidFill>
                  <a:schemeClr val="dk2"/>
                </a:solidFill>
              </a:defRPr>
            </a:lvl1pPr>
            <a:lvl2pPr lvl="1" algn="ctr">
              <a:spcBef>
                <a:spcPts val="0"/>
              </a:spcBef>
              <a:spcAft>
                <a:spcPts val="0"/>
              </a:spcAft>
              <a:buClr>
                <a:schemeClr val="dk2"/>
              </a:buClr>
              <a:buSzPts val="8200"/>
              <a:buFont typeface="Anton"/>
              <a:buNone/>
              <a:defRPr sz="8200">
                <a:solidFill>
                  <a:schemeClr val="dk2"/>
                </a:solidFill>
              </a:defRPr>
            </a:lvl2pPr>
            <a:lvl3pPr lvl="2" algn="ctr">
              <a:spcBef>
                <a:spcPts val="0"/>
              </a:spcBef>
              <a:spcAft>
                <a:spcPts val="0"/>
              </a:spcAft>
              <a:buClr>
                <a:schemeClr val="dk2"/>
              </a:buClr>
              <a:buSzPts val="8200"/>
              <a:buFont typeface="Anton"/>
              <a:buNone/>
              <a:defRPr sz="8200">
                <a:solidFill>
                  <a:schemeClr val="dk2"/>
                </a:solidFill>
              </a:defRPr>
            </a:lvl3pPr>
            <a:lvl4pPr lvl="3" algn="ctr">
              <a:spcBef>
                <a:spcPts val="0"/>
              </a:spcBef>
              <a:spcAft>
                <a:spcPts val="0"/>
              </a:spcAft>
              <a:buClr>
                <a:schemeClr val="dk2"/>
              </a:buClr>
              <a:buSzPts val="8200"/>
              <a:buFont typeface="Anton"/>
              <a:buNone/>
              <a:defRPr sz="8200">
                <a:solidFill>
                  <a:schemeClr val="dk2"/>
                </a:solidFill>
              </a:defRPr>
            </a:lvl4pPr>
            <a:lvl5pPr lvl="4" algn="ctr">
              <a:spcBef>
                <a:spcPts val="0"/>
              </a:spcBef>
              <a:spcAft>
                <a:spcPts val="0"/>
              </a:spcAft>
              <a:buClr>
                <a:schemeClr val="dk2"/>
              </a:buClr>
              <a:buSzPts val="8200"/>
              <a:buFont typeface="Anton"/>
              <a:buNone/>
              <a:defRPr sz="8200">
                <a:solidFill>
                  <a:schemeClr val="dk2"/>
                </a:solidFill>
              </a:defRPr>
            </a:lvl5pPr>
            <a:lvl6pPr lvl="5" algn="ctr">
              <a:spcBef>
                <a:spcPts val="0"/>
              </a:spcBef>
              <a:spcAft>
                <a:spcPts val="0"/>
              </a:spcAft>
              <a:buClr>
                <a:schemeClr val="dk2"/>
              </a:buClr>
              <a:buSzPts val="8200"/>
              <a:buFont typeface="Anton"/>
              <a:buNone/>
              <a:defRPr sz="8200">
                <a:solidFill>
                  <a:schemeClr val="dk2"/>
                </a:solidFill>
              </a:defRPr>
            </a:lvl6pPr>
            <a:lvl7pPr lvl="6" algn="ctr">
              <a:spcBef>
                <a:spcPts val="0"/>
              </a:spcBef>
              <a:spcAft>
                <a:spcPts val="0"/>
              </a:spcAft>
              <a:buClr>
                <a:schemeClr val="dk2"/>
              </a:buClr>
              <a:buSzPts val="8200"/>
              <a:buFont typeface="Anton"/>
              <a:buNone/>
              <a:defRPr sz="8200">
                <a:solidFill>
                  <a:schemeClr val="dk2"/>
                </a:solidFill>
              </a:defRPr>
            </a:lvl7pPr>
            <a:lvl8pPr lvl="7" algn="ctr">
              <a:spcBef>
                <a:spcPts val="0"/>
              </a:spcBef>
              <a:spcAft>
                <a:spcPts val="0"/>
              </a:spcAft>
              <a:buClr>
                <a:schemeClr val="dk2"/>
              </a:buClr>
              <a:buSzPts val="8200"/>
              <a:buFont typeface="Anton"/>
              <a:buNone/>
              <a:defRPr sz="8200">
                <a:solidFill>
                  <a:schemeClr val="dk2"/>
                </a:solidFill>
              </a:defRPr>
            </a:lvl8pPr>
            <a:lvl9pPr lvl="8" algn="ctr">
              <a:spcBef>
                <a:spcPts val="0"/>
              </a:spcBef>
              <a:spcAft>
                <a:spcPts val="0"/>
              </a:spcAft>
              <a:buClr>
                <a:schemeClr val="dk2"/>
              </a:buClr>
              <a:buSzPts val="8200"/>
              <a:buFont typeface="Anton"/>
              <a:buNone/>
              <a:defRPr sz="8200">
                <a:solidFill>
                  <a:schemeClr val="dk2"/>
                </a:solidFil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330" name="Shape 330"/>
        <p:cNvGrpSpPr/>
        <p:nvPr/>
      </p:nvGrpSpPr>
      <p:grpSpPr>
        <a:xfrm>
          <a:off x="0" y="0"/>
          <a:ext cx="0" cy="0"/>
          <a:chOff x="0" y="0"/>
          <a:chExt cx="0" cy="0"/>
        </a:xfrm>
      </p:grpSpPr>
      <p:sp>
        <p:nvSpPr>
          <p:cNvPr id="331" name="Google Shape;331;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2" name="Google Shape;332;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
        <p:nvSpPr>
          <p:cNvPr id="333" name="Google Shape;333;p41"/>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334" name="Shape 334"/>
        <p:cNvGrpSpPr/>
        <p:nvPr/>
      </p:nvGrpSpPr>
      <p:grpSpPr>
        <a:xfrm>
          <a:off x="0" y="0"/>
          <a:ext cx="0" cy="0"/>
          <a:chOff x="0" y="0"/>
          <a:chExt cx="0" cy="0"/>
        </a:xfrm>
      </p:grpSpPr>
      <p:sp>
        <p:nvSpPr>
          <p:cNvPr id="335" name="Google Shape;335;p42"/>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6" name="Google Shape;336;p42"/>
          <p:cNvSpPr/>
          <p:nvPr>
            <p:ph idx="2" type="pic"/>
          </p:nvPr>
        </p:nvSpPr>
        <p:spPr>
          <a:xfrm>
            <a:off x="4804825" y="1133300"/>
            <a:ext cx="4027500" cy="2392800"/>
          </a:xfrm>
          <a:prstGeom prst="rect">
            <a:avLst/>
          </a:prstGeom>
          <a:noFill/>
          <a:ln>
            <a:noFill/>
          </a:ln>
        </p:spPr>
      </p:sp>
      <p:sp>
        <p:nvSpPr>
          <p:cNvPr id="337" name="Google Shape;337;p42"/>
          <p:cNvSpPr/>
          <p:nvPr>
            <p:ph idx="3" type="pic"/>
          </p:nvPr>
        </p:nvSpPr>
        <p:spPr>
          <a:xfrm>
            <a:off x="311725" y="1133300"/>
            <a:ext cx="4027500" cy="2392800"/>
          </a:xfrm>
          <a:prstGeom prst="rect">
            <a:avLst/>
          </a:prstGeom>
          <a:noFill/>
          <a:ln>
            <a:noFill/>
          </a:ln>
        </p:spPr>
      </p:sp>
      <p:sp>
        <p:nvSpPr>
          <p:cNvPr id="338" name="Google Shape;338;p42"/>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9" name="Google Shape;339;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
        <p:nvSpPr>
          <p:cNvPr id="340" name="Google Shape;340;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1" name="Google Shape;341;p42"/>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42" name="Google Shape;342;p42"/>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343" name="Shape 343"/>
        <p:cNvGrpSpPr/>
        <p:nvPr/>
      </p:nvGrpSpPr>
      <p:grpSpPr>
        <a:xfrm>
          <a:off x="0" y="0"/>
          <a:ext cx="0" cy="0"/>
          <a:chOff x="0" y="0"/>
          <a:chExt cx="0" cy="0"/>
        </a:xfrm>
      </p:grpSpPr>
      <p:sp>
        <p:nvSpPr>
          <p:cNvPr id="344" name="Google Shape;344;p43"/>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5" name="Google Shape;345;p43"/>
          <p:cNvSpPr/>
          <p:nvPr>
            <p:ph idx="2" type="pic"/>
          </p:nvPr>
        </p:nvSpPr>
        <p:spPr>
          <a:xfrm>
            <a:off x="6205225" y="1128325"/>
            <a:ext cx="2627100" cy="2273100"/>
          </a:xfrm>
          <a:prstGeom prst="rect">
            <a:avLst/>
          </a:prstGeom>
          <a:noFill/>
          <a:ln>
            <a:noFill/>
          </a:ln>
        </p:spPr>
      </p:sp>
      <p:sp>
        <p:nvSpPr>
          <p:cNvPr id="346" name="Google Shape;346;p43"/>
          <p:cNvSpPr/>
          <p:nvPr>
            <p:ph idx="3" type="pic"/>
          </p:nvPr>
        </p:nvSpPr>
        <p:spPr>
          <a:xfrm>
            <a:off x="311725" y="1128325"/>
            <a:ext cx="2627100" cy="2273100"/>
          </a:xfrm>
          <a:prstGeom prst="rect">
            <a:avLst/>
          </a:prstGeom>
          <a:noFill/>
          <a:ln>
            <a:noFill/>
          </a:ln>
        </p:spPr>
      </p:sp>
      <p:sp>
        <p:nvSpPr>
          <p:cNvPr id="347" name="Google Shape;347;p43"/>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8" name="Google Shape;348;p43"/>
          <p:cNvSpPr/>
          <p:nvPr>
            <p:ph idx="5" type="pic"/>
          </p:nvPr>
        </p:nvSpPr>
        <p:spPr>
          <a:xfrm>
            <a:off x="3255250" y="1128325"/>
            <a:ext cx="2627100" cy="2273100"/>
          </a:xfrm>
          <a:prstGeom prst="rect">
            <a:avLst/>
          </a:prstGeom>
          <a:noFill/>
          <a:ln>
            <a:noFill/>
          </a:ln>
        </p:spPr>
      </p:sp>
      <p:sp>
        <p:nvSpPr>
          <p:cNvPr id="349" name="Google Shape;349;p43"/>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0" name="Google Shape;35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
        <p:nvSpPr>
          <p:cNvPr id="351" name="Google Shape;351;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2" name="Google Shape;352;p43"/>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3" name="Google Shape;353;p43"/>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4" name="Google Shape;354;p43"/>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355" name="Shape 355"/>
        <p:cNvGrpSpPr/>
        <p:nvPr/>
      </p:nvGrpSpPr>
      <p:grpSpPr>
        <a:xfrm>
          <a:off x="0" y="0"/>
          <a:ext cx="0" cy="0"/>
          <a:chOff x="0" y="0"/>
          <a:chExt cx="0" cy="0"/>
        </a:xfrm>
      </p:grpSpPr>
      <p:sp>
        <p:nvSpPr>
          <p:cNvPr id="356" name="Google Shape;356;p44"/>
          <p:cNvSpPr/>
          <p:nvPr>
            <p:ph idx="2" type="pic"/>
          </p:nvPr>
        </p:nvSpPr>
        <p:spPr>
          <a:xfrm>
            <a:off x="311700" y="445025"/>
            <a:ext cx="8520600" cy="4218300"/>
          </a:xfrm>
          <a:prstGeom prst="rect">
            <a:avLst/>
          </a:prstGeom>
          <a:noFill/>
          <a:ln>
            <a:noFill/>
          </a:ln>
        </p:spPr>
      </p:sp>
      <p:sp>
        <p:nvSpPr>
          <p:cNvPr id="357" name="Google Shape;357;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358" name="Shape 358"/>
        <p:cNvGrpSpPr/>
        <p:nvPr/>
      </p:nvGrpSpPr>
      <p:grpSpPr>
        <a:xfrm>
          <a:off x="0" y="0"/>
          <a:ext cx="0" cy="0"/>
          <a:chOff x="0" y="0"/>
          <a:chExt cx="0" cy="0"/>
        </a:xfrm>
      </p:grpSpPr>
      <p:sp>
        <p:nvSpPr>
          <p:cNvPr id="359" name="Google Shape;359;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DM Sans"/>
                <a:ea typeface="DM Sans"/>
                <a:cs typeface="DM Sans"/>
                <a:sym typeface="DM Sans"/>
              </a:defRPr>
            </a:lvl1pPr>
            <a:lvl2pPr lvl="1">
              <a:buNone/>
              <a:defRPr>
                <a:latin typeface="DM Sans"/>
                <a:ea typeface="DM Sans"/>
                <a:cs typeface="DM Sans"/>
                <a:sym typeface="DM Sans"/>
              </a:defRPr>
            </a:lvl2pPr>
            <a:lvl3pPr lvl="2">
              <a:buNone/>
              <a:defRPr>
                <a:latin typeface="DM Sans"/>
                <a:ea typeface="DM Sans"/>
                <a:cs typeface="DM Sans"/>
                <a:sym typeface="DM Sans"/>
              </a:defRPr>
            </a:lvl3pPr>
            <a:lvl4pPr lvl="3">
              <a:buNone/>
              <a:defRPr>
                <a:latin typeface="DM Sans"/>
                <a:ea typeface="DM Sans"/>
                <a:cs typeface="DM Sans"/>
                <a:sym typeface="DM Sans"/>
              </a:defRPr>
            </a:lvl4pPr>
            <a:lvl5pPr lvl="4">
              <a:buNone/>
              <a:defRPr>
                <a:latin typeface="DM Sans"/>
                <a:ea typeface="DM Sans"/>
                <a:cs typeface="DM Sans"/>
                <a:sym typeface="DM Sans"/>
              </a:defRPr>
            </a:lvl5pPr>
            <a:lvl6pPr lvl="5">
              <a:buNone/>
              <a:defRPr>
                <a:latin typeface="DM Sans"/>
                <a:ea typeface="DM Sans"/>
                <a:cs typeface="DM Sans"/>
                <a:sym typeface="DM Sans"/>
              </a:defRPr>
            </a:lvl6pPr>
            <a:lvl7pPr lvl="6">
              <a:buNone/>
              <a:defRPr>
                <a:latin typeface="DM Sans"/>
                <a:ea typeface="DM Sans"/>
                <a:cs typeface="DM Sans"/>
                <a:sym typeface="DM Sans"/>
              </a:defRPr>
            </a:lvl7pPr>
            <a:lvl8pPr lvl="7">
              <a:buNone/>
              <a:defRPr>
                <a:latin typeface="DM Sans"/>
                <a:ea typeface="DM Sans"/>
                <a:cs typeface="DM Sans"/>
                <a:sym typeface="DM Sans"/>
              </a:defRPr>
            </a:lvl8pPr>
            <a:lvl9pPr lvl="8">
              <a:buNone/>
              <a:defRPr>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
        <p:nvSpPr>
          <p:cNvPr id="360" name="Google Shape;360;p45"/>
          <p:cNvSpPr/>
          <p:nvPr>
            <p:ph idx="2" type="pic"/>
          </p:nvPr>
        </p:nvSpPr>
        <p:spPr>
          <a:xfrm>
            <a:off x="3389600" y="118913"/>
            <a:ext cx="1643700" cy="1535100"/>
          </a:xfrm>
          <a:prstGeom prst="rect">
            <a:avLst/>
          </a:prstGeom>
          <a:noFill/>
          <a:ln>
            <a:noFill/>
          </a:ln>
        </p:spPr>
      </p:sp>
      <p:sp>
        <p:nvSpPr>
          <p:cNvPr id="361" name="Google Shape;361;p45"/>
          <p:cNvSpPr/>
          <p:nvPr>
            <p:ph idx="3" type="pic"/>
          </p:nvPr>
        </p:nvSpPr>
        <p:spPr>
          <a:xfrm>
            <a:off x="5195935" y="118913"/>
            <a:ext cx="1643700" cy="1535100"/>
          </a:xfrm>
          <a:prstGeom prst="rect">
            <a:avLst/>
          </a:prstGeom>
          <a:noFill/>
          <a:ln>
            <a:noFill/>
          </a:ln>
        </p:spPr>
      </p:sp>
      <p:sp>
        <p:nvSpPr>
          <p:cNvPr id="362" name="Google Shape;362;p45"/>
          <p:cNvSpPr/>
          <p:nvPr>
            <p:ph idx="4" type="pic"/>
          </p:nvPr>
        </p:nvSpPr>
        <p:spPr>
          <a:xfrm>
            <a:off x="7002270" y="118913"/>
            <a:ext cx="1643700" cy="1535100"/>
          </a:xfrm>
          <a:prstGeom prst="rect">
            <a:avLst/>
          </a:prstGeom>
          <a:noFill/>
          <a:ln>
            <a:noFill/>
          </a:ln>
        </p:spPr>
      </p:sp>
      <p:sp>
        <p:nvSpPr>
          <p:cNvPr id="363" name="Google Shape;363;p45"/>
          <p:cNvSpPr/>
          <p:nvPr>
            <p:ph idx="5" type="pic"/>
          </p:nvPr>
        </p:nvSpPr>
        <p:spPr>
          <a:xfrm>
            <a:off x="3389588" y="1804212"/>
            <a:ext cx="1643700" cy="1535100"/>
          </a:xfrm>
          <a:prstGeom prst="rect">
            <a:avLst/>
          </a:prstGeom>
          <a:noFill/>
          <a:ln>
            <a:noFill/>
          </a:ln>
        </p:spPr>
      </p:sp>
      <p:sp>
        <p:nvSpPr>
          <p:cNvPr id="364" name="Google Shape;364;p45"/>
          <p:cNvSpPr/>
          <p:nvPr>
            <p:ph idx="6" type="pic"/>
          </p:nvPr>
        </p:nvSpPr>
        <p:spPr>
          <a:xfrm>
            <a:off x="5195922" y="1804212"/>
            <a:ext cx="1643700" cy="1535100"/>
          </a:xfrm>
          <a:prstGeom prst="rect">
            <a:avLst/>
          </a:prstGeom>
          <a:noFill/>
          <a:ln>
            <a:noFill/>
          </a:ln>
        </p:spPr>
      </p:sp>
      <p:sp>
        <p:nvSpPr>
          <p:cNvPr id="365" name="Google Shape;365;p45"/>
          <p:cNvSpPr/>
          <p:nvPr>
            <p:ph idx="7" type="pic"/>
          </p:nvPr>
        </p:nvSpPr>
        <p:spPr>
          <a:xfrm>
            <a:off x="7002257" y="1804212"/>
            <a:ext cx="1643700" cy="1535100"/>
          </a:xfrm>
          <a:prstGeom prst="rect">
            <a:avLst/>
          </a:prstGeom>
          <a:noFill/>
          <a:ln>
            <a:noFill/>
          </a:ln>
        </p:spPr>
      </p:sp>
      <p:sp>
        <p:nvSpPr>
          <p:cNvPr id="366" name="Google Shape;366;p45"/>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7" name="Google Shape;367;p45"/>
          <p:cNvSpPr/>
          <p:nvPr>
            <p:ph idx="8" type="pic"/>
          </p:nvPr>
        </p:nvSpPr>
        <p:spPr>
          <a:xfrm>
            <a:off x="3389588" y="3489487"/>
            <a:ext cx="1643700" cy="1535100"/>
          </a:xfrm>
          <a:prstGeom prst="rect">
            <a:avLst/>
          </a:prstGeom>
          <a:noFill/>
          <a:ln>
            <a:noFill/>
          </a:ln>
        </p:spPr>
      </p:sp>
      <p:sp>
        <p:nvSpPr>
          <p:cNvPr id="368" name="Google Shape;368;p45"/>
          <p:cNvSpPr/>
          <p:nvPr>
            <p:ph idx="9" type="pic"/>
          </p:nvPr>
        </p:nvSpPr>
        <p:spPr>
          <a:xfrm>
            <a:off x="5195922" y="3489487"/>
            <a:ext cx="1643700" cy="1535100"/>
          </a:xfrm>
          <a:prstGeom prst="rect">
            <a:avLst/>
          </a:prstGeom>
          <a:noFill/>
          <a:ln>
            <a:noFill/>
          </a:ln>
        </p:spPr>
      </p:sp>
      <p:sp>
        <p:nvSpPr>
          <p:cNvPr id="369" name="Google Shape;369;p45"/>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_1">
    <p:spTree>
      <p:nvGrpSpPr>
        <p:cNvPr id="374" name="Shape 374"/>
        <p:cNvGrpSpPr/>
        <p:nvPr/>
      </p:nvGrpSpPr>
      <p:grpSpPr>
        <a:xfrm>
          <a:off x="0" y="0"/>
          <a:ext cx="0" cy="0"/>
          <a:chOff x="0" y="0"/>
          <a:chExt cx="0" cy="0"/>
        </a:xfrm>
      </p:grpSpPr>
      <p:sp>
        <p:nvSpPr>
          <p:cNvPr id="375" name="Google Shape;375;p47"/>
          <p:cNvSpPr txBox="1"/>
          <p:nvPr>
            <p:ph type="title"/>
          </p:nvPr>
        </p:nvSpPr>
        <p:spPr>
          <a:xfrm>
            <a:off x="311700" y="2150850"/>
            <a:ext cx="8520600" cy="841800"/>
          </a:xfrm>
          <a:prstGeom prst="rect">
            <a:avLst/>
          </a:prstGeom>
        </p:spPr>
        <p:txBody>
          <a:bodyPr anchorCtr="0" anchor="ctr" bIns="0" lIns="0" spcFirstLastPara="1" rIns="0" wrap="square" tIns="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376" name="Google Shape;376;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377" name="Shape 377"/>
        <p:cNvGrpSpPr/>
        <p:nvPr/>
      </p:nvGrpSpPr>
      <p:grpSpPr>
        <a:xfrm>
          <a:off x="0" y="0"/>
          <a:ext cx="0" cy="0"/>
          <a:chOff x="0" y="0"/>
          <a:chExt cx="0" cy="0"/>
        </a:xfrm>
      </p:grpSpPr>
      <p:sp>
        <p:nvSpPr>
          <p:cNvPr id="378" name="Google Shape;378;p48"/>
          <p:cNvSpPr txBox="1"/>
          <p:nvPr>
            <p:ph type="title"/>
          </p:nvPr>
        </p:nvSpPr>
        <p:spPr>
          <a:xfrm>
            <a:off x="311700" y="445025"/>
            <a:ext cx="8520600" cy="572700"/>
          </a:xfrm>
          <a:prstGeom prst="rect">
            <a:avLst/>
          </a:prstGeom>
        </p:spPr>
        <p:txBody>
          <a:bodyPr anchorCtr="0" anchor="b" bIns="0" lIns="0" spcFirstLastPara="1" rIns="0" wrap="square" tIns="0">
            <a:norm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79" name="Google Shape;379;p48"/>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80" name="Google Shape;380;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381" name="Shape 381"/>
        <p:cNvGrpSpPr/>
        <p:nvPr/>
      </p:nvGrpSpPr>
      <p:grpSpPr>
        <a:xfrm>
          <a:off x="0" y="0"/>
          <a:ext cx="0" cy="0"/>
          <a:chOff x="0" y="0"/>
          <a:chExt cx="0" cy="0"/>
        </a:xfrm>
      </p:grpSpPr>
      <p:sp>
        <p:nvSpPr>
          <p:cNvPr id="382" name="Google Shape;382;p49"/>
          <p:cNvSpPr txBox="1"/>
          <p:nvPr>
            <p:ph type="title"/>
          </p:nvPr>
        </p:nvSpPr>
        <p:spPr>
          <a:xfrm>
            <a:off x="311700" y="445025"/>
            <a:ext cx="8520600" cy="572700"/>
          </a:xfrm>
          <a:prstGeom prst="rect">
            <a:avLst/>
          </a:prstGeom>
        </p:spPr>
        <p:txBody>
          <a:bodyPr anchorCtr="0" anchor="b" bIns="0" lIns="0" spcFirstLastPara="1" rIns="0" wrap="square" tIns="0">
            <a:norm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83" name="Google Shape;383;p49"/>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4" name="Google Shape;384;p4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5" name="Google Shape;385;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386" name="Shape 386"/>
        <p:cNvGrpSpPr/>
        <p:nvPr/>
      </p:nvGrpSpPr>
      <p:grpSpPr>
        <a:xfrm>
          <a:off x="0" y="0"/>
          <a:ext cx="0" cy="0"/>
          <a:chOff x="0" y="0"/>
          <a:chExt cx="0" cy="0"/>
        </a:xfrm>
      </p:grpSpPr>
      <p:sp>
        <p:nvSpPr>
          <p:cNvPr id="387" name="Google Shape;387;p50"/>
          <p:cNvSpPr txBox="1"/>
          <p:nvPr>
            <p:ph type="title"/>
          </p:nvPr>
        </p:nvSpPr>
        <p:spPr>
          <a:xfrm>
            <a:off x="311700" y="445025"/>
            <a:ext cx="8520600" cy="572700"/>
          </a:xfrm>
          <a:prstGeom prst="rect">
            <a:avLst/>
          </a:prstGeom>
        </p:spPr>
        <p:txBody>
          <a:bodyPr anchorCtr="0" anchor="b" bIns="0" lIns="0" spcFirstLastPara="1" rIns="0" wrap="square" tIns="0">
            <a:norm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88" name="Google Shape;388;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389" name="Shape 389"/>
        <p:cNvGrpSpPr/>
        <p:nvPr/>
      </p:nvGrpSpPr>
      <p:grpSpPr>
        <a:xfrm>
          <a:off x="0" y="0"/>
          <a:ext cx="0" cy="0"/>
          <a:chOff x="0" y="0"/>
          <a:chExt cx="0" cy="0"/>
        </a:xfrm>
      </p:grpSpPr>
      <p:sp>
        <p:nvSpPr>
          <p:cNvPr id="390" name="Google Shape;390;p51"/>
          <p:cNvSpPr txBox="1"/>
          <p:nvPr>
            <p:ph type="title"/>
          </p:nvPr>
        </p:nvSpPr>
        <p:spPr>
          <a:xfrm>
            <a:off x="311700" y="555600"/>
            <a:ext cx="2808000" cy="755700"/>
          </a:xfrm>
          <a:prstGeom prst="rect">
            <a:avLst/>
          </a:prstGeom>
        </p:spPr>
        <p:txBody>
          <a:bodyPr anchorCtr="0" anchor="b" bIns="0" lIns="0" spcFirstLastPara="1" rIns="0" wrap="square" tIns="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1" name="Google Shape;391;p51"/>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2" name="Google Shape;392;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ig number" type="twoColTx">
  <p:cSld name="TITLE_AND_TWO_COLUMNS">
    <p:bg>
      <p:bgPr>
        <a:solidFill>
          <a:schemeClr val="lt2"/>
        </a:solidFill>
      </p:bgPr>
    </p:bg>
    <p:spTree>
      <p:nvGrpSpPr>
        <p:cNvPr id="32" name="Shape 32"/>
        <p:cNvGrpSpPr/>
        <p:nvPr/>
      </p:nvGrpSpPr>
      <p:grpSpPr>
        <a:xfrm>
          <a:off x="0" y="0"/>
          <a:ext cx="0" cy="0"/>
          <a:chOff x="0" y="0"/>
          <a:chExt cx="0" cy="0"/>
        </a:xfrm>
      </p:grpSpPr>
      <p:sp>
        <p:nvSpPr>
          <p:cNvPr id="33" name="Google Shape;33;p6"/>
          <p:cNvSpPr txBox="1"/>
          <p:nvPr>
            <p:ph type="title"/>
          </p:nvPr>
        </p:nvSpPr>
        <p:spPr>
          <a:xfrm>
            <a:off x="922700" y="1089300"/>
            <a:ext cx="7306800" cy="2438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0000"/>
              <a:buFont typeface="Anton"/>
              <a:buNone/>
              <a:defRPr sz="10000">
                <a:solidFill>
                  <a:schemeClr val="lt1"/>
                </a:solidFill>
              </a:defRPr>
            </a:lvl1pPr>
            <a:lvl2pPr lvl="1" algn="ctr">
              <a:spcBef>
                <a:spcPts val="0"/>
              </a:spcBef>
              <a:spcAft>
                <a:spcPts val="0"/>
              </a:spcAft>
              <a:buClr>
                <a:schemeClr val="lt1"/>
              </a:buClr>
              <a:buSzPts val="8200"/>
              <a:buFont typeface="Anton"/>
              <a:buNone/>
              <a:defRPr sz="8200">
                <a:solidFill>
                  <a:schemeClr val="lt1"/>
                </a:solidFill>
              </a:defRPr>
            </a:lvl2pPr>
            <a:lvl3pPr lvl="2" algn="ctr">
              <a:spcBef>
                <a:spcPts val="0"/>
              </a:spcBef>
              <a:spcAft>
                <a:spcPts val="0"/>
              </a:spcAft>
              <a:buClr>
                <a:schemeClr val="lt1"/>
              </a:buClr>
              <a:buSzPts val="8200"/>
              <a:buFont typeface="Anton"/>
              <a:buNone/>
              <a:defRPr sz="8200">
                <a:solidFill>
                  <a:schemeClr val="lt1"/>
                </a:solidFill>
              </a:defRPr>
            </a:lvl3pPr>
            <a:lvl4pPr lvl="3" algn="ctr">
              <a:spcBef>
                <a:spcPts val="0"/>
              </a:spcBef>
              <a:spcAft>
                <a:spcPts val="0"/>
              </a:spcAft>
              <a:buClr>
                <a:schemeClr val="lt1"/>
              </a:buClr>
              <a:buSzPts val="8200"/>
              <a:buFont typeface="Anton"/>
              <a:buNone/>
              <a:defRPr sz="8200">
                <a:solidFill>
                  <a:schemeClr val="lt1"/>
                </a:solidFill>
              </a:defRPr>
            </a:lvl4pPr>
            <a:lvl5pPr lvl="4" algn="ctr">
              <a:spcBef>
                <a:spcPts val="0"/>
              </a:spcBef>
              <a:spcAft>
                <a:spcPts val="0"/>
              </a:spcAft>
              <a:buClr>
                <a:schemeClr val="lt1"/>
              </a:buClr>
              <a:buSzPts val="8200"/>
              <a:buFont typeface="Anton"/>
              <a:buNone/>
              <a:defRPr sz="8200">
                <a:solidFill>
                  <a:schemeClr val="lt1"/>
                </a:solidFill>
              </a:defRPr>
            </a:lvl5pPr>
            <a:lvl6pPr lvl="5" algn="ctr">
              <a:spcBef>
                <a:spcPts val="0"/>
              </a:spcBef>
              <a:spcAft>
                <a:spcPts val="0"/>
              </a:spcAft>
              <a:buClr>
                <a:schemeClr val="lt1"/>
              </a:buClr>
              <a:buSzPts val="8200"/>
              <a:buFont typeface="Anton"/>
              <a:buNone/>
              <a:defRPr sz="8200">
                <a:solidFill>
                  <a:schemeClr val="lt1"/>
                </a:solidFill>
              </a:defRPr>
            </a:lvl6pPr>
            <a:lvl7pPr lvl="6" algn="ctr">
              <a:spcBef>
                <a:spcPts val="0"/>
              </a:spcBef>
              <a:spcAft>
                <a:spcPts val="0"/>
              </a:spcAft>
              <a:buClr>
                <a:schemeClr val="lt1"/>
              </a:buClr>
              <a:buSzPts val="8200"/>
              <a:buFont typeface="Anton"/>
              <a:buNone/>
              <a:defRPr sz="8200">
                <a:solidFill>
                  <a:schemeClr val="lt1"/>
                </a:solidFill>
              </a:defRPr>
            </a:lvl7pPr>
            <a:lvl8pPr lvl="7" algn="ctr">
              <a:spcBef>
                <a:spcPts val="0"/>
              </a:spcBef>
              <a:spcAft>
                <a:spcPts val="0"/>
              </a:spcAft>
              <a:buClr>
                <a:schemeClr val="lt1"/>
              </a:buClr>
              <a:buSzPts val="8200"/>
              <a:buFont typeface="Anton"/>
              <a:buNone/>
              <a:defRPr sz="8200">
                <a:solidFill>
                  <a:schemeClr val="lt1"/>
                </a:solidFill>
              </a:defRPr>
            </a:lvl8pPr>
            <a:lvl9pPr lvl="8" algn="ctr">
              <a:spcBef>
                <a:spcPts val="0"/>
              </a:spcBef>
              <a:spcAft>
                <a:spcPts val="0"/>
              </a:spcAft>
              <a:buClr>
                <a:schemeClr val="lt1"/>
              </a:buClr>
              <a:buSzPts val="8200"/>
              <a:buFont typeface="Anton"/>
              <a:buNone/>
              <a:defRPr sz="8200">
                <a:solidFill>
                  <a:schemeClr val="lt1"/>
                </a:solidFill>
              </a:defRPr>
            </a:lvl9pPr>
          </a:lstStyle>
          <a:p/>
        </p:txBody>
      </p:sp>
      <p:sp>
        <p:nvSpPr>
          <p:cNvPr id="34" name="Google Shape;34;p6"/>
          <p:cNvSpPr txBox="1"/>
          <p:nvPr>
            <p:ph idx="1" type="subTitle"/>
          </p:nvPr>
        </p:nvSpPr>
        <p:spPr>
          <a:xfrm>
            <a:off x="1845375" y="3298800"/>
            <a:ext cx="1468200" cy="1014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DM Sans Medium"/>
              <a:buNone/>
              <a:defRPr>
                <a:solidFill>
                  <a:schemeClr val="lt1"/>
                </a:solidFill>
              </a:defRPr>
            </a:lvl1pPr>
            <a:lvl2pPr lvl="1">
              <a:spcBef>
                <a:spcPts val="0"/>
              </a:spcBef>
              <a:spcAft>
                <a:spcPts val="0"/>
              </a:spcAft>
              <a:buClr>
                <a:schemeClr val="lt1"/>
              </a:buClr>
              <a:buSzPts val="1400"/>
              <a:buFont typeface="DM Sans Medium"/>
              <a:buNone/>
              <a:defRPr>
                <a:solidFill>
                  <a:schemeClr val="lt1"/>
                </a:solidFill>
              </a:defRPr>
            </a:lvl2pPr>
            <a:lvl3pPr lvl="2">
              <a:spcBef>
                <a:spcPts val="0"/>
              </a:spcBef>
              <a:spcAft>
                <a:spcPts val="0"/>
              </a:spcAft>
              <a:buClr>
                <a:schemeClr val="lt1"/>
              </a:buClr>
              <a:buSzPts val="1400"/>
              <a:buFont typeface="DM Sans Medium"/>
              <a:buNone/>
              <a:defRPr>
                <a:solidFill>
                  <a:schemeClr val="lt1"/>
                </a:solidFill>
              </a:defRPr>
            </a:lvl3pPr>
            <a:lvl4pPr lvl="3">
              <a:spcBef>
                <a:spcPts val="0"/>
              </a:spcBef>
              <a:spcAft>
                <a:spcPts val="0"/>
              </a:spcAft>
              <a:buClr>
                <a:schemeClr val="lt1"/>
              </a:buClr>
              <a:buSzPts val="1400"/>
              <a:buFont typeface="DM Sans Medium"/>
              <a:buNone/>
              <a:defRPr>
                <a:solidFill>
                  <a:schemeClr val="lt1"/>
                </a:solidFill>
              </a:defRPr>
            </a:lvl4pPr>
            <a:lvl5pPr lvl="4">
              <a:spcBef>
                <a:spcPts val="0"/>
              </a:spcBef>
              <a:spcAft>
                <a:spcPts val="0"/>
              </a:spcAft>
              <a:buClr>
                <a:schemeClr val="lt1"/>
              </a:buClr>
              <a:buSzPts val="1400"/>
              <a:buFont typeface="DM Sans Medium"/>
              <a:buNone/>
              <a:defRPr>
                <a:solidFill>
                  <a:schemeClr val="lt1"/>
                </a:solidFill>
              </a:defRPr>
            </a:lvl5pPr>
            <a:lvl6pPr lvl="5">
              <a:spcBef>
                <a:spcPts val="0"/>
              </a:spcBef>
              <a:spcAft>
                <a:spcPts val="0"/>
              </a:spcAft>
              <a:buClr>
                <a:schemeClr val="lt1"/>
              </a:buClr>
              <a:buSzPts val="1400"/>
              <a:buFont typeface="DM Sans Medium"/>
              <a:buNone/>
              <a:defRPr>
                <a:solidFill>
                  <a:schemeClr val="lt1"/>
                </a:solidFill>
              </a:defRPr>
            </a:lvl6pPr>
            <a:lvl7pPr lvl="6">
              <a:spcBef>
                <a:spcPts val="0"/>
              </a:spcBef>
              <a:spcAft>
                <a:spcPts val="0"/>
              </a:spcAft>
              <a:buClr>
                <a:schemeClr val="lt1"/>
              </a:buClr>
              <a:buSzPts val="1400"/>
              <a:buFont typeface="DM Sans Medium"/>
              <a:buNone/>
              <a:defRPr>
                <a:solidFill>
                  <a:schemeClr val="lt1"/>
                </a:solidFill>
              </a:defRPr>
            </a:lvl7pPr>
            <a:lvl8pPr lvl="7">
              <a:spcBef>
                <a:spcPts val="0"/>
              </a:spcBef>
              <a:spcAft>
                <a:spcPts val="0"/>
              </a:spcAft>
              <a:buClr>
                <a:schemeClr val="lt1"/>
              </a:buClr>
              <a:buSzPts val="1400"/>
              <a:buFont typeface="DM Sans Medium"/>
              <a:buNone/>
              <a:defRPr>
                <a:solidFill>
                  <a:schemeClr val="lt1"/>
                </a:solidFill>
              </a:defRPr>
            </a:lvl8pPr>
            <a:lvl9pPr lvl="8">
              <a:spcBef>
                <a:spcPts val="0"/>
              </a:spcBef>
              <a:spcAft>
                <a:spcPts val="0"/>
              </a:spcAft>
              <a:buClr>
                <a:schemeClr val="lt1"/>
              </a:buClr>
              <a:buSzPts val="1400"/>
              <a:buFont typeface="DM Sans Medium"/>
              <a:buNone/>
              <a:defRPr>
                <a:solidFill>
                  <a:schemeClr val="lt1"/>
                </a:solidFill>
              </a:defRPr>
            </a:lvl9pPr>
          </a:lstStyle>
          <a:p/>
        </p:txBody>
      </p:sp>
      <p:sp>
        <p:nvSpPr>
          <p:cNvPr id="35" name="Google Shape;35;p6"/>
          <p:cNvSpPr txBox="1"/>
          <p:nvPr>
            <p:ph idx="2" type="body"/>
          </p:nvPr>
        </p:nvSpPr>
        <p:spPr>
          <a:xfrm>
            <a:off x="3439350" y="3298800"/>
            <a:ext cx="2265300" cy="1188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1pPr>
            <a:lvl2pPr indent="-279400" lvl="1" marL="9144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2pPr>
            <a:lvl3pPr indent="-279400" lvl="2" marL="13716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3pPr>
            <a:lvl4pPr indent="-279400" lvl="3" marL="18288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4pPr>
            <a:lvl5pPr indent="-279400" lvl="4" marL="22860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5pPr>
            <a:lvl6pPr indent="-279400" lvl="5" marL="27432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6pPr>
            <a:lvl7pPr indent="-279400" lvl="6" marL="32004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7pPr>
            <a:lvl8pPr indent="-279400" lvl="7" marL="36576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8pPr>
            <a:lvl9pPr indent="-279400" lvl="8" marL="41148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9pPr>
          </a:lstStyle>
          <a:p/>
        </p:txBody>
      </p:sp>
      <p:sp>
        <p:nvSpPr>
          <p:cNvPr id="36" name="Google Shape;36;p6"/>
          <p:cNvSpPr txBox="1"/>
          <p:nvPr>
            <p:ph idx="3" type="body"/>
          </p:nvPr>
        </p:nvSpPr>
        <p:spPr>
          <a:xfrm>
            <a:off x="5830425" y="3298800"/>
            <a:ext cx="2265300" cy="1188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1pPr>
            <a:lvl2pPr indent="-279400" lvl="1" marL="9144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2pPr>
            <a:lvl3pPr indent="-279400" lvl="2" marL="13716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3pPr>
            <a:lvl4pPr indent="-279400" lvl="3" marL="18288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4pPr>
            <a:lvl5pPr indent="-279400" lvl="4" marL="22860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5pPr>
            <a:lvl6pPr indent="-279400" lvl="5" marL="27432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6pPr>
            <a:lvl7pPr indent="-279400" lvl="6" marL="32004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7pPr>
            <a:lvl8pPr indent="-279400" lvl="7" marL="36576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8pPr>
            <a:lvl9pPr indent="-279400" lvl="8" marL="4114800">
              <a:spcBef>
                <a:spcPts val="0"/>
              </a:spcBef>
              <a:spcAft>
                <a:spcPts val="0"/>
              </a:spcAft>
              <a:buClr>
                <a:schemeClr val="lt1"/>
              </a:buClr>
              <a:buSzPts val="800"/>
              <a:buFont typeface="DM Sans Medium"/>
              <a:buChar char="■"/>
              <a:defRPr>
                <a:solidFill>
                  <a:schemeClr val="lt1"/>
                </a:solidFill>
                <a:latin typeface="DM Sans Medium"/>
                <a:ea typeface="DM Sans Medium"/>
                <a:cs typeface="DM Sans Medium"/>
                <a:sym typeface="DM Sans Medium"/>
              </a:defRPr>
            </a:lvl9pPr>
          </a:lstStyle>
          <a:p/>
        </p:txBody>
      </p:sp>
      <p:cxnSp>
        <p:nvCxnSpPr>
          <p:cNvPr id="37" name="Google Shape;37;p6"/>
          <p:cNvCxnSpPr/>
          <p:nvPr/>
        </p:nvCxnSpPr>
        <p:spPr>
          <a:xfrm>
            <a:off x="-5675" y="4716000"/>
            <a:ext cx="9155400" cy="0"/>
          </a:xfrm>
          <a:prstGeom prst="straightConnector1">
            <a:avLst/>
          </a:prstGeom>
          <a:noFill/>
          <a:ln cap="flat" cmpd="sng" w="9525">
            <a:solidFill>
              <a:schemeClr val="lt1"/>
            </a:solidFill>
            <a:prstDash val="solid"/>
            <a:round/>
            <a:headEnd len="med" w="med" type="none"/>
            <a:tailEnd len="med" w="med" type="none"/>
          </a:ln>
        </p:spPr>
      </p:cxnSp>
      <p:sp>
        <p:nvSpPr>
          <p:cNvPr id="38" name="Google Shape;38;p6"/>
          <p:cNvSpPr txBox="1"/>
          <p:nvPr>
            <p:ph idx="4" type="subTitle"/>
          </p:nvPr>
        </p:nvSpPr>
        <p:spPr>
          <a:xfrm>
            <a:off x="125700" y="125600"/>
            <a:ext cx="1593900" cy="39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sp>
        <p:nvSpPr>
          <p:cNvPr id="39" name="Google Shape;39;p6"/>
          <p:cNvSpPr txBox="1"/>
          <p:nvPr>
            <p:ph idx="5"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sp>
        <p:nvSpPr>
          <p:cNvPr id="40" name="Google Shape;40;p6"/>
          <p:cNvSpPr txBox="1"/>
          <p:nvPr>
            <p:ph idx="6"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sp>
        <p:nvSpPr>
          <p:cNvPr id="41" name="Google Shape;41;p6"/>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solidFill>
                  <a:schemeClr val="lt1"/>
                </a:solidFill>
                <a:latin typeface="DM Sans"/>
                <a:ea typeface="DM Sans"/>
                <a:cs typeface="DM Sans"/>
                <a:sym typeface="DM Sans"/>
              </a:defRPr>
            </a:lvl1pPr>
            <a:lvl2pPr lvl="1">
              <a:buNone/>
              <a:defRPr b="1" sz="800">
                <a:solidFill>
                  <a:schemeClr val="lt1"/>
                </a:solidFill>
                <a:latin typeface="DM Sans"/>
                <a:ea typeface="DM Sans"/>
                <a:cs typeface="DM Sans"/>
                <a:sym typeface="DM Sans"/>
              </a:defRPr>
            </a:lvl2pPr>
            <a:lvl3pPr lvl="2">
              <a:buNone/>
              <a:defRPr b="1" sz="800">
                <a:solidFill>
                  <a:schemeClr val="lt1"/>
                </a:solidFill>
                <a:latin typeface="DM Sans"/>
                <a:ea typeface="DM Sans"/>
                <a:cs typeface="DM Sans"/>
                <a:sym typeface="DM Sans"/>
              </a:defRPr>
            </a:lvl3pPr>
            <a:lvl4pPr lvl="3">
              <a:buNone/>
              <a:defRPr b="1" sz="800">
                <a:solidFill>
                  <a:schemeClr val="lt1"/>
                </a:solidFill>
                <a:latin typeface="DM Sans"/>
                <a:ea typeface="DM Sans"/>
                <a:cs typeface="DM Sans"/>
                <a:sym typeface="DM Sans"/>
              </a:defRPr>
            </a:lvl4pPr>
            <a:lvl5pPr lvl="4">
              <a:buNone/>
              <a:defRPr b="1" sz="800">
                <a:solidFill>
                  <a:schemeClr val="lt1"/>
                </a:solidFill>
                <a:latin typeface="DM Sans"/>
                <a:ea typeface="DM Sans"/>
                <a:cs typeface="DM Sans"/>
                <a:sym typeface="DM Sans"/>
              </a:defRPr>
            </a:lvl5pPr>
            <a:lvl6pPr lvl="5">
              <a:buNone/>
              <a:defRPr b="1" sz="800">
                <a:solidFill>
                  <a:schemeClr val="lt1"/>
                </a:solidFill>
                <a:latin typeface="DM Sans"/>
                <a:ea typeface="DM Sans"/>
                <a:cs typeface="DM Sans"/>
                <a:sym typeface="DM Sans"/>
              </a:defRPr>
            </a:lvl6pPr>
            <a:lvl7pPr lvl="6">
              <a:buNone/>
              <a:defRPr b="1" sz="800">
                <a:solidFill>
                  <a:schemeClr val="lt1"/>
                </a:solidFill>
                <a:latin typeface="DM Sans"/>
                <a:ea typeface="DM Sans"/>
                <a:cs typeface="DM Sans"/>
                <a:sym typeface="DM Sans"/>
              </a:defRPr>
            </a:lvl7pPr>
            <a:lvl8pPr lvl="7">
              <a:buNone/>
              <a:defRPr b="1" sz="800">
                <a:solidFill>
                  <a:schemeClr val="lt1"/>
                </a:solidFill>
                <a:latin typeface="DM Sans"/>
                <a:ea typeface="DM Sans"/>
                <a:cs typeface="DM Sans"/>
                <a:sym typeface="DM Sans"/>
              </a:defRPr>
            </a:lvl8pPr>
            <a:lvl9pPr lvl="8">
              <a:buNone/>
              <a:defRPr b="1" sz="800">
                <a:solidFill>
                  <a:schemeClr val="lt1"/>
                </a:solidFill>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93" name="Shape 393"/>
        <p:cNvGrpSpPr/>
        <p:nvPr/>
      </p:nvGrpSpPr>
      <p:grpSpPr>
        <a:xfrm>
          <a:off x="0" y="0"/>
          <a:ext cx="0" cy="0"/>
          <a:chOff x="0" y="0"/>
          <a:chExt cx="0" cy="0"/>
        </a:xfrm>
      </p:grpSpPr>
      <p:sp>
        <p:nvSpPr>
          <p:cNvPr id="394" name="Google Shape;394;p52"/>
          <p:cNvSpPr txBox="1"/>
          <p:nvPr>
            <p:ph type="title"/>
          </p:nvPr>
        </p:nvSpPr>
        <p:spPr>
          <a:xfrm>
            <a:off x="490250" y="450150"/>
            <a:ext cx="6367800" cy="4090800"/>
          </a:xfrm>
          <a:prstGeom prst="rect">
            <a:avLst/>
          </a:prstGeom>
        </p:spPr>
        <p:txBody>
          <a:bodyPr anchorCtr="0" anchor="ctr" bIns="0" lIns="0" spcFirstLastPara="1" rIns="0" wrap="square" tIns="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95" name="Google Shape;395;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_1">
    <p:spTree>
      <p:nvGrpSpPr>
        <p:cNvPr id="396" name="Shape 396"/>
        <p:cNvGrpSpPr/>
        <p:nvPr/>
      </p:nvGrpSpPr>
      <p:grpSpPr>
        <a:xfrm>
          <a:off x="0" y="0"/>
          <a:ext cx="0" cy="0"/>
          <a:chOff x="0" y="0"/>
          <a:chExt cx="0" cy="0"/>
        </a:xfrm>
      </p:grpSpPr>
      <p:sp>
        <p:nvSpPr>
          <p:cNvPr id="397" name="Google Shape;397;p5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3"/>
          <p:cNvSpPr txBox="1"/>
          <p:nvPr>
            <p:ph type="title"/>
          </p:nvPr>
        </p:nvSpPr>
        <p:spPr>
          <a:xfrm>
            <a:off x="265500" y="1233175"/>
            <a:ext cx="4045200" cy="1482300"/>
          </a:xfrm>
          <a:prstGeom prst="rect">
            <a:avLst/>
          </a:prstGeom>
        </p:spPr>
        <p:txBody>
          <a:bodyPr anchorCtr="0" anchor="b" bIns="0" lIns="0" spcFirstLastPara="1" rIns="0" wrap="square" tIns="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399" name="Google Shape;399;p53"/>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00" name="Google Shape;400;p5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1" name="Google Shape;401;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_1">
    <p:spTree>
      <p:nvGrpSpPr>
        <p:cNvPr id="402" name="Shape 402"/>
        <p:cNvGrpSpPr/>
        <p:nvPr/>
      </p:nvGrpSpPr>
      <p:grpSpPr>
        <a:xfrm>
          <a:off x="0" y="0"/>
          <a:ext cx="0" cy="0"/>
          <a:chOff x="0" y="0"/>
          <a:chExt cx="0" cy="0"/>
        </a:xfrm>
      </p:grpSpPr>
      <p:sp>
        <p:nvSpPr>
          <p:cNvPr id="403" name="Google Shape;403;p5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spcBef>
                <a:spcPts val="0"/>
              </a:spcBef>
              <a:spcAft>
                <a:spcPts val="0"/>
              </a:spcAft>
              <a:buSzPts val="1400"/>
              <a:buNone/>
              <a:defRPr/>
            </a:lvl1pPr>
          </a:lstStyle>
          <a:p/>
        </p:txBody>
      </p:sp>
      <p:sp>
        <p:nvSpPr>
          <p:cNvPr id="404" name="Google Shape;404;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_3">
    <p:spTree>
      <p:nvGrpSpPr>
        <p:cNvPr id="405" name="Shape 405"/>
        <p:cNvGrpSpPr/>
        <p:nvPr/>
      </p:nvGrpSpPr>
      <p:grpSpPr>
        <a:xfrm>
          <a:off x="0" y="0"/>
          <a:ext cx="0" cy="0"/>
          <a:chOff x="0" y="0"/>
          <a:chExt cx="0" cy="0"/>
        </a:xfrm>
      </p:grpSpPr>
      <p:sp>
        <p:nvSpPr>
          <p:cNvPr id="406" name="Google Shape;406;p55"/>
          <p:cNvSpPr txBox="1"/>
          <p:nvPr>
            <p:ph hasCustomPrompt="1" type="title"/>
          </p:nvPr>
        </p:nvSpPr>
        <p:spPr>
          <a:xfrm>
            <a:off x="311700" y="1106125"/>
            <a:ext cx="8520600" cy="1963500"/>
          </a:xfrm>
          <a:prstGeom prst="rect">
            <a:avLst/>
          </a:prstGeom>
        </p:spPr>
        <p:txBody>
          <a:bodyPr anchorCtr="0" anchor="b" bIns="0" lIns="0" spcFirstLastPara="1" rIns="0" wrap="square" tIns="0">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407" name="Google Shape;407;p55"/>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08" name="Google Shape;408;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
  <p:cSld name="BLANK_1">
    <p:spTree>
      <p:nvGrpSpPr>
        <p:cNvPr id="409" name="Shape 409"/>
        <p:cNvGrpSpPr/>
        <p:nvPr/>
      </p:nvGrpSpPr>
      <p:grpSpPr>
        <a:xfrm>
          <a:off x="0" y="0"/>
          <a:ext cx="0" cy="0"/>
          <a:chOff x="0" y="0"/>
          <a:chExt cx="0" cy="0"/>
        </a:xfrm>
      </p:grpSpPr>
      <p:sp>
        <p:nvSpPr>
          <p:cNvPr id="410" name="Google Shape;410;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411" name="Shape 411"/>
        <p:cNvGrpSpPr/>
        <p:nvPr/>
      </p:nvGrpSpPr>
      <p:grpSpPr>
        <a:xfrm>
          <a:off x="0" y="0"/>
          <a:ext cx="0" cy="0"/>
          <a:chOff x="0" y="0"/>
          <a:chExt cx="0" cy="0"/>
        </a:xfrm>
      </p:grpSpPr>
      <p:sp>
        <p:nvSpPr>
          <p:cNvPr id="412" name="Google Shape;412;p57"/>
          <p:cNvSpPr txBox="1"/>
          <p:nvPr>
            <p:ph type="title"/>
          </p:nvPr>
        </p:nvSpPr>
        <p:spPr>
          <a:xfrm>
            <a:off x="677325" y="1832775"/>
            <a:ext cx="3217200" cy="1484100"/>
          </a:xfrm>
          <a:prstGeom prst="rect">
            <a:avLst/>
          </a:prstGeom>
        </p:spPr>
        <p:txBody>
          <a:bodyPr anchorCtr="0" anchor="ctr" bIns="0" lIns="0" spcFirstLastPara="1" rIns="0" wrap="square" tIns="0">
            <a:normAutofit/>
          </a:bodyPr>
          <a:lstStyle>
            <a:lvl1pPr lvl="0">
              <a:spcBef>
                <a:spcPts val="0"/>
              </a:spcBef>
              <a:spcAft>
                <a:spcPts val="0"/>
              </a:spcAft>
              <a:buSzPts val="4200"/>
              <a:buNone/>
              <a:defRPr sz="42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413" name="Google Shape;413;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414" name="Google Shape;414;p57"/>
          <p:cNvSpPr txBox="1"/>
          <p:nvPr>
            <p:ph idx="1" type="subTitle"/>
          </p:nvPr>
        </p:nvSpPr>
        <p:spPr>
          <a:xfrm>
            <a:off x="4406650" y="393750"/>
            <a:ext cx="4409700" cy="54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15" name="Google Shape;415;p57"/>
          <p:cNvSpPr txBox="1"/>
          <p:nvPr>
            <p:ph idx="2" type="subTitle"/>
          </p:nvPr>
        </p:nvSpPr>
        <p:spPr>
          <a:xfrm>
            <a:off x="4406650" y="1151705"/>
            <a:ext cx="4409700" cy="54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16" name="Google Shape;416;p57"/>
          <p:cNvSpPr txBox="1"/>
          <p:nvPr>
            <p:ph idx="3" type="subTitle"/>
          </p:nvPr>
        </p:nvSpPr>
        <p:spPr>
          <a:xfrm>
            <a:off x="4406650" y="3425570"/>
            <a:ext cx="4409700" cy="54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17" name="Google Shape;417;p57"/>
          <p:cNvSpPr txBox="1"/>
          <p:nvPr>
            <p:ph idx="4" type="subTitle"/>
          </p:nvPr>
        </p:nvSpPr>
        <p:spPr>
          <a:xfrm>
            <a:off x="4406650" y="1909660"/>
            <a:ext cx="4409700" cy="54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18" name="Google Shape;418;p57"/>
          <p:cNvSpPr txBox="1"/>
          <p:nvPr>
            <p:ph idx="5" type="subTitle"/>
          </p:nvPr>
        </p:nvSpPr>
        <p:spPr>
          <a:xfrm>
            <a:off x="4406650" y="4183525"/>
            <a:ext cx="4409700" cy="54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19" name="Google Shape;419;p57"/>
          <p:cNvSpPr txBox="1"/>
          <p:nvPr>
            <p:ph idx="6" type="subTitle"/>
          </p:nvPr>
        </p:nvSpPr>
        <p:spPr>
          <a:xfrm>
            <a:off x="4406650" y="2667615"/>
            <a:ext cx="4409700" cy="54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420" name="Shape 420"/>
        <p:cNvGrpSpPr/>
        <p:nvPr/>
      </p:nvGrpSpPr>
      <p:grpSpPr>
        <a:xfrm>
          <a:off x="0" y="0"/>
          <a:ext cx="0" cy="0"/>
          <a:chOff x="0" y="0"/>
          <a:chExt cx="0" cy="0"/>
        </a:xfrm>
      </p:grpSpPr>
      <p:sp>
        <p:nvSpPr>
          <p:cNvPr id="421" name="Google Shape;421;p58"/>
          <p:cNvSpPr txBox="1"/>
          <p:nvPr>
            <p:ph type="title"/>
          </p:nvPr>
        </p:nvSpPr>
        <p:spPr>
          <a:xfrm>
            <a:off x="311700" y="445025"/>
            <a:ext cx="8520600" cy="572700"/>
          </a:xfrm>
          <a:prstGeom prst="rect">
            <a:avLst/>
          </a:prstGeom>
        </p:spPr>
        <p:txBody>
          <a:bodyPr anchorCtr="0" anchor="b" bIns="0" lIns="0" spcFirstLastPara="1" rIns="0" wrap="square" tIns="0">
            <a:norm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422" name="Google Shape;422;p58"/>
          <p:cNvSpPr txBox="1"/>
          <p:nvPr>
            <p:ph idx="1" type="body"/>
          </p:nvPr>
        </p:nvSpPr>
        <p:spPr>
          <a:xfrm>
            <a:off x="311700" y="1152475"/>
            <a:ext cx="4473900" cy="3416400"/>
          </a:xfrm>
          <a:prstGeom prst="rect">
            <a:avLst/>
          </a:prstGeom>
        </p:spPr>
        <p:txBody>
          <a:bodyPr anchorCtr="0" anchor="t" bIns="91425" lIns="91425" spcFirstLastPara="1" rIns="91425" wrap="square" tIns="91425">
            <a:normAutofit/>
          </a:bodyPr>
          <a:lstStyle>
            <a:lvl1pPr indent="-323850" lvl="0" marL="457200">
              <a:spcBef>
                <a:spcPts val="0"/>
              </a:spcBef>
              <a:spcAft>
                <a:spcPts val="0"/>
              </a:spcAft>
              <a:buSzPts val="15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23" name="Google Shape;423;p58"/>
          <p:cNvSpPr/>
          <p:nvPr>
            <p:ph idx="2" type="pic"/>
          </p:nvPr>
        </p:nvSpPr>
        <p:spPr>
          <a:xfrm>
            <a:off x="4992024" y="1152775"/>
            <a:ext cx="3840300" cy="3416400"/>
          </a:xfrm>
          <a:prstGeom prst="rect">
            <a:avLst/>
          </a:prstGeom>
          <a:noFill/>
          <a:ln>
            <a:noFill/>
          </a:ln>
        </p:spPr>
      </p:sp>
      <p:sp>
        <p:nvSpPr>
          <p:cNvPr id="424" name="Google Shape;424;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425" name="Shape 425"/>
        <p:cNvGrpSpPr/>
        <p:nvPr/>
      </p:nvGrpSpPr>
      <p:grpSpPr>
        <a:xfrm>
          <a:off x="0" y="0"/>
          <a:ext cx="0" cy="0"/>
          <a:chOff x="0" y="0"/>
          <a:chExt cx="0" cy="0"/>
        </a:xfrm>
      </p:grpSpPr>
      <p:sp>
        <p:nvSpPr>
          <p:cNvPr id="426" name="Google Shape;426;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427" name="Google Shape;427;p59"/>
          <p:cNvSpPr txBox="1"/>
          <p:nvPr>
            <p:ph type="title"/>
          </p:nvPr>
        </p:nvSpPr>
        <p:spPr>
          <a:xfrm>
            <a:off x="483175" y="450025"/>
            <a:ext cx="8184600" cy="758100"/>
          </a:xfrm>
          <a:prstGeom prst="rect">
            <a:avLst/>
          </a:prstGeom>
        </p:spPr>
        <p:txBody>
          <a:bodyPr anchorCtr="0" anchor="ctr" bIns="0" lIns="0" spcFirstLastPara="1" rIns="0" wrap="square" tIns="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28" name="Google Shape;428;p59"/>
          <p:cNvSpPr txBox="1"/>
          <p:nvPr>
            <p:ph idx="1" type="body"/>
          </p:nvPr>
        </p:nvSpPr>
        <p:spPr>
          <a:xfrm>
            <a:off x="483150" y="2237788"/>
            <a:ext cx="3619800" cy="2373600"/>
          </a:xfrm>
          <a:prstGeom prst="rect">
            <a:avLst/>
          </a:prstGeom>
        </p:spPr>
        <p:txBody>
          <a:bodyPr anchorCtr="0" anchor="t" bIns="91425" lIns="91425" spcFirstLastPara="1" rIns="91425" wrap="square" tIns="91425">
            <a:normAutofit/>
          </a:bodyPr>
          <a:lstStyle>
            <a:lvl1pPr indent="-323850" lvl="0" marL="457200">
              <a:spcBef>
                <a:spcPts val="0"/>
              </a:spcBef>
              <a:spcAft>
                <a:spcPts val="0"/>
              </a:spcAft>
              <a:buSzPts val="15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29" name="Google Shape;429;p59"/>
          <p:cNvSpPr txBox="1"/>
          <p:nvPr>
            <p:ph idx="2" type="body"/>
          </p:nvPr>
        </p:nvSpPr>
        <p:spPr>
          <a:xfrm>
            <a:off x="5048000" y="2237788"/>
            <a:ext cx="3619800" cy="23736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30" name="Google Shape;430;p59"/>
          <p:cNvSpPr txBox="1"/>
          <p:nvPr>
            <p:ph idx="3" type="subTitle"/>
          </p:nvPr>
        </p:nvSpPr>
        <p:spPr>
          <a:xfrm>
            <a:off x="483150" y="1336161"/>
            <a:ext cx="3619800" cy="54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31" name="Google Shape;431;p59"/>
          <p:cNvSpPr txBox="1"/>
          <p:nvPr>
            <p:ph idx="4" type="subTitle"/>
          </p:nvPr>
        </p:nvSpPr>
        <p:spPr>
          <a:xfrm>
            <a:off x="5048000" y="1336161"/>
            <a:ext cx="3619800" cy="54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432" name="Shape 432"/>
        <p:cNvGrpSpPr/>
        <p:nvPr/>
      </p:nvGrpSpPr>
      <p:grpSpPr>
        <a:xfrm>
          <a:off x="0" y="0"/>
          <a:ext cx="0" cy="0"/>
          <a:chOff x="0" y="0"/>
          <a:chExt cx="0" cy="0"/>
        </a:xfrm>
      </p:grpSpPr>
      <p:sp>
        <p:nvSpPr>
          <p:cNvPr id="433" name="Google Shape;433;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434" name="Google Shape;434;p60"/>
          <p:cNvSpPr txBox="1"/>
          <p:nvPr>
            <p:ph idx="1" type="body"/>
          </p:nvPr>
        </p:nvSpPr>
        <p:spPr>
          <a:xfrm>
            <a:off x="483175" y="2417500"/>
            <a:ext cx="2455500" cy="2373600"/>
          </a:xfrm>
          <a:prstGeom prst="rect">
            <a:avLst/>
          </a:prstGeom>
        </p:spPr>
        <p:txBody>
          <a:bodyPr anchorCtr="0" anchor="t" bIns="91425" lIns="91425" spcFirstLastPara="1" rIns="91425" wrap="square" tIns="91425">
            <a:normAutofit/>
          </a:bodyPr>
          <a:lstStyle>
            <a:lvl1pPr indent="-323850" lvl="0" marL="457200">
              <a:spcBef>
                <a:spcPts val="0"/>
              </a:spcBef>
              <a:spcAft>
                <a:spcPts val="0"/>
              </a:spcAft>
              <a:buSzPts val="15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35" name="Google Shape;435;p60"/>
          <p:cNvSpPr txBox="1"/>
          <p:nvPr>
            <p:ph idx="2" type="body"/>
          </p:nvPr>
        </p:nvSpPr>
        <p:spPr>
          <a:xfrm>
            <a:off x="3347725" y="2417500"/>
            <a:ext cx="2455500" cy="23736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36" name="Google Shape;436;p60"/>
          <p:cNvSpPr txBox="1"/>
          <p:nvPr>
            <p:ph idx="3" type="body"/>
          </p:nvPr>
        </p:nvSpPr>
        <p:spPr>
          <a:xfrm>
            <a:off x="6212275" y="2417500"/>
            <a:ext cx="2455500" cy="23736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37" name="Google Shape;437;p60"/>
          <p:cNvSpPr txBox="1"/>
          <p:nvPr>
            <p:ph type="title"/>
          </p:nvPr>
        </p:nvSpPr>
        <p:spPr>
          <a:xfrm>
            <a:off x="483175" y="450025"/>
            <a:ext cx="8184600" cy="758100"/>
          </a:xfrm>
          <a:prstGeom prst="rect">
            <a:avLst/>
          </a:prstGeom>
        </p:spPr>
        <p:txBody>
          <a:bodyPr anchorCtr="0" anchor="ctr" bIns="0" lIns="0" spcFirstLastPara="1" rIns="0" wrap="square" tIns="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38" name="Google Shape;438;p60"/>
          <p:cNvSpPr txBox="1"/>
          <p:nvPr>
            <p:ph idx="4" type="subTitle"/>
          </p:nvPr>
        </p:nvSpPr>
        <p:spPr>
          <a:xfrm>
            <a:off x="483175" y="1336150"/>
            <a:ext cx="2455500" cy="778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39" name="Google Shape;439;p60"/>
          <p:cNvSpPr txBox="1"/>
          <p:nvPr>
            <p:ph idx="5" type="subTitle"/>
          </p:nvPr>
        </p:nvSpPr>
        <p:spPr>
          <a:xfrm>
            <a:off x="3347725" y="1336150"/>
            <a:ext cx="2455500" cy="778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40" name="Google Shape;440;p60"/>
          <p:cNvSpPr txBox="1"/>
          <p:nvPr>
            <p:ph idx="6" type="subTitle"/>
          </p:nvPr>
        </p:nvSpPr>
        <p:spPr>
          <a:xfrm>
            <a:off x="6212275" y="1336150"/>
            <a:ext cx="2455500" cy="778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441" name="Shape 441"/>
        <p:cNvGrpSpPr/>
        <p:nvPr/>
      </p:nvGrpSpPr>
      <p:grpSpPr>
        <a:xfrm>
          <a:off x="0" y="0"/>
          <a:ext cx="0" cy="0"/>
          <a:chOff x="0" y="0"/>
          <a:chExt cx="0" cy="0"/>
        </a:xfrm>
      </p:grpSpPr>
      <p:sp>
        <p:nvSpPr>
          <p:cNvPr id="442" name="Google Shape;442;p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443" name="Google Shape;443;p61"/>
          <p:cNvSpPr txBox="1"/>
          <p:nvPr>
            <p:ph idx="1" type="body"/>
          </p:nvPr>
        </p:nvSpPr>
        <p:spPr>
          <a:xfrm>
            <a:off x="366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44" name="Google Shape;444;p61"/>
          <p:cNvSpPr txBox="1"/>
          <p:nvPr>
            <p:ph idx="2" type="body"/>
          </p:nvPr>
        </p:nvSpPr>
        <p:spPr>
          <a:xfrm>
            <a:off x="4938725" y="1759093"/>
            <a:ext cx="3838500" cy="11385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5" name="Google Shape;445;p61"/>
          <p:cNvSpPr txBox="1"/>
          <p:nvPr>
            <p:ph idx="3" type="body"/>
          </p:nvPr>
        </p:nvSpPr>
        <p:spPr>
          <a:xfrm>
            <a:off x="366750" y="3648575"/>
            <a:ext cx="3838500" cy="11385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6" name="Google Shape;446;p61"/>
          <p:cNvSpPr txBox="1"/>
          <p:nvPr>
            <p:ph idx="4" type="body"/>
          </p:nvPr>
        </p:nvSpPr>
        <p:spPr>
          <a:xfrm>
            <a:off x="4938750" y="3648575"/>
            <a:ext cx="3838500" cy="11385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7" name="Google Shape;447;p61"/>
          <p:cNvSpPr txBox="1"/>
          <p:nvPr>
            <p:ph type="title"/>
          </p:nvPr>
        </p:nvSpPr>
        <p:spPr>
          <a:xfrm>
            <a:off x="366750" y="450025"/>
            <a:ext cx="8184600" cy="758100"/>
          </a:xfrm>
          <a:prstGeom prst="rect">
            <a:avLst/>
          </a:prstGeom>
        </p:spPr>
        <p:txBody>
          <a:bodyPr anchorCtr="0" anchor="ctr" bIns="0" lIns="0" spcFirstLastPara="1" rIns="0" wrap="square" tIns="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48" name="Google Shape;448;p61"/>
          <p:cNvSpPr txBox="1"/>
          <p:nvPr>
            <p:ph idx="5" type="subTitle"/>
          </p:nvPr>
        </p:nvSpPr>
        <p:spPr>
          <a:xfrm>
            <a:off x="366763" y="1277907"/>
            <a:ext cx="3838500" cy="481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49" name="Google Shape;449;p61"/>
          <p:cNvSpPr txBox="1"/>
          <p:nvPr>
            <p:ph idx="6" type="subTitle"/>
          </p:nvPr>
        </p:nvSpPr>
        <p:spPr>
          <a:xfrm>
            <a:off x="4938738" y="1277907"/>
            <a:ext cx="3838500" cy="481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50" name="Google Shape;450;p61"/>
          <p:cNvSpPr txBox="1"/>
          <p:nvPr>
            <p:ph idx="7" type="subTitle"/>
          </p:nvPr>
        </p:nvSpPr>
        <p:spPr>
          <a:xfrm>
            <a:off x="4938761" y="3167363"/>
            <a:ext cx="3838500" cy="481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51" name="Google Shape;451;p61"/>
          <p:cNvSpPr txBox="1"/>
          <p:nvPr>
            <p:ph idx="8" type="subTitle"/>
          </p:nvPr>
        </p:nvSpPr>
        <p:spPr>
          <a:xfrm>
            <a:off x="366750" y="3167363"/>
            <a:ext cx="3838500" cy="481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y">
  <p:cSld name="ONE_COLUMN_TEXT">
    <p:bg>
      <p:bgPr>
        <a:solidFill>
          <a:schemeClr val="dk2"/>
        </a:solidFill>
      </p:bgPr>
    </p:bg>
    <p:spTree>
      <p:nvGrpSpPr>
        <p:cNvPr id="42" name="Shape 42"/>
        <p:cNvGrpSpPr/>
        <p:nvPr/>
      </p:nvGrpSpPr>
      <p:grpSpPr>
        <a:xfrm>
          <a:off x="0" y="0"/>
          <a:ext cx="0" cy="0"/>
          <a:chOff x="0" y="0"/>
          <a:chExt cx="0" cy="0"/>
        </a:xfrm>
      </p:grpSpPr>
      <p:sp>
        <p:nvSpPr>
          <p:cNvPr id="43" name="Google Shape;43;p7"/>
          <p:cNvSpPr/>
          <p:nvPr>
            <p:ph idx="2" type="pic"/>
          </p:nvPr>
        </p:nvSpPr>
        <p:spPr>
          <a:xfrm>
            <a:off x="3182100" y="0"/>
            <a:ext cx="5961900" cy="4711200"/>
          </a:xfrm>
          <a:prstGeom prst="rect">
            <a:avLst/>
          </a:prstGeom>
          <a:noFill/>
          <a:ln>
            <a:noFill/>
          </a:ln>
        </p:spPr>
      </p:sp>
      <p:sp>
        <p:nvSpPr>
          <p:cNvPr id="44" name="Google Shape;44;p7"/>
          <p:cNvSpPr txBox="1"/>
          <p:nvPr>
            <p:ph idx="1"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45" name="Google Shape;45;p7"/>
          <p:cNvSpPr txBox="1"/>
          <p:nvPr>
            <p:ph idx="3"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800"/>
              <a:buFont typeface="DM Sans"/>
              <a:buNone/>
              <a:defRPr b="1" sz="800">
                <a:latin typeface="DM Sans"/>
                <a:ea typeface="DM Sans"/>
                <a:cs typeface="DM Sans"/>
                <a:sym typeface="DM Sans"/>
              </a:defRPr>
            </a:lvl1pPr>
            <a:lvl2pPr lvl="1" algn="ctr">
              <a:spcBef>
                <a:spcPts val="0"/>
              </a:spcBef>
              <a:spcAft>
                <a:spcPts val="0"/>
              </a:spcAft>
              <a:buClr>
                <a:schemeClr val="dk1"/>
              </a:buClr>
              <a:buSzPts val="800"/>
              <a:buFont typeface="DM Sans"/>
              <a:buNone/>
              <a:defRPr b="1" sz="800">
                <a:latin typeface="DM Sans"/>
                <a:ea typeface="DM Sans"/>
                <a:cs typeface="DM Sans"/>
                <a:sym typeface="DM Sans"/>
              </a:defRPr>
            </a:lvl2pPr>
            <a:lvl3pPr lvl="2" algn="ctr">
              <a:spcBef>
                <a:spcPts val="0"/>
              </a:spcBef>
              <a:spcAft>
                <a:spcPts val="0"/>
              </a:spcAft>
              <a:buClr>
                <a:schemeClr val="dk1"/>
              </a:buClr>
              <a:buSzPts val="800"/>
              <a:buFont typeface="DM Sans"/>
              <a:buNone/>
              <a:defRPr b="1" sz="800">
                <a:latin typeface="DM Sans"/>
                <a:ea typeface="DM Sans"/>
                <a:cs typeface="DM Sans"/>
                <a:sym typeface="DM Sans"/>
              </a:defRPr>
            </a:lvl3pPr>
            <a:lvl4pPr lvl="3" algn="ctr">
              <a:spcBef>
                <a:spcPts val="0"/>
              </a:spcBef>
              <a:spcAft>
                <a:spcPts val="0"/>
              </a:spcAft>
              <a:buClr>
                <a:schemeClr val="dk1"/>
              </a:buClr>
              <a:buSzPts val="800"/>
              <a:buFont typeface="DM Sans"/>
              <a:buNone/>
              <a:defRPr b="1" sz="800">
                <a:latin typeface="DM Sans"/>
                <a:ea typeface="DM Sans"/>
                <a:cs typeface="DM Sans"/>
                <a:sym typeface="DM Sans"/>
              </a:defRPr>
            </a:lvl4pPr>
            <a:lvl5pPr lvl="4" algn="ctr">
              <a:spcBef>
                <a:spcPts val="0"/>
              </a:spcBef>
              <a:spcAft>
                <a:spcPts val="0"/>
              </a:spcAft>
              <a:buClr>
                <a:schemeClr val="dk1"/>
              </a:buClr>
              <a:buSzPts val="800"/>
              <a:buFont typeface="DM Sans"/>
              <a:buNone/>
              <a:defRPr b="1" sz="800">
                <a:latin typeface="DM Sans"/>
                <a:ea typeface="DM Sans"/>
                <a:cs typeface="DM Sans"/>
                <a:sym typeface="DM Sans"/>
              </a:defRPr>
            </a:lvl5pPr>
            <a:lvl6pPr lvl="5" algn="ctr">
              <a:spcBef>
                <a:spcPts val="0"/>
              </a:spcBef>
              <a:spcAft>
                <a:spcPts val="0"/>
              </a:spcAft>
              <a:buClr>
                <a:schemeClr val="dk1"/>
              </a:buClr>
              <a:buSzPts val="800"/>
              <a:buFont typeface="DM Sans"/>
              <a:buNone/>
              <a:defRPr b="1" sz="800">
                <a:latin typeface="DM Sans"/>
                <a:ea typeface="DM Sans"/>
                <a:cs typeface="DM Sans"/>
                <a:sym typeface="DM Sans"/>
              </a:defRPr>
            </a:lvl6pPr>
            <a:lvl7pPr lvl="6" algn="ctr">
              <a:spcBef>
                <a:spcPts val="0"/>
              </a:spcBef>
              <a:spcAft>
                <a:spcPts val="0"/>
              </a:spcAft>
              <a:buClr>
                <a:schemeClr val="dk1"/>
              </a:buClr>
              <a:buSzPts val="800"/>
              <a:buFont typeface="DM Sans"/>
              <a:buNone/>
              <a:defRPr b="1" sz="800">
                <a:latin typeface="DM Sans"/>
                <a:ea typeface="DM Sans"/>
                <a:cs typeface="DM Sans"/>
                <a:sym typeface="DM Sans"/>
              </a:defRPr>
            </a:lvl7pPr>
            <a:lvl8pPr lvl="7" algn="ctr">
              <a:spcBef>
                <a:spcPts val="0"/>
              </a:spcBef>
              <a:spcAft>
                <a:spcPts val="0"/>
              </a:spcAft>
              <a:buClr>
                <a:schemeClr val="dk1"/>
              </a:buClr>
              <a:buSzPts val="800"/>
              <a:buFont typeface="DM Sans"/>
              <a:buNone/>
              <a:defRPr b="1" sz="800">
                <a:latin typeface="DM Sans"/>
                <a:ea typeface="DM Sans"/>
                <a:cs typeface="DM Sans"/>
                <a:sym typeface="DM Sans"/>
              </a:defRPr>
            </a:lvl8pPr>
            <a:lvl9pPr lvl="8" algn="ctr">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46" name="Google Shape;46;p7"/>
          <p:cNvSpPr txBox="1"/>
          <p:nvPr>
            <p:ph idx="4" type="body"/>
          </p:nvPr>
        </p:nvSpPr>
        <p:spPr>
          <a:xfrm>
            <a:off x="251400" y="1855525"/>
            <a:ext cx="2265300" cy="2696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1pPr>
            <a:lvl2pPr indent="-304800" lvl="1" marL="9144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2pPr>
            <a:lvl3pPr indent="-304800" lvl="2" marL="13716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3pPr>
            <a:lvl4pPr indent="-304800" lvl="3" marL="18288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4pPr>
            <a:lvl5pPr indent="-304800" lvl="4" marL="22860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5pPr>
            <a:lvl6pPr indent="-304800" lvl="5" marL="27432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6pPr>
            <a:lvl7pPr indent="-304800" lvl="6" marL="32004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7pPr>
            <a:lvl8pPr indent="-304800" lvl="7" marL="36576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8pPr>
            <a:lvl9pPr indent="-304800" lvl="8" marL="4114800">
              <a:spcBef>
                <a:spcPts val="0"/>
              </a:spcBef>
              <a:spcAft>
                <a:spcPts val="0"/>
              </a:spcAft>
              <a:buClr>
                <a:schemeClr val="dk1"/>
              </a:buClr>
              <a:buSzPts val="1200"/>
              <a:buFont typeface="DM Sans Medium"/>
              <a:buChar char="■"/>
              <a:defRPr b="0" sz="1200">
                <a:latin typeface="DM Sans Medium"/>
                <a:ea typeface="DM Sans Medium"/>
                <a:cs typeface="DM Sans Medium"/>
                <a:sym typeface="DM Sans Medium"/>
              </a:defRPr>
            </a:lvl9pPr>
          </a:lstStyle>
          <a:p/>
        </p:txBody>
      </p:sp>
      <p:sp>
        <p:nvSpPr>
          <p:cNvPr id="47" name="Google Shape;47;p7"/>
          <p:cNvSpPr txBox="1"/>
          <p:nvPr>
            <p:ph type="title"/>
          </p:nvPr>
        </p:nvSpPr>
        <p:spPr>
          <a:xfrm>
            <a:off x="251400" y="927750"/>
            <a:ext cx="2265300" cy="841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Font typeface="Anton"/>
              <a:buNone/>
              <a:defRPr sz="2400"/>
            </a:lvl1pPr>
            <a:lvl2pPr lvl="1">
              <a:spcBef>
                <a:spcPts val="0"/>
              </a:spcBef>
              <a:spcAft>
                <a:spcPts val="0"/>
              </a:spcAft>
              <a:buClr>
                <a:schemeClr val="dk1"/>
              </a:buClr>
              <a:buSzPts val="1400"/>
              <a:buNone/>
              <a:defRPr/>
            </a:lvl2pPr>
            <a:lvl3pPr lvl="2">
              <a:spcBef>
                <a:spcPts val="0"/>
              </a:spcBef>
              <a:spcAft>
                <a:spcPts val="0"/>
              </a:spcAft>
              <a:buClr>
                <a:schemeClr val="dk1"/>
              </a:buClr>
              <a:buSzPts val="1400"/>
              <a:buNone/>
              <a:defRPr/>
            </a:lvl3pPr>
            <a:lvl4pPr lvl="3">
              <a:spcBef>
                <a:spcPts val="0"/>
              </a:spcBef>
              <a:spcAft>
                <a:spcPts val="0"/>
              </a:spcAft>
              <a:buClr>
                <a:schemeClr val="dk1"/>
              </a:buClr>
              <a:buSzPts val="1400"/>
              <a:buNone/>
              <a:defRPr/>
            </a:lvl4pPr>
            <a:lvl5pPr lvl="4">
              <a:spcBef>
                <a:spcPts val="0"/>
              </a:spcBef>
              <a:spcAft>
                <a:spcPts val="0"/>
              </a:spcAft>
              <a:buClr>
                <a:schemeClr val="dk1"/>
              </a:buClr>
              <a:buSzPts val="1400"/>
              <a:buNone/>
              <a:defRPr/>
            </a:lvl5pPr>
            <a:lvl6pPr lvl="5">
              <a:spcBef>
                <a:spcPts val="0"/>
              </a:spcBef>
              <a:spcAft>
                <a:spcPts val="0"/>
              </a:spcAft>
              <a:buClr>
                <a:schemeClr val="dk1"/>
              </a:buClr>
              <a:buSzPts val="1400"/>
              <a:buNone/>
              <a:defRPr/>
            </a:lvl6pPr>
            <a:lvl7pPr lvl="6">
              <a:spcBef>
                <a:spcPts val="0"/>
              </a:spcBef>
              <a:spcAft>
                <a:spcPts val="0"/>
              </a:spcAft>
              <a:buClr>
                <a:schemeClr val="dk1"/>
              </a:buClr>
              <a:buSzPts val="1400"/>
              <a:buNone/>
              <a:defRPr/>
            </a:lvl7pPr>
            <a:lvl8pPr lvl="7">
              <a:spcBef>
                <a:spcPts val="0"/>
              </a:spcBef>
              <a:spcAft>
                <a:spcPts val="0"/>
              </a:spcAft>
              <a:buClr>
                <a:schemeClr val="dk1"/>
              </a:buClr>
              <a:buSzPts val="1400"/>
              <a:buNone/>
              <a:defRPr/>
            </a:lvl8pPr>
            <a:lvl9pPr lvl="8">
              <a:spcBef>
                <a:spcPts val="0"/>
              </a:spcBef>
              <a:spcAft>
                <a:spcPts val="0"/>
              </a:spcAft>
              <a:buClr>
                <a:schemeClr val="dk1"/>
              </a:buClr>
              <a:buSzPts val="1400"/>
              <a:buNone/>
              <a:defRPr/>
            </a:lvl9pPr>
          </a:lstStyle>
          <a:p/>
        </p:txBody>
      </p:sp>
      <p:sp>
        <p:nvSpPr>
          <p:cNvPr id="48" name="Google Shape;48;p7"/>
          <p:cNvSpPr txBox="1"/>
          <p:nvPr>
            <p:ph idx="5" type="subTitle"/>
          </p:nvPr>
        </p:nvSpPr>
        <p:spPr>
          <a:xfrm>
            <a:off x="125700" y="125600"/>
            <a:ext cx="1593900" cy="399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cxnSp>
        <p:nvCxnSpPr>
          <p:cNvPr id="49" name="Google Shape;49;p7"/>
          <p:cNvCxnSpPr/>
          <p:nvPr/>
        </p:nvCxnSpPr>
        <p:spPr>
          <a:xfrm>
            <a:off x="-5675" y="4716000"/>
            <a:ext cx="9155400" cy="0"/>
          </a:xfrm>
          <a:prstGeom prst="straightConnector1">
            <a:avLst/>
          </a:prstGeom>
          <a:noFill/>
          <a:ln cap="flat" cmpd="sng" w="9525">
            <a:solidFill>
              <a:schemeClr val="dk1"/>
            </a:solidFill>
            <a:prstDash val="solid"/>
            <a:round/>
            <a:headEnd len="med" w="med" type="none"/>
            <a:tailEnd len="med" w="med" type="none"/>
          </a:ln>
        </p:spPr>
      </p:cxnSp>
      <p:sp>
        <p:nvSpPr>
          <p:cNvPr id="50" name="Google Shape;50;p7"/>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latin typeface="DM Sans"/>
                <a:ea typeface="DM Sans"/>
                <a:cs typeface="DM Sans"/>
                <a:sym typeface="DM Sans"/>
              </a:defRPr>
            </a:lvl1pPr>
            <a:lvl2pPr lvl="1">
              <a:buNone/>
              <a:defRPr b="1" sz="800">
                <a:latin typeface="DM Sans"/>
                <a:ea typeface="DM Sans"/>
                <a:cs typeface="DM Sans"/>
                <a:sym typeface="DM Sans"/>
              </a:defRPr>
            </a:lvl2pPr>
            <a:lvl3pPr lvl="2">
              <a:buNone/>
              <a:defRPr b="1" sz="800">
                <a:latin typeface="DM Sans"/>
                <a:ea typeface="DM Sans"/>
                <a:cs typeface="DM Sans"/>
                <a:sym typeface="DM Sans"/>
              </a:defRPr>
            </a:lvl3pPr>
            <a:lvl4pPr lvl="3">
              <a:buNone/>
              <a:defRPr b="1" sz="800">
                <a:latin typeface="DM Sans"/>
                <a:ea typeface="DM Sans"/>
                <a:cs typeface="DM Sans"/>
                <a:sym typeface="DM Sans"/>
              </a:defRPr>
            </a:lvl4pPr>
            <a:lvl5pPr lvl="4">
              <a:buNone/>
              <a:defRPr b="1" sz="800">
                <a:latin typeface="DM Sans"/>
                <a:ea typeface="DM Sans"/>
                <a:cs typeface="DM Sans"/>
                <a:sym typeface="DM Sans"/>
              </a:defRPr>
            </a:lvl5pPr>
            <a:lvl6pPr lvl="5">
              <a:buNone/>
              <a:defRPr b="1" sz="800">
                <a:latin typeface="DM Sans"/>
                <a:ea typeface="DM Sans"/>
                <a:cs typeface="DM Sans"/>
                <a:sym typeface="DM Sans"/>
              </a:defRPr>
            </a:lvl6pPr>
            <a:lvl7pPr lvl="6">
              <a:buNone/>
              <a:defRPr b="1" sz="800">
                <a:latin typeface="DM Sans"/>
                <a:ea typeface="DM Sans"/>
                <a:cs typeface="DM Sans"/>
                <a:sym typeface="DM Sans"/>
              </a:defRPr>
            </a:lvl7pPr>
            <a:lvl8pPr lvl="7">
              <a:buNone/>
              <a:defRPr b="1" sz="800">
                <a:latin typeface="DM Sans"/>
                <a:ea typeface="DM Sans"/>
                <a:cs typeface="DM Sans"/>
                <a:sym typeface="DM Sans"/>
              </a:defRPr>
            </a:lvl8pPr>
            <a:lvl9pPr lvl="8">
              <a:buNone/>
              <a:defRPr b="1" sz="800">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452" name="Shape 452"/>
        <p:cNvGrpSpPr/>
        <p:nvPr/>
      </p:nvGrpSpPr>
      <p:grpSpPr>
        <a:xfrm>
          <a:off x="0" y="0"/>
          <a:ext cx="0" cy="0"/>
          <a:chOff x="0" y="0"/>
          <a:chExt cx="0" cy="0"/>
        </a:xfrm>
      </p:grpSpPr>
      <p:sp>
        <p:nvSpPr>
          <p:cNvPr id="453" name="Google Shape;453;p62"/>
          <p:cNvSpPr txBox="1"/>
          <p:nvPr>
            <p:ph type="title"/>
          </p:nvPr>
        </p:nvSpPr>
        <p:spPr>
          <a:xfrm>
            <a:off x="311700" y="445025"/>
            <a:ext cx="8520600" cy="572700"/>
          </a:xfrm>
          <a:prstGeom prst="rect">
            <a:avLst/>
          </a:prstGeom>
        </p:spPr>
        <p:txBody>
          <a:bodyPr anchorCtr="0" anchor="b" bIns="0" lIns="0" spcFirstLastPara="1" rIns="0" wrap="square" tIns="0">
            <a:norm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454" name="Google Shape;454;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455" name="Google Shape;455;p62"/>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456" name="Shape 456"/>
        <p:cNvGrpSpPr/>
        <p:nvPr/>
      </p:nvGrpSpPr>
      <p:grpSpPr>
        <a:xfrm>
          <a:off x="0" y="0"/>
          <a:ext cx="0" cy="0"/>
          <a:chOff x="0" y="0"/>
          <a:chExt cx="0" cy="0"/>
        </a:xfrm>
      </p:grpSpPr>
      <p:sp>
        <p:nvSpPr>
          <p:cNvPr id="457" name="Google Shape;457;p63"/>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58" name="Google Shape;458;p63"/>
          <p:cNvSpPr/>
          <p:nvPr>
            <p:ph idx="2" type="pic"/>
          </p:nvPr>
        </p:nvSpPr>
        <p:spPr>
          <a:xfrm>
            <a:off x="4804825" y="1133300"/>
            <a:ext cx="4027500" cy="2392800"/>
          </a:xfrm>
          <a:prstGeom prst="rect">
            <a:avLst/>
          </a:prstGeom>
          <a:noFill/>
          <a:ln>
            <a:noFill/>
          </a:ln>
        </p:spPr>
      </p:sp>
      <p:sp>
        <p:nvSpPr>
          <p:cNvPr id="459" name="Google Shape;459;p63"/>
          <p:cNvSpPr/>
          <p:nvPr>
            <p:ph idx="3" type="pic"/>
          </p:nvPr>
        </p:nvSpPr>
        <p:spPr>
          <a:xfrm>
            <a:off x="311725" y="1133300"/>
            <a:ext cx="4027500" cy="2392800"/>
          </a:xfrm>
          <a:prstGeom prst="rect">
            <a:avLst/>
          </a:prstGeom>
          <a:noFill/>
          <a:ln>
            <a:noFill/>
          </a:ln>
        </p:spPr>
      </p:sp>
      <p:sp>
        <p:nvSpPr>
          <p:cNvPr id="460" name="Google Shape;460;p63"/>
          <p:cNvSpPr txBox="1"/>
          <p:nvPr>
            <p:ph idx="4" type="body"/>
          </p:nvPr>
        </p:nvSpPr>
        <p:spPr>
          <a:xfrm>
            <a:off x="4804825" y="4080225"/>
            <a:ext cx="4027500" cy="9261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61" name="Google Shape;461;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462" name="Google Shape;462;p63"/>
          <p:cNvSpPr txBox="1"/>
          <p:nvPr>
            <p:ph type="title"/>
          </p:nvPr>
        </p:nvSpPr>
        <p:spPr>
          <a:xfrm>
            <a:off x="311700" y="445025"/>
            <a:ext cx="8520600" cy="572700"/>
          </a:xfrm>
          <a:prstGeom prst="rect">
            <a:avLst/>
          </a:prstGeom>
        </p:spPr>
        <p:txBody>
          <a:bodyPr anchorCtr="0" anchor="b" bIns="0" lIns="0" spcFirstLastPara="1" rIns="0" wrap="square" tIns="0">
            <a:norm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463" name="Google Shape;463;p63"/>
          <p:cNvSpPr txBox="1"/>
          <p:nvPr>
            <p:ph idx="5" type="subTitle"/>
          </p:nvPr>
        </p:nvSpPr>
        <p:spPr>
          <a:xfrm>
            <a:off x="311725" y="3582900"/>
            <a:ext cx="4027500" cy="481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64" name="Google Shape;464;p63"/>
          <p:cNvSpPr txBox="1"/>
          <p:nvPr>
            <p:ph idx="6" type="subTitle"/>
          </p:nvPr>
        </p:nvSpPr>
        <p:spPr>
          <a:xfrm>
            <a:off x="4804825" y="3582900"/>
            <a:ext cx="4027500" cy="481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465" name="Shape 465"/>
        <p:cNvGrpSpPr/>
        <p:nvPr/>
      </p:nvGrpSpPr>
      <p:grpSpPr>
        <a:xfrm>
          <a:off x="0" y="0"/>
          <a:ext cx="0" cy="0"/>
          <a:chOff x="0" y="0"/>
          <a:chExt cx="0" cy="0"/>
        </a:xfrm>
      </p:grpSpPr>
      <p:sp>
        <p:nvSpPr>
          <p:cNvPr id="466" name="Google Shape;466;p64"/>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67" name="Google Shape;467;p64"/>
          <p:cNvSpPr/>
          <p:nvPr>
            <p:ph idx="2" type="pic"/>
          </p:nvPr>
        </p:nvSpPr>
        <p:spPr>
          <a:xfrm>
            <a:off x="6205225" y="1128325"/>
            <a:ext cx="2627100" cy="2273100"/>
          </a:xfrm>
          <a:prstGeom prst="rect">
            <a:avLst/>
          </a:prstGeom>
          <a:noFill/>
          <a:ln>
            <a:noFill/>
          </a:ln>
        </p:spPr>
      </p:sp>
      <p:sp>
        <p:nvSpPr>
          <p:cNvPr id="468" name="Google Shape;468;p64"/>
          <p:cNvSpPr/>
          <p:nvPr>
            <p:ph idx="3" type="pic"/>
          </p:nvPr>
        </p:nvSpPr>
        <p:spPr>
          <a:xfrm>
            <a:off x="311725" y="1128325"/>
            <a:ext cx="2627100" cy="2273100"/>
          </a:xfrm>
          <a:prstGeom prst="rect">
            <a:avLst/>
          </a:prstGeom>
          <a:noFill/>
          <a:ln>
            <a:noFill/>
          </a:ln>
        </p:spPr>
      </p:sp>
      <p:sp>
        <p:nvSpPr>
          <p:cNvPr id="469" name="Google Shape;469;p64"/>
          <p:cNvSpPr txBox="1"/>
          <p:nvPr>
            <p:ph idx="4" type="body"/>
          </p:nvPr>
        </p:nvSpPr>
        <p:spPr>
          <a:xfrm>
            <a:off x="6205225" y="3911700"/>
            <a:ext cx="2627100" cy="10185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70" name="Google Shape;470;p64"/>
          <p:cNvSpPr/>
          <p:nvPr>
            <p:ph idx="5" type="pic"/>
          </p:nvPr>
        </p:nvSpPr>
        <p:spPr>
          <a:xfrm>
            <a:off x="3255250" y="1128325"/>
            <a:ext cx="2627100" cy="2273100"/>
          </a:xfrm>
          <a:prstGeom prst="rect">
            <a:avLst/>
          </a:prstGeom>
          <a:noFill/>
          <a:ln>
            <a:noFill/>
          </a:ln>
        </p:spPr>
      </p:sp>
      <p:sp>
        <p:nvSpPr>
          <p:cNvPr id="471" name="Google Shape;471;p64"/>
          <p:cNvSpPr txBox="1"/>
          <p:nvPr>
            <p:ph idx="6" type="body"/>
          </p:nvPr>
        </p:nvSpPr>
        <p:spPr>
          <a:xfrm>
            <a:off x="3255250" y="3911700"/>
            <a:ext cx="2627100" cy="10185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72" name="Google Shape;472;p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473" name="Google Shape;473;p64"/>
          <p:cNvSpPr txBox="1"/>
          <p:nvPr>
            <p:ph type="title"/>
          </p:nvPr>
        </p:nvSpPr>
        <p:spPr>
          <a:xfrm>
            <a:off x="311700" y="445025"/>
            <a:ext cx="8520600" cy="572700"/>
          </a:xfrm>
          <a:prstGeom prst="rect">
            <a:avLst/>
          </a:prstGeom>
        </p:spPr>
        <p:txBody>
          <a:bodyPr anchorCtr="0" anchor="b" bIns="0" lIns="0" spcFirstLastPara="1" rIns="0" wrap="square" tIns="0">
            <a:norm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474" name="Google Shape;474;p64"/>
          <p:cNvSpPr txBox="1"/>
          <p:nvPr>
            <p:ph idx="7" type="subTitle"/>
          </p:nvPr>
        </p:nvSpPr>
        <p:spPr>
          <a:xfrm>
            <a:off x="311725" y="3430500"/>
            <a:ext cx="2627100" cy="481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75" name="Google Shape;475;p64"/>
          <p:cNvSpPr txBox="1"/>
          <p:nvPr>
            <p:ph idx="8" type="subTitle"/>
          </p:nvPr>
        </p:nvSpPr>
        <p:spPr>
          <a:xfrm>
            <a:off x="6205225" y="3430500"/>
            <a:ext cx="2627100" cy="481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76" name="Google Shape;476;p64"/>
          <p:cNvSpPr txBox="1"/>
          <p:nvPr>
            <p:ph idx="9" type="subTitle"/>
          </p:nvPr>
        </p:nvSpPr>
        <p:spPr>
          <a:xfrm>
            <a:off x="3255250" y="3430500"/>
            <a:ext cx="2627100" cy="481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477" name="Shape 477"/>
        <p:cNvGrpSpPr/>
        <p:nvPr/>
      </p:nvGrpSpPr>
      <p:grpSpPr>
        <a:xfrm>
          <a:off x="0" y="0"/>
          <a:ext cx="0" cy="0"/>
          <a:chOff x="0" y="0"/>
          <a:chExt cx="0" cy="0"/>
        </a:xfrm>
      </p:grpSpPr>
      <p:sp>
        <p:nvSpPr>
          <p:cNvPr id="478" name="Google Shape;478;p65"/>
          <p:cNvSpPr/>
          <p:nvPr>
            <p:ph idx="2" type="pic"/>
          </p:nvPr>
        </p:nvSpPr>
        <p:spPr>
          <a:xfrm>
            <a:off x="311700" y="445025"/>
            <a:ext cx="8520600" cy="4218300"/>
          </a:xfrm>
          <a:prstGeom prst="rect">
            <a:avLst/>
          </a:prstGeom>
          <a:noFill/>
          <a:ln>
            <a:noFill/>
          </a:ln>
        </p:spPr>
      </p:sp>
      <p:sp>
        <p:nvSpPr>
          <p:cNvPr id="479" name="Google Shape;479;p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480" name="Shape 480"/>
        <p:cNvGrpSpPr/>
        <p:nvPr/>
      </p:nvGrpSpPr>
      <p:grpSpPr>
        <a:xfrm>
          <a:off x="0" y="0"/>
          <a:ext cx="0" cy="0"/>
          <a:chOff x="0" y="0"/>
          <a:chExt cx="0" cy="0"/>
        </a:xfrm>
      </p:grpSpPr>
      <p:sp>
        <p:nvSpPr>
          <p:cNvPr id="481" name="Google Shape;481;p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482" name="Google Shape;482;p66"/>
          <p:cNvSpPr/>
          <p:nvPr>
            <p:ph idx="2" type="pic"/>
          </p:nvPr>
        </p:nvSpPr>
        <p:spPr>
          <a:xfrm>
            <a:off x="3389600" y="118913"/>
            <a:ext cx="1643700" cy="1535100"/>
          </a:xfrm>
          <a:prstGeom prst="rect">
            <a:avLst/>
          </a:prstGeom>
          <a:noFill/>
          <a:ln>
            <a:noFill/>
          </a:ln>
        </p:spPr>
      </p:sp>
      <p:sp>
        <p:nvSpPr>
          <p:cNvPr id="483" name="Google Shape;483;p66"/>
          <p:cNvSpPr/>
          <p:nvPr>
            <p:ph idx="3" type="pic"/>
          </p:nvPr>
        </p:nvSpPr>
        <p:spPr>
          <a:xfrm>
            <a:off x="5195935" y="118913"/>
            <a:ext cx="1643700" cy="1535100"/>
          </a:xfrm>
          <a:prstGeom prst="rect">
            <a:avLst/>
          </a:prstGeom>
          <a:noFill/>
          <a:ln>
            <a:noFill/>
          </a:ln>
        </p:spPr>
      </p:sp>
      <p:sp>
        <p:nvSpPr>
          <p:cNvPr id="484" name="Google Shape;484;p66"/>
          <p:cNvSpPr/>
          <p:nvPr>
            <p:ph idx="4" type="pic"/>
          </p:nvPr>
        </p:nvSpPr>
        <p:spPr>
          <a:xfrm>
            <a:off x="7002270" y="118913"/>
            <a:ext cx="1643700" cy="1535100"/>
          </a:xfrm>
          <a:prstGeom prst="rect">
            <a:avLst/>
          </a:prstGeom>
          <a:noFill/>
          <a:ln>
            <a:noFill/>
          </a:ln>
        </p:spPr>
      </p:sp>
      <p:sp>
        <p:nvSpPr>
          <p:cNvPr id="485" name="Google Shape;485;p66"/>
          <p:cNvSpPr/>
          <p:nvPr>
            <p:ph idx="5" type="pic"/>
          </p:nvPr>
        </p:nvSpPr>
        <p:spPr>
          <a:xfrm>
            <a:off x="3389588" y="1804212"/>
            <a:ext cx="1643700" cy="1535100"/>
          </a:xfrm>
          <a:prstGeom prst="rect">
            <a:avLst/>
          </a:prstGeom>
          <a:noFill/>
          <a:ln>
            <a:noFill/>
          </a:ln>
        </p:spPr>
      </p:sp>
      <p:sp>
        <p:nvSpPr>
          <p:cNvPr id="486" name="Google Shape;486;p66"/>
          <p:cNvSpPr/>
          <p:nvPr>
            <p:ph idx="6" type="pic"/>
          </p:nvPr>
        </p:nvSpPr>
        <p:spPr>
          <a:xfrm>
            <a:off x="5195922" y="1804212"/>
            <a:ext cx="1643700" cy="1535100"/>
          </a:xfrm>
          <a:prstGeom prst="rect">
            <a:avLst/>
          </a:prstGeom>
          <a:noFill/>
          <a:ln>
            <a:noFill/>
          </a:ln>
        </p:spPr>
      </p:sp>
      <p:sp>
        <p:nvSpPr>
          <p:cNvPr id="487" name="Google Shape;487;p66"/>
          <p:cNvSpPr/>
          <p:nvPr>
            <p:ph idx="7" type="pic"/>
          </p:nvPr>
        </p:nvSpPr>
        <p:spPr>
          <a:xfrm>
            <a:off x="7002257" y="1804212"/>
            <a:ext cx="1643700" cy="1535100"/>
          </a:xfrm>
          <a:prstGeom prst="rect">
            <a:avLst/>
          </a:prstGeom>
          <a:noFill/>
          <a:ln>
            <a:noFill/>
          </a:ln>
        </p:spPr>
      </p:sp>
      <p:sp>
        <p:nvSpPr>
          <p:cNvPr id="488" name="Google Shape;488;p66"/>
          <p:cNvSpPr txBox="1"/>
          <p:nvPr>
            <p:ph type="title"/>
          </p:nvPr>
        </p:nvSpPr>
        <p:spPr>
          <a:xfrm>
            <a:off x="351550" y="445025"/>
            <a:ext cx="2596800" cy="1706400"/>
          </a:xfrm>
          <a:prstGeom prst="rect">
            <a:avLst/>
          </a:prstGeom>
        </p:spPr>
        <p:txBody>
          <a:bodyPr anchorCtr="0" anchor="b" bIns="0" lIns="0" spcFirstLastPara="1" rIns="0" wrap="square" tIns="0">
            <a:sp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489" name="Google Shape;489;p66"/>
          <p:cNvSpPr/>
          <p:nvPr>
            <p:ph idx="8" type="pic"/>
          </p:nvPr>
        </p:nvSpPr>
        <p:spPr>
          <a:xfrm>
            <a:off x="3389588" y="3489487"/>
            <a:ext cx="1643700" cy="1535100"/>
          </a:xfrm>
          <a:prstGeom prst="rect">
            <a:avLst/>
          </a:prstGeom>
          <a:noFill/>
          <a:ln>
            <a:noFill/>
          </a:ln>
        </p:spPr>
      </p:sp>
      <p:sp>
        <p:nvSpPr>
          <p:cNvPr id="490" name="Google Shape;490;p66"/>
          <p:cNvSpPr/>
          <p:nvPr>
            <p:ph idx="9" type="pic"/>
          </p:nvPr>
        </p:nvSpPr>
        <p:spPr>
          <a:xfrm>
            <a:off x="5195922" y="3489487"/>
            <a:ext cx="1643700" cy="1535100"/>
          </a:xfrm>
          <a:prstGeom prst="rect">
            <a:avLst/>
          </a:prstGeom>
          <a:noFill/>
          <a:ln>
            <a:noFill/>
          </a:ln>
        </p:spPr>
      </p:sp>
      <p:sp>
        <p:nvSpPr>
          <p:cNvPr id="491" name="Google Shape;491;p66"/>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492" name="Shape 492"/>
        <p:cNvGrpSpPr/>
        <p:nvPr/>
      </p:nvGrpSpPr>
      <p:grpSpPr>
        <a:xfrm>
          <a:off x="0" y="0"/>
          <a:ext cx="0" cy="0"/>
          <a:chOff x="0" y="0"/>
          <a:chExt cx="0" cy="0"/>
        </a:xfrm>
      </p:grpSpPr>
      <p:grpSp>
        <p:nvGrpSpPr>
          <p:cNvPr id="493" name="Google Shape;493;p67"/>
          <p:cNvGrpSpPr/>
          <p:nvPr/>
        </p:nvGrpSpPr>
        <p:grpSpPr>
          <a:xfrm>
            <a:off x="81" y="-57"/>
            <a:ext cx="9144360" cy="5143800"/>
            <a:chOff x="81" y="-57"/>
            <a:chExt cx="9144360" cy="5143800"/>
          </a:xfrm>
        </p:grpSpPr>
        <p:sp>
          <p:nvSpPr>
            <p:cNvPr id="494" name="Google Shape;494;p67"/>
            <p:cNvSpPr/>
            <p:nvPr/>
          </p:nvSpPr>
          <p:spPr>
            <a:xfrm rot="-5400000">
              <a:off x="-735519" y="735543"/>
              <a:ext cx="5143800" cy="3672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495" name="Google Shape;495;p67"/>
            <p:cNvSpPr/>
            <p:nvPr/>
          </p:nvSpPr>
          <p:spPr>
            <a:xfrm rot="-5400000">
              <a:off x="2000361" y="735543"/>
              <a:ext cx="5143800" cy="3672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496" name="Google Shape;496;p67"/>
            <p:cNvSpPr/>
            <p:nvPr/>
          </p:nvSpPr>
          <p:spPr>
            <a:xfrm rot="-5400000">
              <a:off x="4736241" y="735543"/>
              <a:ext cx="5143800" cy="3672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grpSp>
      <p:sp>
        <p:nvSpPr>
          <p:cNvPr id="497" name="Google Shape;497;p67"/>
          <p:cNvSpPr txBox="1"/>
          <p:nvPr>
            <p:ph type="ctrTitle"/>
          </p:nvPr>
        </p:nvSpPr>
        <p:spPr>
          <a:xfrm>
            <a:off x="429300" y="1681700"/>
            <a:ext cx="8285400" cy="1362300"/>
          </a:xfrm>
          <a:prstGeom prst="rect">
            <a:avLst/>
          </a:prstGeom>
        </p:spPr>
        <p:txBody>
          <a:bodyPr anchorCtr="0" anchor="b" bIns="91425" lIns="91425" spcFirstLastPara="1" rIns="91425" wrap="square" tIns="91425">
            <a:noAutofit/>
          </a:bodyPr>
          <a:lstStyle>
            <a:lvl1pPr lvl="0">
              <a:spcBef>
                <a:spcPts val="0"/>
              </a:spcBef>
              <a:spcAft>
                <a:spcPts val="0"/>
              </a:spcAft>
              <a:buSzPts val="4500"/>
              <a:buFont typeface="Figtree ExtraBold"/>
              <a:buNone/>
              <a:defRPr b="0" sz="4500">
                <a:latin typeface="Figtree ExtraBold"/>
                <a:ea typeface="Figtree ExtraBold"/>
                <a:cs typeface="Figtree ExtraBold"/>
                <a:sym typeface="Figtree ExtraBold"/>
              </a:defRPr>
            </a:lvl1pPr>
            <a:lvl2pPr lvl="1">
              <a:spcBef>
                <a:spcPts val="0"/>
              </a:spcBef>
              <a:spcAft>
                <a:spcPts val="0"/>
              </a:spcAft>
              <a:buSzPts val="4500"/>
              <a:buFont typeface="Figtree ExtraBold"/>
              <a:buNone/>
              <a:defRPr b="0" sz="4500">
                <a:latin typeface="Figtree ExtraBold"/>
                <a:ea typeface="Figtree ExtraBold"/>
                <a:cs typeface="Figtree ExtraBold"/>
                <a:sym typeface="Figtree ExtraBold"/>
              </a:defRPr>
            </a:lvl2pPr>
            <a:lvl3pPr lvl="2">
              <a:spcBef>
                <a:spcPts val="0"/>
              </a:spcBef>
              <a:spcAft>
                <a:spcPts val="0"/>
              </a:spcAft>
              <a:buSzPts val="4500"/>
              <a:buFont typeface="Figtree ExtraBold"/>
              <a:buNone/>
              <a:defRPr b="0" sz="4500">
                <a:latin typeface="Figtree ExtraBold"/>
                <a:ea typeface="Figtree ExtraBold"/>
                <a:cs typeface="Figtree ExtraBold"/>
                <a:sym typeface="Figtree ExtraBold"/>
              </a:defRPr>
            </a:lvl3pPr>
            <a:lvl4pPr lvl="3">
              <a:spcBef>
                <a:spcPts val="0"/>
              </a:spcBef>
              <a:spcAft>
                <a:spcPts val="0"/>
              </a:spcAft>
              <a:buSzPts val="4500"/>
              <a:buFont typeface="Figtree ExtraBold"/>
              <a:buNone/>
              <a:defRPr b="0" sz="4500">
                <a:latin typeface="Figtree ExtraBold"/>
                <a:ea typeface="Figtree ExtraBold"/>
                <a:cs typeface="Figtree ExtraBold"/>
                <a:sym typeface="Figtree ExtraBold"/>
              </a:defRPr>
            </a:lvl4pPr>
            <a:lvl5pPr lvl="4">
              <a:spcBef>
                <a:spcPts val="0"/>
              </a:spcBef>
              <a:spcAft>
                <a:spcPts val="0"/>
              </a:spcAft>
              <a:buSzPts val="4500"/>
              <a:buFont typeface="Figtree ExtraBold"/>
              <a:buNone/>
              <a:defRPr b="0" sz="4500">
                <a:latin typeface="Figtree ExtraBold"/>
                <a:ea typeface="Figtree ExtraBold"/>
                <a:cs typeface="Figtree ExtraBold"/>
                <a:sym typeface="Figtree ExtraBold"/>
              </a:defRPr>
            </a:lvl5pPr>
            <a:lvl6pPr lvl="5">
              <a:spcBef>
                <a:spcPts val="0"/>
              </a:spcBef>
              <a:spcAft>
                <a:spcPts val="0"/>
              </a:spcAft>
              <a:buSzPts val="4500"/>
              <a:buFont typeface="Figtree ExtraBold"/>
              <a:buNone/>
              <a:defRPr b="0" sz="4500">
                <a:latin typeface="Figtree ExtraBold"/>
                <a:ea typeface="Figtree ExtraBold"/>
                <a:cs typeface="Figtree ExtraBold"/>
                <a:sym typeface="Figtree ExtraBold"/>
              </a:defRPr>
            </a:lvl6pPr>
            <a:lvl7pPr lvl="6">
              <a:spcBef>
                <a:spcPts val="0"/>
              </a:spcBef>
              <a:spcAft>
                <a:spcPts val="0"/>
              </a:spcAft>
              <a:buSzPts val="4500"/>
              <a:buFont typeface="Figtree ExtraBold"/>
              <a:buNone/>
              <a:defRPr b="0" sz="4500">
                <a:latin typeface="Figtree ExtraBold"/>
                <a:ea typeface="Figtree ExtraBold"/>
                <a:cs typeface="Figtree ExtraBold"/>
                <a:sym typeface="Figtree ExtraBold"/>
              </a:defRPr>
            </a:lvl7pPr>
            <a:lvl8pPr lvl="7">
              <a:spcBef>
                <a:spcPts val="0"/>
              </a:spcBef>
              <a:spcAft>
                <a:spcPts val="0"/>
              </a:spcAft>
              <a:buSzPts val="4500"/>
              <a:buFont typeface="Figtree ExtraBold"/>
              <a:buNone/>
              <a:defRPr b="0" sz="4500">
                <a:latin typeface="Figtree ExtraBold"/>
                <a:ea typeface="Figtree ExtraBold"/>
                <a:cs typeface="Figtree ExtraBold"/>
                <a:sym typeface="Figtree ExtraBold"/>
              </a:defRPr>
            </a:lvl8pPr>
            <a:lvl9pPr lvl="8">
              <a:spcBef>
                <a:spcPts val="0"/>
              </a:spcBef>
              <a:spcAft>
                <a:spcPts val="0"/>
              </a:spcAft>
              <a:buSzPts val="4500"/>
              <a:buFont typeface="Figtree ExtraBold"/>
              <a:buNone/>
              <a:defRPr b="0" sz="4500">
                <a:latin typeface="Figtree ExtraBold"/>
                <a:ea typeface="Figtree ExtraBold"/>
                <a:cs typeface="Figtree ExtraBold"/>
                <a:sym typeface="Figtree ExtraBold"/>
              </a:defRPr>
            </a:lvl9pPr>
          </a:lstStyle>
          <a:p/>
        </p:txBody>
      </p:sp>
      <p:sp>
        <p:nvSpPr>
          <p:cNvPr id="498" name="Google Shape;498;p67"/>
          <p:cNvSpPr txBox="1"/>
          <p:nvPr>
            <p:ph idx="1" type="subTitle"/>
          </p:nvPr>
        </p:nvSpPr>
        <p:spPr>
          <a:xfrm>
            <a:off x="429300" y="3116325"/>
            <a:ext cx="8285400" cy="6498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1500"/>
              <a:buFont typeface="Figtree"/>
              <a:buNone/>
              <a:defRPr sz="1500">
                <a:solidFill>
                  <a:schemeClr val="dk1"/>
                </a:solidFill>
                <a:latin typeface="Figtree"/>
                <a:ea typeface="Figtree"/>
                <a:cs typeface="Figtree"/>
                <a:sym typeface="Figtree"/>
              </a:defRPr>
            </a:lvl1pPr>
            <a:lvl2pPr lvl="1" algn="ctr">
              <a:spcBef>
                <a:spcPts val="0"/>
              </a:spcBef>
              <a:spcAft>
                <a:spcPts val="0"/>
              </a:spcAft>
              <a:buClr>
                <a:schemeClr val="dk1"/>
              </a:buClr>
              <a:buSzPts val="1500"/>
              <a:buFont typeface="Figtree"/>
              <a:buNone/>
              <a:defRPr sz="1500">
                <a:solidFill>
                  <a:schemeClr val="dk1"/>
                </a:solidFill>
                <a:latin typeface="Figtree"/>
                <a:ea typeface="Figtree"/>
                <a:cs typeface="Figtree"/>
                <a:sym typeface="Figtree"/>
              </a:defRPr>
            </a:lvl2pPr>
            <a:lvl3pPr lvl="2" algn="ctr">
              <a:spcBef>
                <a:spcPts val="0"/>
              </a:spcBef>
              <a:spcAft>
                <a:spcPts val="0"/>
              </a:spcAft>
              <a:buClr>
                <a:schemeClr val="dk1"/>
              </a:buClr>
              <a:buSzPts val="1500"/>
              <a:buFont typeface="Figtree"/>
              <a:buNone/>
              <a:defRPr sz="1500">
                <a:solidFill>
                  <a:schemeClr val="dk1"/>
                </a:solidFill>
                <a:latin typeface="Figtree"/>
                <a:ea typeface="Figtree"/>
                <a:cs typeface="Figtree"/>
                <a:sym typeface="Figtree"/>
              </a:defRPr>
            </a:lvl3pPr>
            <a:lvl4pPr lvl="3" algn="ctr">
              <a:spcBef>
                <a:spcPts val="0"/>
              </a:spcBef>
              <a:spcAft>
                <a:spcPts val="0"/>
              </a:spcAft>
              <a:buClr>
                <a:schemeClr val="dk1"/>
              </a:buClr>
              <a:buSzPts val="1500"/>
              <a:buFont typeface="Figtree"/>
              <a:buNone/>
              <a:defRPr sz="1500">
                <a:solidFill>
                  <a:schemeClr val="dk1"/>
                </a:solidFill>
                <a:latin typeface="Figtree"/>
                <a:ea typeface="Figtree"/>
                <a:cs typeface="Figtree"/>
                <a:sym typeface="Figtree"/>
              </a:defRPr>
            </a:lvl4pPr>
            <a:lvl5pPr lvl="4" algn="ctr">
              <a:spcBef>
                <a:spcPts val="0"/>
              </a:spcBef>
              <a:spcAft>
                <a:spcPts val="0"/>
              </a:spcAft>
              <a:buClr>
                <a:schemeClr val="dk1"/>
              </a:buClr>
              <a:buSzPts val="1500"/>
              <a:buFont typeface="Figtree"/>
              <a:buNone/>
              <a:defRPr sz="1500">
                <a:solidFill>
                  <a:schemeClr val="dk1"/>
                </a:solidFill>
                <a:latin typeface="Figtree"/>
                <a:ea typeface="Figtree"/>
                <a:cs typeface="Figtree"/>
                <a:sym typeface="Figtree"/>
              </a:defRPr>
            </a:lvl5pPr>
            <a:lvl6pPr lvl="5" algn="ctr">
              <a:spcBef>
                <a:spcPts val="0"/>
              </a:spcBef>
              <a:spcAft>
                <a:spcPts val="0"/>
              </a:spcAft>
              <a:buClr>
                <a:schemeClr val="dk1"/>
              </a:buClr>
              <a:buSzPts val="1500"/>
              <a:buFont typeface="Figtree"/>
              <a:buNone/>
              <a:defRPr sz="1500">
                <a:solidFill>
                  <a:schemeClr val="dk1"/>
                </a:solidFill>
                <a:latin typeface="Figtree"/>
                <a:ea typeface="Figtree"/>
                <a:cs typeface="Figtree"/>
                <a:sym typeface="Figtree"/>
              </a:defRPr>
            </a:lvl6pPr>
            <a:lvl7pPr lvl="6" algn="ctr">
              <a:spcBef>
                <a:spcPts val="0"/>
              </a:spcBef>
              <a:spcAft>
                <a:spcPts val="0"/>
              </a:spcAft>
              <a:buClr>
                <a:schemeClr val="dk1"/>
              </a:buClr>
              <a:buSzPts val="1500"/>
              <a:buFont typeface="Figtree"/>
              <a:buNone/>
              <a:defRPr sz="1500">
                <a:solidFill>
                  <a:schemeClr val="dk1"/>
                </a:solidFill>
                <a:latin typeface="Figtree"/>
                <a:ea typeface="Figtree"/>
                <a:cs typeface="Figtree"/>
                <a:sym typeface="Figtree"/>
              </a:defRPr>
            </a:lvl7pPr>
            <a:lvl8pPr lvl="7" algn="ctr">
              <a:spcBef>
                <a:spcPts val="0"/>
              </a:spcBef>
              <a:spcAft>
                <a:spcPts val="0"/>
              </a:spcAft>
              <a:buClr>
                <a:schemeClr val="dk1"/>
              </a:buClr>
              <a:buSzPts val="1500"/>
              <a:buFont typeface="Figtree"/>
              <a:buNone/>
              <a:defRPr sz="1500">
                <a:solidFill>
                  <a:schemeClr val="dk1"/>
                </a:solidFill>
                <a:latin typeface="Figtree"/>
                <a:ea typeface="Figtree"/>
                <a:cs typeface="Figtree"/>
                <a:sym typeface="Figtree"/>
              </a:defRPr>
            </a:lvl8pPr>
            <a:lvl9pPr lvl="8" algn="ctr">
              <a:spcBef>
                <a:spcPts val="0"/>
              </a:spcBef>
              <a:spcAft>
                <a:spcPts val="0"/>
              </a:spcAft>
              <a:buClr>
                <a:schemeClr val="dk1"/>
              </a:buClr>
              <a:buSzPts val="1500"/>
              <a:buFont typeface="Figtree"/>
              <a:buNone/>
              <a:defRPr sz="1500">
                <a:solidFill>
                  <a:schemeClr val="dk1"/>
                </a:solidFill>
                <a:latin typeface="Figtree"/>
                <a:ea typeface="Figtree"/>
                <a:cs typeface="Figtree"/>
                <a:sym typeface="Figtre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and body" type="secHead">
  <p:cSld name="SECTION_HEADER">
    <p:bg>
      <p:bgPr>
        <a:solidFill>
          <a:schemeClr val="lt2"/>
        </a:solidFill>
      </p:bgPr>
    </p:bg>
    <p:spTree>
      <p:nvGrpSpPr>
        <p:cNvPr id="499" name="Shape 499"/>
        <p:cNvGrpSpPr/>
        <p:nvPr/>
      </p:nvGrpSpPr>
      <p:grpSpPr>
        <a:xfrm>
          <a:off x="0" y="0"/>
          <a:ext cx="0" cy="0"/>
          <a:chOff x="0" y="0"/>
          <a:chExt cx="0" cy="0"/>
        </a:xfrm>
      </p:grpSpPr>
      <p:grpSp>
        <p:nvGrpSpPr>
          <p:cNvPr id="500" name="Google Shape;500;p68"/>
          <p:cNvGrpSpPr/>
          <p:nvPr/>
        </p:nvGrpSpPr>
        <p:grpSpPr>
          <a:xfrm>
            <a:off x="1500" y="656450"/>
            <a:ext cx="9144473" cy="4268250"/>
            <a:chOff x="1500" y="656450"/>
            <a:chExt cx="9144473" cy="4268250"/>
          </a:xfrm>
        </p:grpSpPr>
        <p:sp>
          <p:nvSpPr>
            <p:cNvPr id="501" name="Google Shape;501;p68"/>
            <p:cNvSpPr/>
            <p:nvPr/>
          </p:nvSpPr>
          <p:spPr>
            <a:xfrm rot="-5400000">
              <a:off x="3342986" y="195800"/>
              <a:ext cx="2461500" cy="338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502" name="Google Shape;502;p68"/>
            <p:cNvSpPr/>
            <p:nvPr/>
          </p:nvSpPr>
          <p:spPr>
            <a:xfrm rot="-5400000">
              <a:off x="462150" y="195800"/>
              <a:ext cx="2461500" cy="338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503" name="Google Shape;503;p68"/>
            <p:cNvSpPr/>
            <p:nvPr/>
          </p:nvSpPr>
          <p:spPr>
            <a:xfrm>
              <a:off x="2401856" y="1764425"/>
              <a:ext cx="1463100" cy="2052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a:ea typeface="Figtree"/>
                <a:cs typeface="Figtree"/>
                <a:sym typeface="Figtree"/>
              </a:endParaRPr>
            </a:p>
          </p:txBody>
        </p:sp>
        <p:sp>
          <p:nvSpPr>
            <p:cNvPr id="504" name="Google Shape;504;p68"/>
            <p:cNvSpPr/>
            <p:nvPr/>
          </p:nvSpPr>
          <p:spPr>
            <a:xfrm rot="-5400000">
              <a:off x="6223823" y="195800"/>
              <a:ext cx="2461500" cy="338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505" name="Google Shape;505;p68"/>
            <p:cNvSpPr/>
            <p:nvPr/>
          </p:nvSpPr>
          <p:spPr>
            <a:xfrm rot="-5400000">
              <a:off x="3342986" y="2002550"/>
              <a:ext cx="2461500" cy="338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506" name="Google Shape;506;p68"/>
            <p:cNvSpPr/>
            <p:nvPr/>
          </p:nvSpPr>
          <p:spPr>
            <a:xfrm rot="-5400000">
              <a:off x="462150" y="2002550"/>
              <a:ext cx="2461500" cy="338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507" name="Google Shape;507;p68"/>
            <p:cNvSpPr/>
            <p:nvPr/>
          </p:nvSpPr>
          <p:spPr>
            <a:xfrm rot="-5400000">
              <a:off x="6223823" y="2002550"/>
              <a:ext cx="2461500" cy="338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508" name="Google Shape;508;p68"/>
            <p:cNvSpPr/>
            <p:nvPr/>
          </p:nvSpPr>
          <p:spPr>
            <a:xfrm>
              <a:off x="5282615" y="1764425"/>
              <a:ext cx="1463100" cy="2052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a:ea typeface="Figtree"/>
                <a:cs typeface="Figtree"/>
                <a:sym typeface="Figtree"/>
              </a:endParaRPr>
            </a:p>
          </p:txBody>
        </p:sp>
      </p:grpSp>
      <p:sp>
        <p:nvSpPr>
          <p:cNvPr id="509" name="Google Shape;509;p68"/>
          <p:cNvSpPr txBox="1"/>
          <p:nvPr>
            <p:ph idx="1" type="body"/>
          </p:nvPr>
        </p:nvSpPr>
        <p:spPr>
          <a:xfrm>
            <a:off x="932400" y="2949400"/>
            <a:ext cx="7279200" cy="8772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Font typeface="Figtree"/>
              <a:buChar char="●"/>
              <a:defRPr/>
            </a:lvl1pPr>
            <a:lvl2pPr indent="-323850" lvl="1" marL="914400">
              <a:spcBef>
                <a:spcPts val="0"/>
              </a:spcBef>
              <a:spcAft>
                <a:spcPts val="0"/>
              </a:spcAft>
              <a:buSzPts val="1500"/>
              <a:buFont typeface="Figtree"/>
              <a:buChar char="○"/>
              <a:defRPr/>
            </a:lvl2pPr>
            <a:lvl3pPr indent="-323850" lvl="2" marL="1371600">
              <a:spcBef>
                <a:spcPts val="0"/>
              </a:spcBef>
              <a:spcAft>
                <a:spcPts val="0"/>
              </a:spcAft>
              <a:buSzPts val="1500"/>
              <a:buFont typeface="Figtree"/>
              <a:buChar char="■"/>
              <a:defRPr/>
            </a:lvl3pPr>
            <a:lvl4pPr indent="-323850" lvl="3" marL="1828800">
              <a:spcBef>
                <a:spcPts val="0"/>
              </a:spcBef>
              <a:spcAft>
                <a:spcPts val="0"/>
              </a:spcAft>
              <a:buSzPts val="1500"/>
              <a:buFont typeface="Figtree"/>
              <a:buChar char="●"/>
              <a:defRPr/>
            </a:lvl4pPr>
            <a:lvl5pPr indent="-323850" lvl="4" marL="2286000">
              <a:spcBef>
                <a:spcPts val="0"/>
              </a:spcBef>
              <a:spcAft>
                <a:spcPts val="0"/>
              </a:spcAft>
              <a:buSzPts val="1500"/>
              <a:buFont typeface="Figtree"/>
              <a:buChar char="○"/>
              <a:defRPr/>
            </a:lvl5pPr>
            <a:lvl6pPr indent="-323850" lvl="5" marL="2743200">
              <a:spcBef>
                <a:spcPts val="0"/>
              </a:spcBef>
              <a:spcAft>
                <a:spcPts val="0"/>
              </a:spcAft>
              <a:buSzPts val="1500"/>
              <a:buFont typeface="Figtree"/>
              <a:buChar char="■"/>
              <a:defRPr/>
            </a:lvl6pPr>
            <a:lvl7pPr indent="-323850" lvl="6" marL="3200400">
              <a:spcBef>
                <a:spcPts val="0"/>
              </a:spcBef>
              <a:spcAft>
                <a:spcPts val="0"/>
              </a:spcAft>
              <a:buSzPts val="1500"/>
              <a:buFont typeface="Figtree"/>
              <a:buChar char="●"/>
              <a:defRPr/>
            </a:lvl7pPr>
            <a:lvl8pPr indent="-323850" lvl="7" marL="3657600">
              <a:spcBef>
                <a:spcPts val="0"/>
              </a:spcBef>
              <a:spcAft>
                <a:spcPts val="0"/>
              </a:spcAft>
              <a:buSzPts val="1500"/>
              <a:buFont typeface="Figtree"/>
              <a:buChar char="○"/>
              <a:defRPr/>
            </a:lvl8pPr>
            <a:lvl9pPr indent="-323850" lvl="8" marL="4114800">
              <a:spcBef>
                <a:spcPts val="0"/>
              </a:spcBef>
              <a:spcAft>
                <a:spcPts val="0"/>
              </a:spcAft>
              <a:buSzPts val="1500"/>
              <a:buFont typeface="Figtree"/>
              <a:buChar char="■"/>
              <a:defRPr/>
            </a:lvl9pPr>
          </a:lstStyle>
          <a:p/>
        </p:txBody>
      </p:sp>
      <p:sp>
        <p:nvSpPr>
          <p:cNvPr id="510" name="Google Shape;510;p68"/>
          <p:cNvSpPr txBox="1"/>
          <p:nvPr>
            <p:ph type="title"/>
          </p:nvPr>
        </p:nvSpPr>
        <p:spPr>
          <a:xfrm>
            <a:off x="932400" y="1881350"/>
            <a:ext cx="7279200" cy="572700"/>
          </a:xfrm>
          <a:prstGeom prst="rect">
            <a:avLst/>
          </a:prstGeom>
        </p:spPr>
        <p:txBody>
          <a:bodyPr anchorCtr="0" anchor="b" bIns="0" lIns="0" spcFirstLastPara="1" rIns="0" wrap="square" tIns="0">
            <a:noAutofit/>
          </a:bodyPr>
          <a:lstStyle>
            <a:lvl1pPr lvl="0">
              <a:spcBef>
                <a:spcPts val="0"/>
              </a:spcBef>
              <a:spcAft>
                <a:spcPts val="0"/>
              </a:spcAft>
              <a:buSzPts val="3500"/>
              <a:buFont typeface="Figtree"/>
              <a:buNone/>
              <a:defRPr/>
            </a:lvl1pPr>
            <a:lvl2pPr lvl="1">
              <a:spcBef>
                <a:spcPts val="0"/>
              </a:spcBef>
              <a:spcAft>
                <a:spcPts val="0"/>
              </a:spcAft>
              <a:buSzPts val="3500"/>
              <a:buFont typeface="Figtree"/>
              <a:buNone/>
              <a:defRPr/>
            </a:lvl2pPr>
            <a:lvl3pPr lvl="2">
              <a:spcBef>
                <a:spcPts val="0"/>
              </a:spcBef>
              <a:spcAft>
                <a:spcPts val="0"/>
              </a:spcAft>
              <a:buSzPts val="3500"/>
              <a:buFont typeface="Figtree"/>
              <a:buNone/>
              <a:defRPr/>
            </a:lvl3pPr>
            <a:lvl4pPr lvl="3">
              <a:spcBef>
                <a:spcPts val="0"/>
              </a:spcBef>
              <a:spcAft>
                <a:spcPts val="0"/>
              </a:spcAft>
              <a:buSzPts val="3500"/>
              <a:buFont typeface="Figtree"/>
              <a:buNone/>
              <a:defRPr/>
            </a:lvl4pPr>
            <a:lvl5pPr lvl="4">
              <a:spcBef>
                <a:spcPts val="0"/>
              </a:spcBef>
              <a:spcAft>
                <a:spcPts val="0"/>
              </a:spcAft>
              <a:buSzPts val="3500"/>
              <a:buFont typeface="Figtree"/>
              <a:buNone/>
              <a:defRPr/>
            </a:lvl5pPr>
            <a:lvl6pPr lvl="5">
              <a:spcBef>
                <a:spcPts val="0"/>
              </a:spcBef>
              <a:spcAft>
                <a:spcPts val="0"/>
              </a:spcAft>
              <a:buSzPts val="3500"/>
              <a:buFont typeface="Figtree"/>
              <a:buNone/>
              <a:defRPr/>
            </a:lvl6pPr>
            <a:lvl7pPr lvl="6">
              <a:spcBef>
                <a:spcPts val="0"/>
              </a:spcBef>
              <a:spcAft>
                <a:spcPts val="0"/>
              </a:spcAft>
              <a:buSzPts val="3500"/>
              <a:buFont typeface="Figtree"/>
              <a:buNone/>
              <a:defRPr/>
            </a:lvl7pPr>
            <a:lvl8pPr lvl="7">
              <a:spcBef>
                <a:spcPts val="0"/>
              </a:spcBef>
              <a:spcAft>
                <a:spcPts val="0"/>
              </a:spcAft>
              <a:buSzPts val="3500"/>
              <a:buFont typeface="Figtree"/>
              <a:buNone/>
              <a:defRPr/>
            </a:lvl8pPr>
            <a:lvl9pPr lvl="8">
              <a:spcBef>
                <a:spcPts val="0"/>
              </a:spcBef>
              <a:spcAft>
                <a:spcPts val="0"/>
              </a:spcAft>
              <a:buSzPts val="3500"/>
              <a:buFont typeface="Figtree"/>
              <a:buNone/>
              <a:defRPr/>
            </a:lvl9pPr>
          </a:lstStyle>
          <a:p/>
        </p:txBody>
      </p:sp>
      <p:sp>
        <p:nvSpPr>
          <p:cNvPr id="511" name="Google Shape;511;p68"/>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512" name="Google Shape;512;p68"/>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513" name="Google Shape;513;p68"/>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sp>
        <p:nvSpPr>
          <p:cNvPr id="514" name="Google Shape;514;p68"/>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515" name="Google Shape;515;p68"/>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516" name="Google Shape;516;p68"/>
          <p:cNvSpPr txBox="1"/>
          <p:nvPr>
            <p:ph idx="2"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517" name="Google Shape;517;p68"/>
          <p:cNvSpPr txBox="1"/>
          <p:nvPr>
            <p:ph idx="3"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SECTION_HEADER_1">
    <p:bg>
      <p:bgPr>
        <a:solidFill>
          <a:schemeClr val="lt2"/>
        </a:solidFill>
      </p:bgPr>
    </p:bg>
    <p:spTree>
      <p:nvGrpSpPr>
        <p:cNvPr id="518" name="Shape 518"/>
        <p:cNvGrpSpPr/>
        <p:nvPr/>
      </p:nvGrpSpPr>
      <p:grpSpPr>
        <a:xfrm>
          <a:off x="0" y="0"/>
          <a:ext cx="0" cy="0"/>
          <a:chOff x="0" y="0"/>
          <a:chExt cx="0" cy="0"/>
        </a:xfrm>
      </p:grpSpPr>
      <p:sp>
        <p:nvSpPr>
          <p:cNvPr id="519" name="Google Shape;519;p69"/>
          <p:cNvSpPr txBox="1"/>
          <p:nvPr>
            <p:ph idx="1" type="body"/>
          </p:nvPr>
        </p:nvSpPr>
        <p:spPr>
          <a:xfrm>
            <a:off x="932400" y="2949400"/>
            <a:ext cx="7279200" cy="8772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Font typeface="Figtree"/>
              <a:buChar char="●"/>
              <a:defRPr/>
            </a:lvl1pPr>
            <a:lvl2pPr indent="-323850" lvl="1" marL="914400">
              <a:spcBef>
                <a:spcPts val="0"/>
              </a:spcBef>
              <a:spcAft>
                <a:spcPts val="0"/>
              </a:spcAft>
              <a:buSzPts val="1500"/>
              <a:buFont typeface="Figtree"/>
              <a:buChar char="○"/>
              <a:defRPr/>
            </a:lvl2pPr>
            <a:lvl3pPr indent="-323850" lvl="2" marL="1371600">
              <a:spcBef>
                <a:spcPts val="0"/>
              </a:spcBef>
              <a:spcAft>
                <a:spcPts val="0"/>
              </a:spcAft>
              <a:buSzPts val="1500"/>
              <a:buFont typeface="Figtree"/>
              <a:buChar char="■"/>
              <a:defRPr/>
            </a:lvl3pPr>
            <a:lvl4pPr indent="-323850" lvl="3" marL="1828800">
              <a:spcBef>
                <a:spcPts val="0"/>
              </a:spcBef>
              <a:spcAft>
                <a:spcPts val="0"/>
              </a:spcAft>
              <a:buSzPts val="1500"/>
              <a:buFont typeface="Figtree"/>
              <a:buChar char="●"/>
              <a:defRPr/>
            </a:lvl4pPr>
            <a:lvl5pPr indent="-323850" lvl="4" marL="2286000">
              <a:spcBef>
                <a:spcPts val="0"/>
              </a:spcBef>
              <a:spcAft>
                <a:spcPts val="0"/>
              </a:spcAft>
              <a:buSzPts val="1500"/>
              <a:buFont typeface="Figtree"/>
              <a:buChar char="○"/>
              <a:defRPr/>
            </a:lvl5pPr>
            <a:lvl6pPr indent="-323850" lvl="5" marL="2743200">
              <a:spcBef>
                <a:spcPts val="0"/>
              </a:spcBef>
              <a:spcAft>
                <a:spcPts val="0"/>
              </a:spcAft>
              <a:buSzPts val="1500"/>
              <a:buFont typeface="Figtree"/>
              <a:buChar char="■"/>
              <a:defRPr/>
            </a:lvl6pPr>
            <a:lvl7pPr indent="-323850" lvl="6" marL="3200400">
              <a:spcBef>
                <a:spcPts val="0"/>
              </a:spcBef>
              <a:spcAft>
                <a:spcPts val="0"/>
              </a:spcAft>
              <a:buSzPts val="1500"/>
              <a:buFont typeface="Figtree"/>
              <a:buChar char="●"/>
              <a:defRPr/>
            </a:lvl7pPr>
            <a:lvl8pPr indent="-323850" lvl="7" marL="3657600">
              <a:spcBef>
                <a:spcPts val="0"/>
              </a:spcBef>
              <a:spcAft>
                <a:spcPts val="0"/>
              </a:spcAft>
              <a:buSzPts val="1500"/>
              <a:buFont typeface="Figtree"/>
              <a:buChar char="○"/>
              <a:defRPr/>
            </a:lvl8pPr>
            <a:lvl9pPr indent="-323850" lvl="8" marL="4114800">
              <a:spcBef>
                <a:spcPts val="0"/>
              </a:spcBef>
              <a:spcAft>
                <a:spcPts val="0"/>
              </a:spcAft>
              <a:buSzPts val="1500"/>
              <a:buFont typeface="Figtree"/>
              <a:buChar char="■"/>
              <a:defRPr/>
            </a:lvl9pPr>
          </a:lstStyle>
          <a:p/>
        </p:txBody>
      </p:sp>
      <p:sp>
        <p:nvSpPr>
          <p:cNvPr id="520" name="Google Shape;520;p69"/>
          <p:cNvSpPr txBox="1"/>
          <p:nvPr>
            <p:ph type="title"/>
          </p:nvPr>
        </p:nvSpPr>
        <p:spPr>
          <a:xfrm>
            <a:off x="932400" y="1881350"/>
            <a:ext cx="7279200" cy="572700"/>
          </a:xfrm>
          <a:prstGeom prst="rect">
            <a:avLst/>
          </a:prstGeom>
        </p:spPr>
        <p:txBody>
          <a:bodyPr anchorCtr="0" anchor="b" bIns="0" lIns="0" spcFirstLastPara="1" rIns="0" wrap="square" tIns="0">
            <a:noAutofit/>
          </a:bodyPr>
          <a:lstStyle>
            <a:lvl1pPr lvl="0">
              <a:spcBef>
                <a:spcPts val="0"/>
              </a:spcBef>
              <a:spcAft>
                <a:spcPts val="0"/>
              </a:spcAft>
              <a:buSzPts val="3500"/>
              <a:buFont typeface="Figtree"/>
              <a:buNone/>
              <a:defRPr/>
            </a:lvl1pPr>
            <a:lvl2pPr lvl="1">
              <a:spcBef>
                <a:spcPts val="0"/>
              </a:spcBef>
              <a:spcAft>
                <a:spcPts val="0"/>
              </a:spcAft>
              <a:buSzPts val="3500"/>
              <a:buFont typeface="Figtree"/>
              <a:buNone/>
              <a:defRPr/>
            </a:lvl2pPr>
            <a:lvl3pPr lvl="2">
              <a:spcBef>
                <a:spcPts val="0"/>
              </a:spcBef>
              <a:spcAft>
                <a:spcPts val="0"/>
              </a:spcAft>
              <a:buSzPts val="3500"/>
              <a:buFont typeface="Figtree"/>
              <a:buNone/>
              <a:defRPr/>
            </a:lvl3pPr>
            <a:lvl4pPr lvl="3">
              <a:spcBef>
                <a:spcPts val="0"/>
              </a:spcBef>
              <a:spcAft>
                <a:spcPts val="0"/>
              </a:spcAft>
              <a:buSzPts val="3500"/>
              <a:buFont typeface="Figtree"/>
              <a:buNone/>
              <a:defRPr/>
            </a:lvl4pPr>
            <a:lvl5pPr lvl="4">
              <a:spcBef>
                <a:spcPts val="0"/>
              </a:spcBef>
              <a:spcAft>
                <a:spcPts val="0"/>
              </a:spcAft>
              <a:buSzPts val="3500"/>
              <a:buFont typeface="Figtree"/>
              <a:buNone/>
              <a:defRPr/>
            </a:lvl5pPr>
            <a:lvl6pPr lvl="5">
              <a:spcBef>
                <a:spcPts val="0"/>
              </a:spcBef>
              <a:spcAft>
                <a:spcPts val="0"/>
              </a:spcAft>
              <a:buSzPts val="3500"/>
              <a:buFont typeface="Figtree"/>
              <a:buNone/>
              <a:defRPr/>
            </a:lvl6pPr>
            <a:lvl7pPr lvl="6">
              <a:spcBef>
                <a:spcPts val="0"/>
              </a:spcBef>
              <a:spcAft>
                <a:spcPts val="0"/>
              </a:spcAft>
              <a:buSzPts val="3500"/>
              <a:buFont typeface="Figtree"/>
              <a:buNone/>
              <a:defRPr/>
            </a:lvl7pPr>
            <a:lvl8pPr lvl="7">
              <a:spcBef>
                <a:spcPts val="0"/>
              </a:spcBef>
              <a:spcAft>
                <a:spcPts val="0"/>
              </a:spcAft>
              <a:buSzPts val="3500"/>
              <a:buFont typeface="Figtree"/>
              <a:buNone/>
              <a:defRPr/>
            </a:lvl8pPr>
            <a:lvl9pPr lvl="8">
              <a:spcBef>
                <a:spcPts val="0"/>
              </a:spcBef>
              <a:spcAft>
                <a:spcPts val="0"/>
              </a:spcAft>
              <a:buSzPts val="3500"/>
              <a:buFont typeface="Figtree"/>
              <a:buNone/>
              <a:defRPr/>
            </a:lvl9pPr>
          </a:lstStyle>
          <a:p/>
        </p:txBody>
      </p:sp>
      <p:sp>
        <p:nvSpPr>
          <p:cNvPr id="521" name="Google Shape;521;p69"/>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522" name="Google Shape;522;p69"/>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523" name="Google Shape;523;p69"/>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sp>
        <p:nvSpPr>
          <p:cNvPr id="524" name="Google Shape;524;p69"/>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525" name="Google Shape;525;p69"/>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526" name="Google Shape;526;p69"/>
          <p:cNvSpPr txBox="1"/>
          <p:nvPr>
            <p:ph idx="2"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527" name="Google Shape;527;p69"/>
          <p:cNvSpPr txBox="1"/>
          <p:nvPr>
            <p:ph idx="3"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type="tx">
  <p:cSld name="TITLE_AND_BODY">
    <p:bg>
      <p:bgPr>
        <a:solidFill>
          <a:schemeClr val="accent1"/>
        </a:solidFill>
      </p:bgPr>
    </p:bg>
    <p:spTree>
      <p:nvGrpSpPr>
        <p:cNvPr id="528" name="Shape 528"/>
        <p:cNvGrpSpPr/>
        <p:nvPr/>
      </p:nvGrpSpPr>
      <p:grpSpPr>
        <a:xfrm>
          <a:off x="0" y="0"/>
          <a:ext cx="0" cy="0"/>
          <a:chOff x="0" y="0"/>
          <a:chExt cx="0" cy="0"/>
        </a:xfrm>
      </p:grpSpPr>
      <p:sp>
        <p:nvSpPr>
          <p:cNvPr id="529" name="Google Shape;529;p70"/>
          <p:cNvSpPr/>
          <p:nvPr/>
        </p:nvSpPr>
        <p:spPr>
          <a:xfrm>
            <a:off x="0" y="635100"/>
            <a:ext cx="4572000" cy="42894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0" name="Google Shape;530;p70"/>
          <p:cNvSpPr/>
          <p:nvPr>
            <p:ph idx="2" type="pic"/>
          </p:nvPr>
        </p:nvSpPr>
        <p:spPr>
          <a:xfrm>
            <a:off x="4572000" y="635100"/>
            <a:ext cx="4572000" cy="4289400"/>
          </a:xfrm>
          <a:prstGeom prst="roundRect">
            <a:avLst>
              <a:gd fmla="val 50000" name="adj"/>
            </a:avLst>
          </a:prstGeom>
          <a:noFill/>
          <a:ln>
            <a:noFill/>
          </a:ln>
        </p:spPr>
      </p:sp>
      <p:sp>
        <p:nvSpPr>
          <p:cNvPr id="531" name="Google Shape;531;p70"/>
          <p:cNvSpPr txBox="1"/>
          <p:nvPr>
            <p:ph type="title"/>
          </p:nvPr>
        </p:nvSpPr>
        <p:spPr>
          <a:xfrm>
            <a:off x="639300" y="1960688"/>
            <a:ext cx="3293400" cy="523200"/>
          </a:xfrm>
          <a:prstGeom prst="rect">
            <a:avLst/>
          </a:prstGeom>
        </p:spPr>
        <p:txBody>
          <a:bodyPr anchorCtr="0" anchor="b" bIns="0" lIns="0" spcFirstLastPara="1" rIns="0" wrap="square" tIns="0">
            <a:noAutofit/>
          </a:bodyPr>
          <a:lstStyle>
            <a:lvl1pPr lvl="0">
              <a:spcBef>
                <a:spcPts val="0"/>
              </a:spcBef>
              <a:spcAft>
                <a:spcPts val="0"/>
              </a:spcAft>
              <a:buSzPts val="2000"/>
              <a:buFont typeface="Figtree"/>
              <a:buNone/>
              <a:defRPr sz="2000"/>
            </a:lvl1pPr>
            <a:lvl2pPr lvl="1">
              <a:spcBef>
                <a:spcPts val="0"/>
              </a:spcBef>
              <a:spcAft>
                <a:spcPts val="0"/>
              </a:spcAft>
              <a:buSzPts val="2000"/>
              <a:buFont typeface="Figtree"/>
              <a:buNone/>
              <a:defRPr sz="2000"/>
            </a:lvl2pPr>
            <a:lvl3pPr lvl="2">
              <a:spcBef>
                <a:spcPts val="0"/>
              </a:spcBef>
              <a:spcAft>
                <a:spcPts val="0"/>
              </a:spcAft>
              <a:buSzPts val="2000"/>
              <a:buFont typeface="Figtree"/>
              <a:buNone/>
              <a:defRPr sz="2000"/>
            </a:lvl3pPr>
            <a:lvl4pPr lvl="3">
              <a:spcBef>
                <a:spcPts val="0"/>
              </a:spcBef>
              <a:spcAft>
                <a:spcPts val="0"/>
              </a:spcAft>
              <a:buSzPts val="2000"/>
              <a:buFont typeface="Figtree"/>
              <a:buNone/>
              <a:defRPr sz="2000"/>
            </a:lvl4pPr>
            <a:lvl5pPr lvl="4">
              <a:spcBef>
                <a:spcPts val="0"/>
              </a:spcBef>
              <a:spcAft>
                <a:spcPts val="0"/>
              </a:spcAft>
              <a:buSzPts val="2000"/>
              <a:buFont typeface="Figtree"/>
              <a:buNone/>
              <a:defRPr sz="2000"/>
            </a:lvl5pPr>
            <a:lvl6pPr lvl="5">
              <a:spcBef>
                <a:spcPts val="0"/>
              </a:spcBef>
              <a:spcAft>
                <a:spcPts val="0"/>
              </a:spcAft>
              <a:buSzPts val="2000"/>
              <a:buFont typeface="Figtree"/>
              <a:buNone/>
              <a:defRPr sz="2000"/>
            </a:lvl6pPr>
            <a:lvl7pPr lvl="6">
              <a:spcBef>
                <a:spcPts val="0"/>
              </a:spcBef>
              <a:spcAft>
                <a:spcPts val="0"/>
              </a:spcAft>
              <a:buSzPts val="2000"/>
              <a:buFont typeface="Figtree"/>
              <a:buNone/>
              <a:defRPr sz="2000"/>
            </a:lvl7pPr>
            <a:lvl8pPr lvl="7">
              <a:spcBef>
                <a:spcPts val="0"/>
              </a:spcBef>
              <a:spcAft>
                <a:spcPts val="0"/>
              </a:spcAft>
              <a:buSzPts val="2000"/>
              <a:buFont typeface="Figtree"/>
              <a:buNone/>
              <a:defRPr sz="2000"/>
            </a:lvl8pPr>
            <a:lvl9pPr lvl="8">
              <a:spcBef>
                <a:spcPts val="0"/>
              </a:spcBef>
              <a:spcAft>
                <a:spcPts val="0"/>
              </a:spcAft>
              <a:buSzPts val="2000"/>
              <a:buFont typeface="Figtree"/>
              <a:buNone/>
              <a:defRPr sz="2000"/>
            </a:lvl9pPr>
          </a:lstStyle>
          <a:p/>
        </p:txBody>
      </p:sp>
      <p:sp>
        <p:nvSpPr>
          <p:cNvPr id="532" name="Google Shape;532;p70"/>
          <p:cNvSpPr txBox="1"/>
          <p:nvPr>
            <p:ph idx="1" type="body"/>
          </p:nvPr>
        </p:nvSpPr>
        <p:spPr>
          <a:xfrm>
            <a:off x="639300" y="2675513"/>
            <a:ext cx="3293400" cy="877200"/>
          </a:xfrm>
          <a:prstGeom prst="rect">
            <a:avLst/>
          </a:prstGeom>
        </p:spPr>
        <p:txBody>
          <a:bodyPr anchorCtr="0" anchor="t" bIns="0" lIns="0" spcFirstLastPara="1" rIns="0" wrap="square" tIns="0">
            <a:noAutofit/>
          </a:bodyPr>
          <a:lstStyle>
            <a:lvl1pPr indent="-323850" lvl="0" marL="457200">
              <a:spcBef>
                <a:spcPts val="0"/>
              </a:spcBef>
              <a:spcAft>
                <a:spcPts val="0"/>
              </a:spcAft>
              <a:buSzPts val="1500"/>
              <a:buFont typeface="Figtree"/>
              <a:buChar char="●"/>
              <a:defRPr/>
            </a:lvl1pPr>
            <a:lvl2pPr indent="-323850" lvl="1" marL="914400">
              <a:spcBef>
                <a:spcPts val="0"/>
              </a:spcBef>
              <a:spcAft>
                <a:spcPts val="0"/>
              </a:spcAft>
              <a:buSzPts val="1500"/>
              <a:buFont typeface="Figtree"/>
              <a:buChar char="○"/>
              <a:defRPr/>
            </a:lvl2pPr>
            <a:lvl3pPr indent="-323850" lvl="2" marL="1371600">
              <a:spcBef>
                <a:spcPts val="0"/>
              </a:spcBef>
              <a:spcAft>
                <a:spcPts val="0"/>
              </a:spcAft>
              <a:buSzPts val="1500"/>
              <a:buFont typeface="Figtree"/>
              <a:buChar char="■"/>
              <a:defRPr/>
            </a:lvl3pPr>
            <a:lvl4pPr indent="-323850" lvl="3" marL="1828800">
              <a:spcBef>
                <a:spcPts val="0"/>
              </a:spcBef>
              <a:spcAft>
                <a:spcPts val="0"/>
              </a:spcAft>
              <a:buSzPts val="1500"/>
              <a:buFont typeface="Figtree"/>
              <a:buChar char="●"/>
              <a:defRPr/>
            </a:lvl4pPr>
            <a:lvl5pPr indent="-323850" lvl="4" marL="2286000">
              <a:spcBef>
                <a:spcPts val="0"/>
              </a:spcBef>
              <a:spcAft>
                <a:spcPts val="0"/>
              </a:spcAft>
              <a:buSzPts val="1500"/>
              <a:buFont typeface="Figtree"/>
              <a:buChar char="○"/>
              <a:defRPr/>
            </a:lvl5pPr>
            <a:lvl6pPr indent="-323850" lvl="5" marL="2743200">
              <a:spcBef>
                <a:spcPts val="0"/>
              </a:spcBef>
              <a:spcAft>
                <a:spcPts val="0"/>
              </a:spcAft>
              <a:buSzPts val="1500"/>
              <a:buFont typeface="Figtree"/>
              <a:buChar char="■"/>
              <a:defRPr/>
            </a:lvl6pPr>
            <a:lvl7pPr indent="-323850" lvl="6" marL="3200400">
              <a:spcBef>
                <a:spcPts val="0"/>
              </a:spcBef>
              <a:spcAft>
                <a:spcPts val="0"/>
              </a:spcAft>
              <a:buSzPts val="1500"/>
              <a:buFont typeface="Figtree"/>
              <a:buChar char="●"/>
              <a:defRPr/>
            </a:lvl7pPr>
            <a:lvl8pPr indent="-323850" lvl="7" marL="3657600">
              <a:spcBef>
                <a:spcPts val="0"/>
              </a:spcBef>
              <a:spcAft>
                <a:spcPts val="0"/>
              </a:spcAft>
              <a:buSzPts val="1500"/>
              <a:buFont typeface="Figtree"/>
              <a:buChar char="○"/>
              <a:defRPr/>
            </a:lvl8pPr>
            <a:lvl9pPr indent="-323850" lvl="8" marL="4114800">
              <a:spcBef>
                <a:spcPts val="0"/>
              </a:spcBef>
              <a:spcAft>
                <a:spcPts val="0"/>
              </a:spcAft>
              <a:buSzPts val="1500"/>
              <a:buFont typeface="Figtree"/>
              <a:buChar char="■"/>
              <a:defRPr/>
            </a:lvl9pPr>
          </a:lstStyle>
          <a:p/>
        </p:txBody>
      </p:sp>
      <p:sp>
        <p:nvSpPr>
          <p:cNvPr id="533" name="Google Shape;533;p70"/>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534" name="Google Shape;534;p70"/>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535" name="Google Shape;535;p70"/>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sp>
        <p:nvSpPr>
          <p:cNvPr id="536" name="Google Shape;536;p70"/>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537" name="Google Shape;537;p70"/>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538" name="Google Shape;538;p70"/>
          <p:cNvSpPr txBox="1"/>
          <p:nvPr>
            <p:ph idx="3"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539" name="Google Shape;539;p70"/>
          <p:cNvSpPr txBox="1"/>
          <p:nvPr>
            <p:ph idx="4"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points 1" type="twoColTx">
  <p:cSld name="TITLE_AND_TWO_COLUMNS">
    <p:bg>
      <p:bgPr>
        <a:solidFill>
          <a:schemeClr val="accent2"/>
        </a:solidFill>
      </p:bgPr>
    </p:bg>
    <p:spTree>
      <p:nvGrpSpPr>
        <p:cNvPr id="540" name="Shape 540"/>
        <p:cNvGrpSpPr/>
        <p:nvPr/>
      </p:nvGrpSpPr>
      <p:grpSpPr>
        <a:xfrm>
          <a:off x="0" y="0"/>
          <a:ext cx="0" cy="0"/>
          <a:chOff x="0" y="0"/>
          <a:chExt cx="0" cy="0"/>
        </a:xfrm>
      </p:grpSpPr>
      <p:sp>
        <p:nvSpPr>
          <p:cNvPr id="541" name="Google Shape;541;p71"/>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542" name="Google Shape;542;p71"/>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543" name="Google Shape;543;p71"/>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sp>
        <p:nvSpPr>
          <p:cNvPr id="544" name="Google Shape;544;p71"/>
          <p:cNvSpPr txBox="1"/>
          <p:nvPr>
            <p:ph type="title"/>
          </p:nvPr>
        </p:nvSpPr>
        <p:spPr>
          <a:xfrm>
            <a:off x="437250" y="768288"/>
            <a:ext cx="8269500" cy="384900"/>
          </a:xfrm>
          <a:prstGeom prst="rect">
            <a:avLst/>
          </a:prstGeom>
        </p:spPr>
        <p:txBody>
          <a:bodyPr anchorCtr="0" anchor="t" bIns="0" lIns="0" spcFirstLastPara="1" rIns="0" wrap="square" tIns="0">
            <a:noAutofit/>
          </a:bodyPr>
          <a:lstStyle>
            <a:lvl1pPr lvl="0">
              <a:spcBef>
                <a:spcPts val="0"/>
              </a:spcBef>
              <a:spcAft>
                <a:spcPts val="0"/>
              </a:spcAft>
              <a:buSzPts val="2500"/>
              <a:buFont typeface="Figtree"/>
              <a:buNone/>
              <a:defRPr sz="2500"/>
            </a:lvl1pPr>
            <a:lvl2pPr lvl="1">
              <a:spcBef>
                <a:spcPts val="0"/>
              </a:spcBef>
              <a:spcAft>
                <a:spcPts val="0"/>
              </a:spcAft>
              <a:buSzPts val="2500"/>
              <a:buFont typeface="Figtree"/>
              <a:buNone/>
              <a:defRPr sz="2500"/>
            </a:lvl2pPr>
            <a:lvl3pPr lvl="2">
              <a:spcBef>
                <a:spcPts val="0"/>
              </a:spcBef>
              <a:spcAft>
                <a:spcPts val="0"/>
              </a:spcAft>
              <a:buSzPts val="2500"/>
              <a:buFont typeface="Figtree"/>
              <a:buNone/>
              <a:defRPr sz="2500"/>
            </a:lvl3pPr>
            <a:lvl4pPr lvl="3">
              <a:spcBef>
                <a:spcPts val="0"/>
              </a:spcBef>
              <a:spcAft>
                <a:spcPts val="0"/>
              </a:spcAft>
              <a:buSzPts val="2500"/>
              <a:buFont typeface="Figtree"/>
              <a:buNone/>
              <a:defRPr sz="2500"/>
            </a:lvl4pPr>
            <a:lvl5pPr lvl="4">
              <a:spcBef>
                <a:spcPts val="0"/>
              </a:spcBef>
              <a:spcAft>
                <a:spcPts val="0"/>
              </a:spcAft>
              <a:buSzPts val="2500"/>
              <a:buFont typeface="Figtree"/>
              <a:buNone/>
              <a:defRPr sz="2500"/>
            </a:lvl5pPr>
            <a:lvl6pPr lvl="5">
              <a:spcBef>
                <a:spcPts val="0"/>
              </a:spcBef>
              <a:spcAft>
                <a:spcPts val="0"/>
              </a:spcAft>
              <a:buSzPts val="2500"/>
              <a:buFont typeface="Figtree"/>
              <a:buNone/>
              <a:defRPr sz="2500"/>
            </a:lvl6pPr>
            <a:lvl7pPr lvl="6">
              <a:spcBef>
                <a:spcPts val="0"/>
              </a:spcBef>
              <a:spcAft>
                <a:spcPts val="0"/>
              </a:spcAft>
              <a:buSzPts val="2500"/>
              <a:buFont typeface="Figtree"/>
              <a:buNone/>
              <a:defRPr sz="2500"/>
            </a:lvl7pPr>
            <a:lvl8pPr lvl="7">
              <a:spcBef>
                <a:spcPts val="0"/>
              </a:spcBef>
              <a:spcAft>
                <a:spcPts val="0"/>
              </a:spcAft>
              <a:buSzPts val="2500"/>
              <a:buFont typeface="Figtree"/>
              <a:buNone/>
              <a:defRPr sz="2500"/>
            </a:lvl8pPr>
            <a:lvl9pPr lvl="8">
              <a:spcBef>
                <a:spcPts val="0"/>
              </a:spcBef>
              <a:spcAft>
                <a:spcPts val="0"/>
              </a:spcAft>
              <a:buSzPts val="2500"/>
              <a:buFont typeface="Figtree"/>
              <a:buNone/>
              <a:defRPr sz="2500"/>
            </a:lvl9pPr>
          </a:lstStyle>
          <a:p/>
        </p:txBody>
      </p:sp>
      <p:grpSp>
        <p:nvGrpSpPr>
          <p:cNvPr id="545" name="Google Shape;545;p71"/>
          <p:cNvGrpSpPr/>
          <p:nvPr/>
        </p:nvGrpSpPr>
        <p:grpSpPr>
          <a:xfrm>
            <a:off x="1275" y="1477575"/>
            <a:ext cx="9142725" cy="3447039"/>
            <a:chOff x="1275" y="1477575"/>
            <a:chExt cx="9142725" cy="3447039"/>
          </a:xfrm>
        </p:grpSpPr>
        <p:sp>
          <p:nvSpPr>
            <p:cNvPr id="546" name="Google Shape;546;p71"/>
            <p:cNvSpPr/>
            <p:nvPr/>
          </p:nvSpPr>
          <p:spPr>
            <a:xfrm rot="5400000">
              <a:off x="644025" y="834825"/>
              <a:ext cx="1762500" cy="30480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547" name="Google Shape;547;p71"/>
            <p:cNvSpPr/>
            <p:nvPr/>
          </p:nvSpPr>
          <p:spPr>
            <a:xfrm rot="5400000">
              <a:off x="3690750" y="834825"/>
              <a:ext cx="1762500" cy="30480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548" name="Google Shape;548;p71"/>
            <p:cNvSpPr/>
            <p:nvPr/>
          </p:nvSpPr>
          <p:spPr>
            <a:xfrm rot="5400000">
              <a:off x="6738750" y="834825"/>
              <a:ext cx="1762500" cy="30480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549" name="Google Shape;549;p71"/>
            <p:cNvSpPr/>
            <p:nvPr/>
          </p:nvSpPr>
          <p:spPr>
            <a:xfrm rot="5400000">
              <a:off x="644025" y="2519364"/>
              <a:ext cx="1762500" cy="30480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550" name="Google Shape;550;p71"/>
            <p:cNvSpPr/>
            <p:nvPr/>
          </p:nvSpPr>
          <p:spPr>
            <a:xfrm rot="5400000">
              <a:off x="3691388" y="2519364"/>
              <a:ext cx="1762500" cy="30480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551" name="Google Shape;551;p71"/>
            <p:cNvSpPr/>
            <p:nvPr/>
          </p:nvSpPr>
          <p:spPr>
            <a:xfrm rot="5400000">
              <a:off x="6738750" y="2519364"/>
              <a:ext cx="1762500" cy="30480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grpSp>
      <p:sp>
        <p:nvSpPr>
          <p:cNvPr id="552" name="Google Shape;552;p71"/>
          <p:cNvSpPr txBox="1"/>
          <p:nvPr>
            <p:ph idx="2" type="title"/>
          </p:nvPr>
        </p:nvSpPr>
        <p:spPr>
          <a:xfrm>
            <a:off x="3409838" y="1857100"/>
            <a:ext cx="2325600" cy="200100"/>
          </a:xfrm>
          <a:prstGeom prst="rect">
            <a:avLst/>
          </a:prstGeom>
        </p:spPr>
        <p:txBody>
          <a:bodyPr anchorCtr="0" anchor="t" bIns="0" lIns="0" spcFirstLastPara="1" rIns="0" wrap="square" tIns="0">
            <a:noAutofit/>
          </a:bodyPr>
          <a:lstStyle>
            <a:lvl1pPr lvl="0">
              <a:spcBef>
                <a:spcPts val="0"/>
              </a:spcBef>
              <a:spcAft>
                <a:spcPts val="0"/>
              </a:spcAft>
              <a:buSzPts val="1300"/>
              <a:buFont typeface="Figtree"/>
              <a:buNone/>
              <a:defRPr sz="1300"/>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553" name="Google Shape;553;p71"/>
          <p:cNvSpPr txBox="1"/>
          <p:nvPr>
            <p:ph idx="1" type="body"/>
          </p:nvPr>
        </p:nvSpPr>
        <p:spPr>
          <a:xfrm>
            <a:off x="3409838" y="2183125"/>
            <a:ext cx="2325600" cy="677400"/>
          </a:xfrm>
          <a:prstGeom prst="rect">
            <a:avLst/>
          </a:prstGeom>
          <a:noFill/>
          <a:ln>
            <a:noFill/>
          </a:ln>
        </p:spPr>
        <p:txBody>
          <a:bodyPr anchorCtr="0" anchor="t" bIns="0" lIns="0" spcFirstLastPara="1" rIns="0" wrap="square" tIns="0">
            <a:no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554" name="Google Shape;554;p71"/>
          <p:cNvSpPr txBox="1"/>
          <p:nvPr>
            <p:ph idx="3" type="title"/>
          </p:nvPr>
        </p:nvSpPr>
        <p:spPr>
          <a:xfrm>
            <a:off x="362475" y="1857100"/>
            <a:ext cx="2325600" cy="200100"/>
          </a:xfrm>
          <a:prstGeom prst="rect">
            <a:avLst/>
          </a:prstGeom>
        </p:spPr>
        <p:txBody>
          <a:bodyPr anchorCtr="0" anchor="t" bIns="0" lIns="0" spcFirstLastPara="1" rIns="0" wrap="square" tIns="0">
            <a:noAutofit/>
          </a:bodyPr>
          <a:lstStyle>
            <a:lvl1pPr lvl="0">
              <a:spcBef>
                <a:spcPts val="0"/>
              </a:spcBef>
              <a:spcAft>
                <a:spcPts val="0"/>
              </a:spcAft>
              <a:buSzPts val="1300"/>
              <a:buFont typeface="Figtree"/>
              <a:buNone/>
              <a:defRPr sz="1300"/>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555" name="Google Shape;555;p71"/>
          <p:cNvSpPr txBox="1"/>
          <p:nvPr>
            <p:ph idx="4" type="body"/>
          </p:nvPr>
        </p:nvSpPr>
        <p:spPr>
          <a:xfrm>
            <a:off x="362475" y="2183125"/>
            <a:ext cx="2325600" cy="677400"/>
          </a:xfrm>
          <a:prstGeom prst="rect">
            <a:avLst/>
          </a:prstGeom>
          <a:noFill/>
          <a:ln>
            <a:noFill/>
          </a:ln>
        </p:spPr>
        <p:txBody>
          <a:bodyPr anchorCtr="0" anchor="t" bIns="0" lIns="0" spcFirstLastPara="1" rIns="0" wrap="square" tIns="0">
            <a:no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556" name="Google Shape;556;p71"/>
          <p:cNvSpPr txBox="1"/>
          <p:nvPr>
            <p:ph idx="5" type="title"/>
          </p:nvPr>
        </p:nvSpPr>
        <p:spPr>
          <a:xfrm>
            <a:off x="6457200" y="1857100"/>
            <a:ext cx="2325600" cy="200100"/>
          </a:xfrm>
          <a:prstGeom prst="rect">
            <a:avLst/>
          </a:prstGeom>
        </p:spPr>
        <p:txBody>
          <a:bodyPr anchorCtr="0" anchor="t" bIns="0" lIns="0" spcFirstLastPara="1" rIns="0" wrap="square" tIns="0">
            <a:noAutofit/>
          </a:bodyPr>
          <a:lstStyle>
            <a:lvl1pPr lvl="0">
              <a:spcBef>
                <a:spcPts val="0"/>
              </a:spcBef>
              <a:spcAft>
                <a:spcPts val="0"/>
              </a:spcAft>
              <a:buSzPts val="1300"/>
              <a:buFont typeface="Figtree"/>
              <a:buNone/>
              <a:defRPr sz="1300"/>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557" name="Google Shape;557;p71"/>
          <p:cNvSpPr txBox="1"/>
          <p:nvPr>
            <p:ph idx="6" type="body"/>
          </p:nvPr>
        </p:nvSpPr>
        <p:spPr>
          <a:xfrm>
            <a:off x="6457200" y="2183125"/>
            <a:ext cx="2325600" cy="677400"/>
          </a:xfrm>
          <a:prstGeom prst="rect">
            <a:avLst/>
          </a:prstGeom>
          <a:noFill/>
          <a:ln>
            <a:noFill/>
          </a:ln>
        </p:spPr>
        <p:txBody>
          <a:bodyPr anchorCtr="0" anchor="t" bIns="0" lIns="0" spcFirstLastPara="1" rIns="0" wrap="square" tIns="0">
            <a:no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558" name="Google Shape;558;p71"/>
          <p:cNvSpPr txBox="1"/>
          <p:nvPr>
            <p:ph idx="7" type="title"/>
          </p:nvPr>
        </p:nvSpPr>
        <p:spPr>
          <a:xfrm>
            <a:off x="362475" y="3541650"/>
            <a:ext cx="2325600" cy="200100"/>
          </a:xfrm>
          <a:prstGeom prst="rect">
            <a:avLst/>
          </a:prstGeom>
        </p:spPr>
        <p:txBody>
          <a:bodyPr anchorCtr="0" anchor="t" bIns="0" lIns="0" spcFirstLastPara="1" rIns="0" wrap="square" tIns="0">
            <a:noAutofit/>
          </a:bodyPr>
          <a:lstStyle>
            <a:lvl1pPr lvl="0">
              <a:spcBef>
                <a:spcPts val="0"/>
              </a:spcBef>
              <a:spcAft>
                <a:spcPts val="0"/>
              </a:spcAft>
              <a:buSzPts val="1300"/>
              <a:buFont typeface="Figtree"/>
              <a:buNone/>
              <a:defRPr sz="1300"/>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559" name="Google Shape;559;p71"/>
          <p:cNvSpPr txBox="1"/>
          <p:nvPr>
            <p:ph idx="8" type="body"/>
          </p:nvPr>
        </p:nvSpPr>
        <p:spPr>
          <a:xfrm>
            <a:off x="362475" y="3867675"/>
            <a:ext cx="2325600" cy="677400"/>
          </a:xfrm>
          <a:prstGeom prst="rect">
            <a:avLst/>
          </a:prstGeom>
          <a:noFill/>
          <a:ln>
            <a:noFill/>
          </a:ln>
        </p:spPr>
        <p:txBody>
          <a:bodyPr anchorCtr="0" anchor="t" bIns="0" lIns="0" spcFirstLastPara="1" rIns="0" wrap="square" tIns="0">
            <a:no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560" name="Google Shape;560;p71"/>
          <p:cNvSpPr txBox="1"/>
          <p:nvPr>
            <p:ph idx="9" type="title"/>
          </p:nvPr>
        </p:nvSpPr>
        <p:spPr>
          <a:xfrm>
            <a:off x="3409200" y="3541650"/>
            <a:ext cx="2325600" cy="200100"/>
          </a:xfrm>
          <a:prstGeom prst="rect">
            <a:avLst/>
          </a:prstGeom>
        </p:spPr>
        <p:txBody>
          <a:bodyPr anchorCtr="0" anchor="t" bIns="0" lIns="0" spcFirstLastPara="1" rIns="0" wrap="square" tIns="0">
            <a:noAutofit/>
          </a:bodyPr>
          <a:lstStyle>
            <a:lvl1pPr lvl="0">
              <a:spcBef>
                <a:spcPts val="0"/>
              </a:spcBef>
              <a:spcAft>
                <a:spcPts val="0"/>
              </a:spcAft>
              <a:buSzPts val="1300"/>
              <a:buFont typeface="Figtree"/>
              <a:buNone/>
              <a:defRPr sz="1300"/>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561" name="Google Shape;561;p71"/>
          <p:cNvSpPr txBox="1"/>
          <p:nvPr>
            <p:ph idx="13" type="body"/>
          </p:nvPr>
        </p:nvSpPr>
        <p:spPr>
          <a:xfrm>
            <a:off x="3409200" y="3867675"/>
            <a:ext cx="2325600" cy="677400"/>
          </a:xfrm>
          <a:prstGeom prst="rect">
            <a:avLst/>
          </a:prstGeom>
          <a:noFill/>
          <a:ln>
            <a:noFill/>
          </a:ln>
        </p:spPr>
        <p:txBody>
          <a:bodyPr anchorCtr="0" anchor="t" bIns="0" lIns="0" spcFirstLastPara="1" rIns="0" wrap="square" tIns="0">
            <a:no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562" name="Google Shape;562;p71"/>
          <p:cNvSpPr txBox="1"/>
          <p:nvPr>
            <p:ph idx="14" type="title"/>
          </p:nvPr>
        </p:nvSpPr>
        <p:spPr>
          <a:xfrm>
            <a:off x="6381150" y="3541650"/>
            <a:ext cx="2325600" cy="200100"/>
          </a:xfrm>
          <a:prstGeom prst="rect">
            <a:avLst/>
          </a:prstGeom>
        </p:spPr>
        <p:txBody>
          <a:bodyPr anchorCtr="0" anchor="t" bIns="0" lIns="0" spcFirstLastPara="1" rIns="0" wrap="square" tIns="0">
            <a:noAutofit/>
          </a:bodyPr>
          <a:lstStyle>
            <a:lvl1pPr lvl="0">
              <a:spcBef>
                <a:spcPts val="0"/>
              </a:spcBef>
              <a:spcAft>
                <a:spcPts val="0"/>
              </a:spcAft>
              <a:buSzPts val="1300"/>
              <a:buFont typeface="Figtree"/>
              <a:buNone/>
              <a:defRPr sz="1300"/>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563" name="Google Shape;563;p71"/>
          <p:cNvSpPr txBox="1"/>
          <p:nvPr>
            <p:ph idx="15" type="body"/>
          </p:nvPr>
        </p:nvSpPr>
        <p:spPr>
          <a:xfrm>
            <a:off x="6381150" y="3867675"/>
            <a:ext cx="2325600" cy="677400"/>
          </a:xfrm>
          <a:prstGeom prst="rect">
            <a:avLst/>
          </a:prstGeom>
          <a:noFill/>
          <a:ln>
            <a:noFill/>
          </a:ln>
        </p:spPr>
        <p:txBody>
          <a:bodyPr anchorCtr="0" anchor="t" bIns="0" lIns="0" spcFirstLastPara="1" rIns="0" wrap="square" tIns="0">
            <a:no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564" name="Google Shape;564;p71"/>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565" name="Google Shape;565;p71"/>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566" name="Google Shape;566;p71"/>
          <p:cNvSpPr txBox="1"/>
          <p:nvPr>
            <p:ph idx="16"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567" name="Google Shape;567;p71"/>
          <p:cNvSpPr txBox="1"/>
          <p:nvPr>
            <p:ph idx="17"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image">
  <p:cSld name="CUSTOM">
    <p:bg>
      <p:bgPr>
        <a:solidFill>
          <a:schemeClr val="dk1"/>
        </a:solidFill>
      </p:bgPr>
    </p:bg>
    <p:spTree>
      <p:nvGrpSpPr>
        <p:cNvPr id="51" name="Shape 51"/>
        <p:cNvGrpSpPr/>
        <p:nvPr/>
      </p:nvGrpSpPr>
      <p:grpSpPr>
        <a:xfrm>
          <a:off x="0" y="0"/>
          <a:ext cx="0" cy="0"/>
          <a:chOff x="0" y="0"/>
          <a:chExt cx="0" cy="0"/>
        </a:xfrm>
      </p:grpSpPr>
      <p:cxnSp>
        <p:nvCxnSpPr>
          <p:cNvPr id="52" name="Google Shape;52;p8"/>
          <p:cNvCxnSpPr/>
          <p:nvPr/>
        </p:nvCxnSpPr>
        <p:spPr>
          <a:xfrm>
            <a:off x="-5675" y="4716000"/>
            <a:ext cx="9155400" cy="0"/>
          </a:xfrm>
          <a:prstGeom prst="straightConnector1">
            <a:avLst/>
          </a:prstGeom>
          <a:noFill/>
          <a:ln cap="flat" cmpd="sng" w="9525">
            <a:solidFill>
              <a:schemeClr val="lt1"/>
            </a:solidFill>
            <a:prstDash val="solid"/>
            <a:round/>
            <a:headEnd len="med" w="med" type="none"/>
            <a:tailEnd len="med" w="med" type="none"/>
          </a:ln>
        </p:spPr>
      </p:cxnSp>
      <p:sp>
        <p:nvSpPr>
          <p:cNvPr id="53" name="Google Shape;53;p8"/>
          <p:cNvSpPr txBox="1"/>
          <p:nvPr>
            <p:ph idx="1"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sp>
        <p:nvSpPr>
          <p:cNvPr id="54" name="Google Shape;54;p8"/>
          <p:cNvSpPr txBox="1"/>
          <p:nvPr>
            <p:ph idx="2"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1pPr>
            <a:lvl2pPr lvl="1"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2pPr>
            <a:lvl3pPr lvl="2"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3pPr>
            <a:lvl4pPr lvl="3"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4pPr>
            <a:lvl5pPr lvl="4"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5pPr>
            <a:lvl6pPr lvl="5"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6pPr>
            <a:lvl7pPr lvl="6"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7pPr>
            <a:lvl8pPr lvl="7"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8pPr>
            <a:lvl9pPr lvl="8" algn="ctr">
              <a:spcBef>
                <a:spcPts val="0"/>
              </a:spcBef>
              <a:spcAft>
                <a:spcPts val="0"/>
              </a:spcAft>
              <a:buClr>
                <a:schemeClr val="lt1"/>
              </a:buClr>
              <a:buSzPts val="800"/>
              <a:buFont typeface="DM Sans"/>
              <a:buNone/>
              <a:defRPr b="1" sz="800">
                <a:solidFill>
                  <a:schemeClr val="lt1"/>
                </a:solidFill>
                <a:latin typeface="DM Sans"/>
                <a:ea typeface="DM Sans"/>
                <a:cs typeface="DM Sans"/>
                <a:sym typeface="DM Sans"/>
              </a:defRPr>
            </a:lvl9pPr>
          </a:lstStyle>
          <a:p/>
        </p:txBody>
      </p:sp>
      <p:sp>
        <p:nvSpPr>
          <p:cNvPr id="55" name="Google Shape;55;p8"/>
          <p:cNvSpPr/>
          <p:nvPr>
            <p:ph idx="3" type="pic"/>
          </p:nvPr>
        </p:nvSpPr>
        <p:spPr>
          <a:xfrm>
            <a:off x="125700" y="125600"/>
            <a:ext cx="8892600" cy="4585800"/>
          </a:xfrm>
          <a:prstGeom prst="rect">
            <a:avLst/>
          </a:prstGeom>
          <a:noFill/>
          <a:ln>
            <a:noFill/>
          </a:ln>
        </p:spPr>
      </p:sp>
      <p:sp>
        <p:nvSpPr>
          <p:cNvPr id="56" name="Google Shape;56;p8"/>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rtl="0">
              <a:buNone/>
              <a:defRPr b="1" sz="800">
                <a:solidFill>
                  <a:schemeClr val="lt1"/>
                </a:solidFill>
                <a:latin typeface="DM Sans"/>
                <a:ea typeface="DM Sans"/>
                <a:cs typeface="DM Sans"/>
                <a:sym typeface="DM Sans"/>
              </a:defRPr>
            </a:lvl1pPr>
            <a:lvl2pPr lvl="1" rtl="0">
              <a:buNone/>
              <a:defRPr b="1" sz="800">
                <a:solidFill>
                  <a:schemeClr val="lt1"/>
                </a:solidFill>
                <a:latin typeface="DM Sans"/>
                <a:ea typeface="DM Sans"/>
                <a:cs typeface="DM Sans"/>
                <a:sym typeface="DM Sans"/>
              </a:defRPr>
            </a:lvl2pPr>
            <a:lvl3pPr lvl="2" rtl="0">
              <a:buNone/>
              <a:defRPr b="1" sz="800">
                <a:solidFill>
                  <a:schemeClr val="lt1"/>
                </a:solidFill>
                <a:latin typeface="DM Sans"/>
                <a:ea typeface="DM Sans"/>
                <a:cs typeface="DM Sans"/>
                <a:sym typeface="DM Sans"/>
              </a:defRPr>
            </a:lvl3pPr>
            <a:lvl4pPr lvl="3" rtl="0">
              <a:buNone/>
              <a:defRPr b="1" sz="800">
                <a:solidFill>
                  <a:schemeClr val="lt1"/>
                </a:solidFill>
                <a:latin typeface="DM Sans"/>
                <a:ea typeface="DM Sans"/>
                <a:cs typeface="DM Sans"/>
                <a:sym typeface="DM Sans"/>
              </a:defRPr>
            </a:lvl4pPr>
            <a:lvl5pPr lvl="4" rtl="0">
              <a:buNone/>
              <a:defRPr b="1" sz="800">
                <a:solidFill>
                  <a:schemeClr val="lt1"/>
                </a:solidFill>
                <a:latin typeface="DM Sans"/>
                <a:ea typeface="DM Sans"/>
                <a:cs typeface="DM Sans"/>
                <a:sym typeface="DM Sans"/>
              </a:defRPr>
            </a:lvl5pPr>
            <a:lvl6pPr lvl="5" rtl="0">
              <a:buNone/>
              <a:defRPr b="1" sz="800">
                <a:solidFill>
                  <a:schemeClr val="lt1"/>
                </a:solidFill>
                <a:latin typeface="DM Sans"/>
                <a:ea typeface="DM Sans"/>
                <a:cs typeface="DM Sans"/>
                <a:sym typeface="DM Sans"/>
              </a:defRPr>
            </a:lvl6pPr>
            <a:lvl7pPr lvl="6" rtl="0">
              <a:buNone/>
              <a:defRPr b="1" sz="800">
                <a:solidFill>
                  <a:schemeClr val="lt1"/>
                </a:solidFill>
                <a:latin typeface="DM Sans"/>
                <a:ea typeface="DM Sans"/>
                <a:cs typeface="DM Sans"/>
                <a:sym typeface="DM Sans"/>
              </a:defRPr>
            </a:lvl7pPr>
            <a:lvl8pPr lvl="7" rtl="0">
              <a:buNone/>
              <a:defRPr b="1" sz="800">
                <a:solidFill>
                  <a:schemeClr val="lt1"/>
                </a:solidFill>
                <a:latin typeface="DM Sans"/>
                <a:ea typeface="DM Sans"/>
                <a:cs typeface="DM Sans"/>
                <a:sym typeface="DM Sans"/>
              </a:defRPr>
            </a:lvl8pPr>
            <a:lvl9pPr lvl="8" rtl="0">
              <a:buNone/>
              <a:defRPr b="1" sz="800">
                <a:solidFill>
                  <a:schemeClr val="lt1"/>
                </a:solidFill>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wo column 1" type="titleOnly">
  <p:cSld name="TITLE_ONLY">
    <p:bg>
      <p:bgPr>
        <a:solidFill>
          <a:schemeClr val="accent3"/>
        </a:solidFill>
      </p:bgPr>
    </p:bg>
    <p:spTree>
      <p:nvGrpSpPr>
        <p:cNvPr id="568" name="Shape 568"/>
        <p:cNvGrpSpPr/>
        <p:nvPr/>
      </p:nvGrpSpPr>
      <p:grpSpPr>
        <a:xfrm>
          <a:off x="0" y="0"/>
          <a:ext cx="0" cy="0"/>
          <a:chOff x="0" y="0"/>
          <a:chExt cx="0" cy="0"/>
        </a:xfrm>
      </p:grpSpPr>
      <p:sp>
        <p:nvSpPr>
          <p:cNvPr id="569" name="Google Shape;569;p72"/>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570" name="Google Shape;570;p72"/>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571" name="Google Shape;571;p72"/>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grpSp>
        <p:nvGrpSpPr>
          <p:cNvPr id="572" name="Google Shape;572;p72"/>
          <p:cNvGrpSpPr/>
          <p:nvPr/>
        </p:nvGrpSpPr>
        <p:grpSpPr>
          <a:xfrm>
            <a:off x="1" y="656600"/>
            <a:ext cx="9143948" cy="4268310"/>
            <a:chOff x="1" y="656600"/>
            <a:chExt cx="9143948" cy="4268310"/>
          </a:xfrm>
        </p:grpSpPr>
        <p:sp>
          <p:nvSpPr>
            <p:cNvPr id="573" name="Google Shape;573;p72"/>
            <p:cNvSpPr/>
            <p:nvPr/>
          </p:nvSpPr>
          <p:spPr>
            <a:xfrm>
              <a:off x="1" y="656600"/>
              <a:ext cx="2416500" cy="2409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74" name="Google Shape;574;p72"/>
            <p:cNvSpPr/>
            <p:nvPr/>
          </p:nvSpPr>
          <p:spPr>
            <a:xfrm>
              <a:off x="2193874" y="656600"/>
              <a:ext cx="2416500" cy="2409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75" name="Google Shape;575;p72"/>
            <p:cNvSpPr/>
            <p:nvPr/>
          </p:nvSpPr>
          <p:spPr>
            <a:xfrm>
              <a:off x="1" y="2515310"/>
              <a:ext cx="2416500" cy="2409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76" name="Google Shape;576;p72"/>
            <p:cNvSpPr/>
            <p:nvPr/>
          </p:nvSpPr>
          <p:spPr>
            <a:xfrm>
              <a:off x="2193874" y="2515310"/>
              <a:ext cx="2416500" cy="2409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77" name="Google Shape;577;p72"/>
            <p:cNvSpPr/>
            <p:nvPr/>
          </p:nvSpPr>
          <p:spPr>
            <a:xfrm>
              <a:off x="873232" y="1523415"/>
              <a:ext cx="2864400" cy="2534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78" name="Google Shape;578;p72"/>
            <p:cNvSpPr/>
            <p:nvPr/>
          </p:nvSpPr>
          <p:spPr>
            <a:xfrm>
              <a:off x="4533576" y="656600"/>
              <a:ext cx="2416500" cy="2409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79" name="Google Shape;579;p72"/>
            <p:cNvSpPr/>
            <p:nvPr/>
          </p:nvSpPr>
          <p:spPr>
            <a:xfrm>
              <a:off x="6727449" y="656600"/>
              <a:ext cx="2416500" cy="2409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80" name="Google Shape;580;p72"/>
            <p:cNvSpPr/>
            <p:nvPr/>
          </p:nvSpPr>
          <p:spPr>
            <a:xfrm>
              <a:off x="4533576" y="2515310"/>
              <a:ext cx="2416500" cy="2409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81" name="Google Shape;581;p72"/>
            <p:cNvSpPr/>
            <p:nvPr/>
          </p:nvSpPr>
          <p:spPr>
            <a:xfrm>
              <a:off x="6727449" y="2515310"/>
              <a:ext cx="2416500" cy="2409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82" name="Google Shape;582;p72"/>
            <p:cNvSpPr/>
            <p:nvPr/>
          </p:nvSpPr>
          <p:spPr>
            <a:xfrm>
              <a:off x="5406807" y="1523415"/>
              <a:ext cx="2864400" cy="2534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583" name="Google Shape;583;p72"/>
          <p:cNvSpPr txBox="1"/>
          <p:nvPr>
            <p:ph type="title"/>
          </p:nvPr>
        </p:nvSpPr>
        <p:spPr>
          <a:xfrm>
            <a:off x="420375" y="2504337"/>
            <a:ext cx="3731100" cy="572700"/>
          </a:xfrm>
          <a:prstGeom prst="rect">
            <a:avLst/>
          </a:prstGeom>
        </p:spPr>
        <p:txBody>
          <a:bodyPr anchorCtr="0" anchor="ctr" bIns="0" lIns="0" spcFirstLastPara="1" rIns="0" wrap="square" tIns="0">
            <a:noAutofit/>
          </a:bodyPr>
          <a:lstStyle>
            <a:lvl1pPr lvl="0">
              <a:spcBef>
                <a:spcPts val="0"/>
              </a:spcBef>
              <a:spcAft>
                <a:spcPts val="0"/>
              </a:spcAft>
              <a:buSzPts val="3500"/>
              <a:buFont typeface="Figtree"/>
              <a:buNone/>
              <a:defRPr/>
            </a:lvl1pPr>
            <a:lvl2pPr lvl="1">
              <a:spcBef>
                <a:spcPts val="0"/>
              </a:spcBef>
              <a:spcAft>
                <a:spcPts val="0"/>
              </a:spcAft>
              <a:buSzPts val="3500"/>
              <a:buFont typeface="Figtree"/>
              <a:buNone/>
              <a:defRPr/>
            </a:lvl2pPr>
            <a:lvl3pPr lvl="2">
              <a:spcBef>
                <a:spcPts val="0"/>
              </a:spcBef>
              <a:spcAft>
                <a:spcPts val="0"/>
              </a:spcAft>
              <a:buSzPts val="3500"/>
              <a:buFont typeface="Figtree"/>
              <a:buNone/>
              <a:defRPr/>
            </a:lvl3pPr>
            <a:lvl4pPr lvl="3">
              <a:spcBef>
                <a:spcPts val="0"/>
              </a:spcBef>
              <a:spcAft>
                <a:spcPts val="0"/>
              </a:spcAft>
              <a:buSzPts val="3500"/>
              <a:buFont typeface="Figtree"/>
              <a:buNone/>
              <a:defRPr/>
            </a:lvl4pPr>
            <a:lvl5pPr lvl="4">
              <a:spcBef>
                <a:spcPts val="0"/>
              </a:spcBef>
              <a:spcAft>
                <a:spcPts val="0"/>
              </a:spcAft>
              <a:buSzPts val="3500"/>
              <a:buFont typeface="Figtree"/>
              <a:buNone/>
              <a:defRPr/>
            </a:lvl5pPr>
            <a:lvl6pPr lvl="5">
              <a:spcBef>
                <a:spcPts val="0"/>
              </a:spcBef>
              <a:spcAft>
                <a:spcPts val="0"/>
              </a:spcAft>
              <a:buSzPts val="3500"/>
              <a:buFont typeface="Figtree"/>
              <a:buNone/>
              <a:defRPr/>
            </a:lvl6pPr>
            <a:lvl7pPr lvl="6">
              <a:spcBef>
                <a:spcPts val="0"/>
              </a:spcBef>
              <a:spcAft>
                <a:spcPts val="0"/>
              </a:spcAft>
              <a:buSzPts val="3500"/>
              <a:buFont typeface="Figtree"/>
              <a:buNone/>
              <a:defRPr/>
            </a:lvl7pPr>
            <a:lvl8pPr lvl="7">
              <a:spcBef>
                <a:spcPts val="0"/>
              </a:spcBef>
              <a:spcAft>
                <a:spcPts val="0"/>
              </a:spcAft>
              <a:buSzPts val="3500"/>
              <a:buFont typeface="Figtree"/>
              <a:buNone/>
              <a:defRPr/>
            </a:lvl8pPr>
            <a:lvl9pPr lvl="8">
              <a:spcBef>
                <a:spcPts val="0"/>
              </a:spcBef>
              <a:spcAft>
                <a:spcPts val="0"/>
              </a:spcAft>
              <a:buSzPts val="3500"/>
              <a:buFont typeface="Figtree"/>
              <a:buNone/>
              <a:defRPr/>
            </a:lvl9pPr>
          </a:lstStyle>
          <a:p/>
        </p:txBody>
      </p:sp>
      <p:sp>
        <p:nvSpPr>
          <p:cNvPr id="584" name="Google Shape;584;p72"/>
          <p:cNvSpPr txBox="1"/>
          <p:nvPr>
            <p:ph idx="2" type="title"/>
          </p:nvPr>
        </p:nvSpPr>
        <p:spPr>
          <a:xfrm>
            <a:off x="5675995" y="1768438"/>
            <a:ext cx="2325600" cy="200100"/>
          </a:xfrm>
          <a:prstGeom prst="rect">
            <a:avLst/>
          </a:prstGeom>
        </p:spPr>
        <p:txBody>
          <a:bodyPr anchorCtr="0" anchor="b" bIns="0" lIns="0" spcFirstLastPara="1" rIns="0" wrap="square" tIns="0">
            <a:noAutofit/>
          </a:bodyPr>
          <a:lstStyle>
            <a:lvl1pPr lvl="0">
              <a:spcBef>
                <a:spcPts val="0"/>
              </a:spcBef>
              <a:spcAft>
                <a:spcPts val="0"/>
              </a:spcAft>
              <a:buSzPts val="1300"/>
              <a:buFont typeface="Figtree ExtraBold"/>
              <a:buNone/>
              <a:defRPr b="0" sz="1300">
                <a:latin typeface="Figtree ExtraBold"/>
                <a:ea typeface="Figtree ExtraBold"/>
                <a:cs typeface="Figtree ExtraBold"/>
                <a:sym typeface="Figtree ExtraBold"/>
              </a:defRPr>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585" name="Google Shape;585;p72"/>
          <p:cNvSpPr txBox="1"/>
          <p:nvPr>
            <p:ph idx="1" type="body"/>
          </p:nvPr>
        </p:nvSpPr>
        <p:spPr>
          <a:xfrm>
            <a:off x="5675995" y="2094463"/>
            <a:ext cx="2325600" cy="677400"/>
          </a:xfrm>
          <a:prstGeom prst="rect">
            <a:avLst/>
          </a:prstGeom>
          <a:noFill/>
          <a:ln>
            <a:noFill/>
          </a:ln>
        </p:spPr>
        <p:txBody>
          <a:bodyPr anchorCtr="0" anchor="t" bIns="0" lIns="0" spcFirstLastPara="1" rIns="0" wrap="square" tIns="0">
            <a:no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586" name="Google Shape;586;p72"/>
          <p:cNvSpPr txBox="1"/>
          <p:nvPr>
            <p:ph idx="3" type="title"/>
          </p:nvPr>
        </p:nvSpPr>
        <p:spPr>
          <a:xfrm>
            <a:off x="5675995" y="3148188"/>
            <a:ext cx="2325600" cy="200100"/>
          </a:xfrm>
          <a:prstGeom prst="rect">
            <a:avLst/>
          </a:prstGeom>
        </p:spPr>
        <p:txBody>
          <a:bodyPr anchorCtr="0" anchor="b" bIns="0" lIns="0" spcFirstLastPara="1" rIns="0" wrap="square" tIns="0">
            <a:noAutofit/>
          </a:bodyPr>
          <a:lstStyle>
            <a:lvl1pPr lvl="0">
              <a:spcBef>
                <a:spcPts val="0"/>
              </a:spcBef>
              <a:spcAft>
                <a:spcPts val="0"/>
              </a:spcAft>
              <a:buSzPts val="1300"/>
              <a:buFont typeface="Figtree ExtraBold"/>
              <a:buNone/>
              <a:defRPr b="0" sz="1300">
                <a:latin typeface="Figtree ExtraBold"/>
                <a:ea typeface="Figtree ExtraBold"/>
                <a:cs typeface="Figtree ExtraBold"/>
                <a:sym typeface="Figtree ExtraBold"/>
              </a:defRPr>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587" name="Google Shape;587;p72"/>
          <p:cNvSpPr txBox="1"/>
          <p:nvPr>
            <p:ph idx="4" type="body"/>
          </p:nvPr>
        </p:nvSpPr>
        <p:spPr>
          <a:xfrm>
            <a:off x="5675995" y="3474213"/>
            <a:ext cx="2325600" cy="677400"/>
          </a:xfrm>
          <a:prstGeom prst="rect">
            <a:avLst/>
          </a:prstGeom>
          <a:noFill/>
          <a:ln>
            <a:noFill/>
          </a:ln>
        </p:spPr>
        <p:txBody>
          <a:bodyPr anchorCtr="0" anchor="t" bIns="0" lIns="0" spcFirstLastPara="1" rIns="0" wrap="square" tIns="0">
            <a:no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588" name="Google Shape;588;p72"/>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589" name="Google Shape;589;p72"/>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590" name="Google Shape;590;p72"/>
          <p:cNvSpPr txBox="1"/>
          <p:nvPr>
            <p:ph idx="5"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591" name="Google Shape;591;p72"/>
          <p:cNvSpPr txBox="1"/>
          <p:nvPr>
            <p:ph idx="6"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two column 1">
  <p:cSld name="ONE_COLUMN_TEXT">
    <p:bg>
      <p:bgPr>
        <a:solidFill>
          <a:schemeClr val="dk2"/>
        </a:solidFill>
      </p:bgPr>
    </p:bg>
    <p:spTree>
      <p:nvGrpSpPr>
        <p:cNvPr id="592" name="Shape 592"/>
        <p:cNvGrpSpPr/>
        <p:nvPr/>
      </p:nvGrpSpPr>
      <p:grpSpPr>
        <a:xfrm>
          <a:off x="0" y="0"/>
          <a:ext cx="0" cy="0"/>
          <a:chOff x="0" y="0"/>
          <a:chExt cx="0" cy="0"/>
        </a:xfrm>
      </p:grpSpPr>
      <p:sp>
        <p:nvSpPr>
          <p:cNvPr id="593" name="Google Shape;593;p73"/>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594" name="Google Shape;594;p73"/>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595" name="Google Shape;595;p73"/>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grpSp>
        <p:nvGrpSpPr>
          <p:cNvPr id="596" name="Google Shape;596;p73"/>
          <p:cNvGrpSpPr/>
          <p:nvPr/>
        </p:nvGrpSpPr>
        <p:grpSpPr>
          <a:xfrm>
            <a:off x="1675" y="656598"/>
            <a:ext cx="9143766" cy="4268100"/>
            <a:chOff x="1675" y="656598"/>
            <a:chExt cx="9143766" cy="4268100"/>
          </a:xfrm>
        </p:grpSpPr>
        <p:sp>
          <p:nvSpPr>
            <p:cNvPr id="597" name="Google Shape;597;p73"/>
            <p:cNvSpPr/>
            <p:nvPr/>
          </p:nvSpPr>
          <p:spPr>
            <a:xfrm>
              <a:off x="1675" y="656598"/>
              <a:ext cx="3191700" cy="42681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98" name="Google Shape;598;p73"/>
            <p:cNvSpPr/>
            <p:nvPr/>
          </p:nvSpPr>
          <p:spPr>
            <a:xfrm>
              <a:off x="2977708" y="656598"/>
              <a:ext cx="3191700" cy="42681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99" name="Google Shape;599;p73"/>
            <p:cNvSpPr/>
            <p:nvPr/>
          </p:nvSpPr>
          <p:spPr>
            <a:xfrm>
              <a:off x="5953741" y="656598"/>
              <a:ext cx="3191700" cy="42681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600" name="Google Shape;600;p7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sp>
        <p:nvSpPr>
          <p:cNvPr id="601" name="Google Shape;601;p73"/>
          <p:cNvSpPr txBox="1"/>
          <p:nvPr>
            <p:ph type="title"/>
          </p:nvPr>
        </p:nvSpPr>
        <p:spPr>
          <a:xfrm>
            <a:off x="434800" y="2593849"/>
            <a:ext cx="2325600" cy="393600"/>
          </a:xfrm>
          <a:prstGeom prst="rect">
            <a:avLst/>
          </a:prstGeom>
        </p:spPr>
        <p:txBody>
          <a:bodyPr anchorCtr="0" anchor="ctr" bIns="0" lIns="0" spcFirstLastPara="1" rIns="0" wrap="square" tIns="0">
            <a:noAutofit/>
          </a:bodyPr>
          <a:lstStyle>
            <a:lvl1pPr lvl="0">
              <a:spcBef>
                <a:spcPts val="0"/>
              </a:spcBef>
              <a:spcAft>
                <a:spcPts val="0"/>
              </a:spcAft>
              <a:buSzPts val="2600"/>
              <a:buFont typeface="Figtree"/>
              <a:buNone/>
              <a:defRPr sz="2600"/>
            </a:lvl1pPr>
            <a:lvl2pPr lvl="1">
              <a:spcBef>
                <a:spcPts val="0"/>
              </a:spcBef>
              <a:spcAft>
                <a:spcPts val="0"/>
              </a:spcAft>
              <a:buSzPts val="2600"/>
              <a:buFont typeface="Figtree"/>
              <a:buNone/>
              <a:defRPr sz="2600"/>
            </a:lvl2pPr>
            <a:lvl3pPr lvl="2">
              <a:spcBef>
                <a:spcPts val="0"/>
              </a:spcBef>
              <a:spcAft>
                <a:spcPts val="0"/>
              </a:spcAft>
              <a:buSzPts val="2600"/>
              <a:buFont typeface="Figtree"/>
              <a:buNone/>
              <a:defRPr sz="2600"/>
            </a:lvl3pPr>
            <a:lvl4pPr lvl="3">
              <a:spcBef>
                <a:spcPts val="0"/>
              </a:spcBef>
              <a:spcAft>
                <a:spcPts val="0"/>
              </a:spcAft>
              <a:buSzPts val="2600"/>
              <a:buFont typeface="Figtree"/>
              <a:buNone/>
              <a:defRPr sz="2600"/>
            </a:lvl4pPr>
            <a:lvl5pPr lvl="4">
              <a:spcBef>
                <a:spcPts val="0"/>
              </a:spcBef>
              <a:spcAft>
                <a:spcPts val="0"/>
              </a:spcAft>
              <a:buSzPts val="2600"/>
              <a:buFont typeface="Figtree"/>
              <a:buNone/>
              <a:defRPr sz="2600"/>
            </a:lvl5pPr>
            <a:lvl6pPr lvl="5">
              <a:spcBef>
                <a:spcPts val="0"/>
              </a:spcBef>
              <a:spcAft>
                <a:spcPts val="0"/>
              </a:spcAft>
              <a:buSzPts val="2600"/>
              <a:buFont typeface="Figtree"/>
              <a:buNone/>
              <a:defRPr sz="2600"/>
            </a:lvl6pPr>
            <a:lvl7pPr lvl="6">
              <a:spcBef>
                <a:spcPts val="0"/>
              </a:spcBef>
              <a:spcAft>
                <a:spcPts val="0"/>
              </a:spcAft>
              <a:buSzPts val="2600"/>
              <a:buFont typeface="Figtree"/>
              <a:buNone/>
              <a:defRPr sz="2600"/>
            </a:lvl7pPr>
            <a:lvl8pPr lvl="7">
              <a:spcBef>
                <a:spcPts val="0"/>
              </a:spcBef>
              <a:spcAft>
                <a:spcPts val="0"/>
              </a:spcAft>
              <a:buSzPts val="2600"/>
              <a:buFont typeface="Figtree"/>
              <a:buNone/>
              <a:defRPr sz="2600"/>
            </a:lvl8pPr>
            <a:lvl9pPr lvl="8">
              <a:spcBef>
                <a:spcPts val="0"/>
              </a:spcBef>
              <a:spcAft>
                <a:spcPts val="0"/>
              </a:spcAft>
              <a:buSzPts val="2600"/>
              <a:buFont typeface="Figtree"/>
              <a:buNone/>
              <a:defRPr sz="2600"/>
            </a:lvl9pPr>
          </a:lstStyle>
          <a:p/>
        </p:txBody>
      </p:sp>
      <p:sp>
        <p:nvSpPr>
          <p:cNvPr id="602" name="Google Shape;602;p73"/>
          <p:cNvSpPr txBox="1"/>
          <p:nvPr>
            <p:ph idx="2" type="title"/>
          </p:nvPr>
        </p:nvSpPr>
        <p:spPr>
          <a:xfrm>
            <a:off x="3410831" y="2280747"/>
            <a:ext cx="2325600" cy="200100"/>
          </a:xfrm>
          <a:prstGeom prst="rect">
            <a:avLst/>
          </a:prstGeom>
        </p:spPr>
        <p:txBody>
          <a:bodyPr anchorCtr="0" anchor="b" bIns="0" lIns="0" spcFirstLastPara="1" rIns="0" wrap="square" tIns="0">
            <a:noAutofit/>
          </a:bodyPr>
          <a:lstStyle>
            <a:lvl1pPr lvl="0">
              <a:spcBef>
                <a:spcPts val="0"/>
              </a:spcBef>
              <a:spcAft>
                <a:spcPts val="0"/>
              </a:spcAft>
              <a:buSzPts val="1300"/>
              <a:buFont typeface="Figtree ExtraBold"/>
              <a:buNone/>
              <a:defRPr b="0" sz="1300">
                <a:latin typeface="Figtree ExtraBold"/>
                <a:ea typeface="Figtree ExtraBold"/>
                <a:cs typeface="Figtree ExtraBold"/>
                <a:sym typeface="Figtree ExtraBold"/>
              </a:defRPr>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603" name="Google Shape;603;p73"/>
          <p:cNvSpPr txBox="1"/>
          <p:nvPr>
            <p:ph idx="1" type="body"/>
          </p:nvPr>
        </p:nvSpPr>
        <p:spPr>
          <a:xfrm>
            <a:off x="3410831" y="2606773"/>
            <a:ext cx="2325600" cy="677400"/>
          </a:xfrm>
          <a:prstGeom prst="rect">
            <a:avLst/>
          </a:prstGeom>
          <a:noFill/>
          <a:ln>
            <a:noFill/>
          </a:ln>
        </p:spPr>
        <p:txBody>
          <a:bodyPr anchorCtr="0" anchor="t" bIns="0" lIns="0" spcFirstLastPara="1" rIns="0" wrap="square" tIns="0">
            <a:no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604" name="Google Shape;604;p73"/>
          <p:cNvSpPr txBox="1"/>
          <p:nvPr>
            <p:ph idx="3" type="title"/>
          </p:nvPr>
        </p:nvSpPr>
        <p:spPr>
          <a:xfrm>
            <a:off x="6454256" y="2280747"/>
            <a:ext cx="2325600" cy="200100"/>
          </a:xfrm>
          <a:prstGeom prst="rect">
            <a:avLst/>
          </a:prstGeom>
        </p:spPr>
        <p:txBody>
          <a:bodyPr anchorCtr="0" anchor="b" bIns="0" lIns="0" spcFirstLastPara="1" rIns="0" wrap="square" tIns="0">
            <a:noAutofit/>
          </a:bodyPr>
          <a:lstStyle>
            <a:lvl1pPr lvl="0">
              <a:spcBef>
                <a:spcPts val="0"/>
              </a:spcBef>
              <a:spcAft>
                <a:spcPts val="0"/>
              </a:spcAft>
              <a:buSzPts val="1300"/>
              <a:buFont typeface="Figtree ExtraBold"/>
              <a:buNone/>
              <a:defRPr b="0" sz="1300">
                <a:latin typeface="Figtree ExtraBold"/>
                <a:ea typeface="Figtree ExtraBold"/>
                <a:cs typeface="Figtree ExtraBold"/>
                <a:sym typeface="Figtree ExtraBold"/>
              </a:defRPr>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605" name="Google Shape;605;p73"/>
          <p:cNvSpPr txBox="1"/>
          <p:nvPr>
            <p:ph idx="4" type="body"/>
          </p:nvPr>
        </p:nvSpPr>
        <p:spPr>
          <a:xfrm>
            <a:off x="6454256" y="2606773"/>
            <a:ext cx="2325600" cy="677400"/>
          </a:xfrm>
          <a:prstGeom prst="rect">
            <a:avLst/>
          </a:prstGeom>
          <a:noFill/>
          <a:ln>
            <a:noFill/>
          </a:ln>
        </p:spPr>
        <p:txBody>
          <a:bodyPr anchorCtr="0" anchor="t" bIns="0" lIns="0" spcFirstLastPara="1" rIns="0" wrap="square" tIns="0">
            <a:noAutofit/>
          </a:bodyPr>
          <a:lstStyle>
            <a:lvl1pPr indent="-323850" lvl="0" marL="4572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1pPr>
            <a:lvl2pPr indent="-323850" lvl="1" marL="9144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2pPr>
            <a:lvl3pPr indent="-323850" lvl="2" marL="13716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3pPr>
            <a:lvl4pPr indent="-323850" lvl="3" marL="18288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4pPr>
            <a:lvl5pPr indent="-323850" lvl="4" marL="22860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5pPr>
            <a:lvl6pPr indent="-323850" lvl="5" marL="27432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6pPr>
            <a:lvl7pPr indent="-323850" lvl="6" marL="32004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7pPr>
            <a:lvl8pPr indent="-323850" lvl="7" marL="36576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8pPr>
            <a:lvl9pPr indent="-323850" lvl="8" marL="41148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9pPr>
          </a:lstStyle>
          <a:p/>
        </p:txBody>
      </p:sp>
      <p:sp>
        <p:nvSpPr>
          <p:cNvPr id="606" name="Google Shape;606;p73"/>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607" name="Google Shape;607;p73"/>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608" name="Google Shape;608;p73"/>
          <p:cNvSpPr txBox="1"/>
          <p:nvPr>
            <p:ph idx="5"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609" name="Google Shape;609;p73"/>
          <p:cNvSpPr txBox="1"/>
          <p:nvPr>
            <p:ph idx="6"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wo column 2">
  <p:cSld name="MAIN_POINT">
    <p:bg>
      <p:bgPr>
        <a:solidFill>
          <a:schemeClr val="lt2"/>
        </a:solidFill>
      </p:bgPr>
    </p:bg>
    <p:spTree>
      <p:nvGrpSpPr>
        <p:cNvPr id="610" name="Shape 610"/>
        <p:cNvGrpSpPr/>
        <p:nvPr/>
      </p:nvGrpSpPr>
      <p:grpSpPr>
        <a:xfrm>
          <a:off x="0" y="0"/>
          <a:ext cx="0" cy="0"/>
          <a:chOff x="0" y="0"/>
          <a:chExt cx="0" cy="0"/>
        </a:xfrm>
      </p:grpSpPr>
      <p:grpSp>
        <p:nvGrpSpPr>
          <p:cNvPr id="611" name="Google Shape;611;p74"/>
          <p:cNvGrpSpPr/>
          <p:nvPr/>
        </p:nvGrpSpPr>
        <p:grpSpPr>
          <a:xfrm>
            <a:off x="-25" y="656852"/>
            <a:ext cx="9144036" cy="4268100"/>
            <a:chOff x="-25" y="656852"/>
            <a:chExt cx="9144036" cy="4268100"/>
          </a:xfrm>
        </p:grpSpPr>
        <p:sp>
          <p:nvSpPr>
            <p:cNvPr id="612" name="Google Shape;612;p74"/>
            <p:cNvSpPr/>
            <p:nvPr/>
          </p:nvSpPr>
          <p:spPr>
            <a:xfrm rot="-5400000">
              <a:off x="3345537" y="1749752"/>
              <a:ext cx="4268100" cy="2082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613" name="Google Shape;613;p74"/>
            <p:cNvSpPr/>
            <p:nvPr/>
          </p:nvSpPr>
          <p:spPr>
            <a:xfrm rot="-5400000">
              <a:off x="4657144" y="1749752"/>
              <a:ext cx="4268100" cy="2082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614" name="Google Shape;614;p74"/>
            <p:cNvSpPr/>
            <p:nvPr/>
          </p:nvSpPr>
          <p:spPr>
            <a:xfrm rot="-5400000">
              <a:off x="5968811" y="1749752"/>
              <a:ext cx="4268100" cy="2082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615" name="Google Shape;615;p74"/>
            <p:cNvSpPr/>
            <p:nvPr/>
          </p:nvSpPr>
          <p:spPr>
            <a:xfrm rot="-5400000">
              <a:off x="-1092925" y="1749752"/>
              <a:ext cx="4268100" cy="2082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616" name="Google Shape;616;p74"/>
            <p:cNvSpPr/>
            <p:nvPr/>
          </p:nvSpPr>
          <p:spPr>
            <a:xfrm rot="-5400000">
              <a:off x="218682" y="1749752"/>
              <a:ext cx="4268100" cy="2082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617" name="Google Shape;617;p74"/>
            <p:cNvSpPr/>
            <p:nvPr/>
          </p:nvSpPr>
          <p:spPr>
            <a:xfrm rot="-5400000">
              <a:off x="1530349" y="1749752"/>
              <a:ext cx="4268100" cy="2082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grpSp>
      <p:sp>
        <p:nvSpPr>
          <p:cNvPr id="618" name="Google Shape;618;p74"/>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619" name="Google Shape;619;p74"/>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620" name="Google Shape;620;p74"/>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sp>
        <p:nvSpPr>
          <p:cNvPr id="621" name="Google Shape;621;p74"/>
          <p:cNvSpPr txBox="1"/>
          <p:nvPr>
            <p:ph type="title"/>
          </p:nvPr>
        </p:nvSpPr>
        <p:spPr>
          <a:xfrm>
            <a:off x="420375" y="2504337"/>
            <a:ext cx="3731100" cy="572700"/>
          </a:xfrm>
          <a:prstGeom prst="rect">
            <a:avLst/>
          </a:prstGeom>
        </p:spPr>
        <p:txBody>
          <a:bodyPr anchorCtr="0" anchor="ctr" bIns="0" lIns="0" spcFirstLastPara="1" rIns="0" wrap="square" tIns="0">
            <a:noAutofit/>
          </a:bodyPr>
          <a:lstStyle>
            <a:lvl1pPr lvl="0">
              <a:spcBef>
                <a:spcPts val="0"/>
              </a:spcBef>
              <a:spcAft>
                <a:spcPts val="0"/>
              </a:spcAft>
              <a:buSzPts val="3500"/>
              <a:buFont typeface="Figtree"/>
              <a:buNone/>
              <a:defRPr/>
            </a:lvl1pPr>
            <a:lvl2pPr lvl="1">
              <a:spcBef>
                <a:spcPts val="0"/>
              </a:spcBef>
              <a:spcAft>
                <a:spcPts val="0"/>
              </a:spcAft>
              <a:buSzPts val="3500"/>
              <a:buFont typeface="Figtree"/>
              <a:buNone/>
              <a:defRPr/>
            </a:lvl2pPr>
            <a:lvl3pPr lvl="2">
              <a:spcBef>
                <a:spcPts val="0"/>
              </a:spcBef>
              <a:spcAft>
                <a:spcPts val="0"/>
              </a:spcAft>
              <a:buSzPts val="3500"/>
              <a:buFont typeface="Figtree"/>
              <a:buNone/>
              <a:defRPr/>
            </a:lvl3pPr>
            <a:lvl4pPr lvl="3">
              <a:spcBef>
                <a:spcPts val="0"/>
              </a:spcBef>
              <a:spcAft>
                <a:spcPts val="0"/>
              </a:spcAft>
              <a:buSzPts val="3500"/>
              <a:buFont typeface="Figtree"/>
              <a:buNone/>
              <a:defRPr/>
            </a:lvl4pPr>
            <a:lvl5pPr lvl="4">
              <a:spcBef>
                <a:spcPts val="0"/>
              </a:spcBef>
              <a:spcAft>
                <a:spcPts val="0"/>
              </a:spcAft>
              <a:buSzPts val="3500"/>
              <a:buFont typeface="Figtree"/>
              <a:buNone/>
              <a:defRPr/>
            </a:lvl5pPr>
            <a:lvl6pPr lvl="5">
              <a:spcBef>
                <a:spcPts val="0"/>
              </a:spcBef>
              <a:spcAft>
                <a:spcPts val="0"/>
              </a:spcAft>
              <a:buSzPts val="3500"/>
              <a:buFont typeface="Figtree"/>
              <a:buNone/>
              <a:defRPr/>
            </a:lvl6pPr>
            <a:lvl7pPr lvl="6">
              <a:spcBef>
                <a:spcPts val="0"/>
              </a:spcBef>
              <a:spcAft>
                <a:spcPts val="0"/>
              </a:spcAft>
              <a:buSzPts val="3500"/>
              <a:buFont typeface="Figtree"/>
              <a:buNone/>
              <a:defRPr/>
            </a:lvl7pPr>
            <a:lvl8pPr lvl="7">
              <a:spcBef>
                <a:spcPts val="0"/>
              </a:spcBef>
              <a:spcAft>
                <a:spcPts val="0"/>
              </a:spcAft>
              <a:buSzPts val="3500"/>
              <a:buFont typeface="Figtree"/>
              <a:buNone/>
              <a:defRPr/>
            </a:lvl8pPr>
            <a:lvl9pPr lvl="8">
              <a:spcBef>
                <a:spcPts val="0"/>
              </a:spcBef>
              <a:spcAft>
                <a:spcPts val="0"/>
              </a:spcAft>
              <a:buSzPts val="3500"/>
              <a:buFont typeface="Figtree"/>
              <a:buNone/>
              <a:defRPr/>
            </a:lvl9pPr>
          </a:lstStyle>
          <a:p/>
        </p:txBody>
      </p:sp>
      <p:sp>
        <p:nvSpPr>
          <p:cNvPr id="622" name="Google Shape;622;p74"/>
          <p:cNvSpPr txBox="1"/>
          <p:nvPr>
            <p:ph idx="2" type="title"/>
          </p:nvPr>
        </p:nvSpPr>
        <p:spPr>
          <a:xfrm>
            <a:off x="5675995" y="1768438"/>
            <a:ext cx="2325600" cy="200100"/>
          </a:xfrm>
          <a:prstGeom prst="rect">
            <a:avLst/>
          </a:prstGeom>
        </p:spPr>
        <p:txBody>
          <a:bodyPr anchorCtr="0" anchor="b" bIns="0" lIns="0" spcFirstLastPara="1" rIns="0" wrap="square" tIns="0">
            <a:noAutofit/>
          </a:bodyPr>
          <a:lstStyle>
            <a:lvl1pPr lvl="0">
              <a:spcBef>
                <a:spcPts val="0"/>
              </a:spcBef>
              <a:spcAft>
                <a:spcPts val="0"/>
              </a:spcAft>
              <a:buSzPts val="1300"/>
              <a:buFont typeface="Figtree ExtraBold"/>
              <a:buNone/>
              <a:defRPr b="0" sz="1300">
                <a:latin typeface="Figtree ExtraBold"/>
                <a:ea typeface="Figtree ExtraBold"/>
                <a:cs typeface="Figtree ExtraBold"/>
                <a:sym typeface="Figtree ExtraBold"/>
              </a:defRPr>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623" name="Google Shape;623;p74"/>
          <p:cNvSpPr txBox="1"/>
          <p:nvPr>
            <p:ph idx="1" type="body"/>
          </p:nvPr>
        </p:nvSpPr>
        <p:spPr>
          <a:xfrm>
            <a:off x="5675995" y="2094463"/>
            <a:ext cx="2325600" cy="677400"/>
          </a:xfrm>
          <a:prstGeom prst="rect">
            <a:avLst/>
          </a:prstGeom>
          <a:noFill/>
          <a:ln>
            <a:noFill/>
          </a:ln>
        </p:spPr>
        <p:txBody>
          <a:bodyPr anchorCtr="0" anchor="t" bIns="0" lIns="0" spcFirstLastPara="1" rIns="0" wrap="square" tIns="0">
            <a:no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624" name="Google Shape;624;p74"/>
          <p:cNvSpPr txBox="1"/>
          <p:nvPr>
            <p:ph idx="3" type="title"/>
          </p:nvPr>
        </p:nvSpPr>
        <p:spPr>
          <a:xfrm>
            <a:off x="5675995" y="3148188"/>
            <a:ext cx="2325600" cy="200100"/>
          </a:xfrm>
          <a:prstGeom prst="rect">
            <a:avLst/>
          </a:prstGeom>
        </p:spPr>
        <p:txBody>
          <a:bodyPr anchorCtr="0" anchor="b" bIns="0" lIns="0" spcFirstLastPara="1" rIns="0" wrap="square" tIns="0">
            <a:noAutofit/>
          </a:bodyPr>
          <a:lstStyle>
            <a:lvl1pPr lvl="0">
              <a:spcBef>
                <a:spcPts val="0"/>
              </a:spcBef>
              <a:spcAft>
                <a:spcPts val="0"/>
              </a:spcAft>
              <a:buSzPts val="1300"/>
              <a:buFont typeface="Figtree ExtraBold"/>
              <a:buNone/>
              <a:defRPr b="0" sz="1300">
                <a:latin typeface="Figtree ExtraBold"/>
                <a:ea typeface="Figtree ExtraBold"/>
                <a:cs typeface="Figtree ExtraBold"/>
                <a:sym typeface="Figtree ExtraBold"/>
              </a:defRPr>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625" name="Google Shape;625;p74"/>
          <p:cNvSpPr txBox="1"/>
          <p:nvPr>
            <p:ph idx="4" type="body"/>
          </p:nvPr>
        </p:nvSpPr>
        <p:spPr>
          <a:xfrm>
            <a:off x="5675995" y="3474213"/>
            <a:ext cx="2325600" cy="677400"/>
          </a:xfrm>
          <a:prstGeom prst="rect">
            <a:avLst/>
          </a:prstGeom>
          <a:noFill/>
          <a:ln>
            <a:noFill/>
          </a:ln>
        </p:spPr>
        <p:txBody>
          <a:bodyPr anchorCtr="0" anchor="t" bIns="0" lIns="0" spcFirstLastPara="1" rIns="0" wrap="square" tIns="0">
            <a:no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626" name="Google Shape;626;p74"/>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627" name="Google Shape;627;p74"/>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628" name="Google Shape;628;p74"/>
          <p:cNvSpPr txBox="1"/>
          <p:nvPr>
            <p:ph idx="5"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629" name="Google Shape;629;p74"/>
          <p:cNvSpPr txBox="1"/>
          <p:nvPr>
            <p:ph idx="6"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two column 2">
  <p:cSld name="SECTION_TITLE_AND_DESCRIPTION_1">
    <p:bg>
      <p:bgPr>
        <a:solidFill>
          <a:schemeClr val="accent1"/>
        </a:solidFill>
      </p:bgPr>
    </p:bg>
    <p:spTree>
      <p:nvGrpSpPr>
        <p:cNvPr id="630" name="Shape 630"/>
        <p:cNvGrpSpPr/>
        <p:nvPr/>
      </p:nvGrpSpPr>
      <p:grpSpPr>
        <a:xfrm>
          <a:off x="0" y="0"/>
          <a:ext cx="0" cy="0"/>
          <a:chOff x="0" y="0"/>
          <a:chExt cx="0" cy="0"/>
        </a:xfrm>
      </p:grpSpPr>
      <p:grpSp>
        <p:nvGrpSpPr>
          <p:cNvPr id="631" name="Google Shape;631;p75"/>
          <p:cNvGrpSpPr/>
          <p:nvPr/>
        </p:nvGrpSpPr>
        <p:grpSpPr>
          <a:xfrm>
            <a:off x="0" y="655700"/>
            <a:ext cx="9143980" cy="4282350"/>
            <a:chOff x="0" y="655700"/>
            <a:chExt cx="9143980" cy="4282350"/>
          </a:xfrm>
        </p:grpSpPr>
        <p:sp>
          <p:nvSpPr>
            <p:cNvPr id="632" name="Google Shape;632;p75"/>
            <p:cNvSpPr/>
            <p:nvPr/>
          </p:nvSpPr>
          <p:spPr>
            <a:xfrm>
              <a:off x="0" y="655700"/>
              <a:ext cx="3108000" cy="2484000"/>
            </a:xfrm>
            <a:prstGeom prst="snip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33" name="Google Shape;633;p75"/>
            <p:cNvSpPr/>
            <p:nvPr/>
          </p:nvSpPr>
          <p:spPr>
            <a:xfrm flipH="1" rot="10800000">
              <a:off x="0" y="2454050"/>
              <a:ext cx="3108000" cy="2484000"/>
            </a:xfrm>
            <a:prstGeom prst="snip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34" name="Google Shape;634;p75"/>
            <p:cNvSpPr/>
            <p:nvPr/>
          </p:nvSpPr>
          <p:spPr>
            <a:xfrm>
              <a:off x="3017990" y="655700"/>
              <a:ext cx="3108000" cy="2484000"/>
            </a:xfrm>
            <a:prstGeom prst="snip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35" name="Google Shape;635;p75"/>
            <p:cNvSpPr/>
            <p:nvPr/>
          </p:nvSpPr>
          <p:spPr>
            <a:xfrm flipH="1" rot="10800000">
              <a:off x="3017990" y="2454050"/>
              <a:ext cx="3108000" cy="2484000"/>
            </a:xfrm>
            <a:prstGeom prst="snip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36" name="Google Shape;636;p75"/>
            <p:cNvSpPr/>
            <p:nvPr/>
          </p:nvSpPr>
          <p:spPr>
            <a:xfrm>
              <a:off x="6035980" y="655700"/>
              <a:ext cx="3108000" cy="2484000"/>
            </a:xfrm>
            <a:prstGeom prst="snip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37" name="Google Shape;637;p75"/>
            <p:cNvSpPr/>
            <p:nvPr/>
          </p:nvSpPr>
          <p:spPr>
            <a:xfrm flipH="1" rot="10800000">
              <a:off x="6035980" y="2454050"/>
              <a:ext cx="3108000" cy="2484000"/>
            </a:xfrm>
            <a:prstGeom prst="snip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638" name="Google Shape;638;p75"/>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639" name="Google Shape;639;p75"/>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640" name="Google Shape;640;p75"/>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sp>
        <p:nvSpPr>
          <p:cNvPr id="641" name="Google Shape;641;p7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sp>
        <p:nvSpPr>
          <p:cNvPr id="642" name="Google Shape;642;p75"/>
          <p:cNvSpPr txBox="1"/>
          <p:nvPr>
            <p:ph type="title"/>
          </p:nvPr>
        </p:nvSpPr>
        <p:spPr>
          <a:xfrm>
            <a:off x="434800" y="2593849"/>
            <a:ext cx="2325600" cy="393600"/>
          </a:xfrm>
          <a:prstGeom prst="rect">
            <a:avLst/>
          </a:prstGeom>
        </p:spPr>
        <p:txBody>
          <a:bodyPr anchorCtr="0" anchor="ctr" bIns="0" lIns="0" spcFirstLastPara="1" rIns="0" wrap="square" tIns="0">
            <a:noAutofit/>
          </a:bodyPr>
          <a:lstStyle>
            <a:lvl1pPr lvl="0">
              <a:spcBef>
                <a:spcPts val="0"/>
              </a:spcBef>
              <a:spcAft>
                <a:spcPts val="0"/>
              </a:spcAft>
              <a:buSzPts val="2600"/>
              <a:buFont typeface="Figtree"/>
              <a:buNone/>
              <a:defRPr sz="2600"/>
            </a:lvl1pPr>
            <a:lvl2pPr lvl="1">
              <a:spcBef>
                <a:spcPts val="0"/>
              </a:spcBef>
              <a:spcAft>
                <a:spcPts val="0"/>
              </a:spcAft>
              <a:buSzPts val="2600"/>
              <a:buFont typeface="Figtree"/>
              <a:buNone/>
              <a:defRPr sz="2600"/>
            </a:lvl2pPr>
            <a:lvl3pPr lvl="2">
              <a:spcBef>
                <a:spcPts val="0"/>
              </a:spcBef>
              <a:spcAft>
                <a:spcPts val="0"/>
              </a:spcAft>
              <a:buSzPts val="2600"/>
              <a:buFont typeface="Figtree"/>
              <a:buNone/>
              <a:defRPr sz="2600"/>
            </a:lvl3pPr>
            <a:lvl4pPr lvl="3">
              <a:spcBef>
                <a:spcPts val="0"/>
              </a:spcBef>
              <a:spcAft>
                <a:spcPts val="0"/>
              </a:spcAft>
              <a:buSzPts val="2600"/>
              <a:buFont typeface="Figtree"/>
              <a:buNone/>
              <a:defRPr sz="2600"/>
            </a:lvl4pPr>
            <a:lvl5pPr lvl="4">
              <a:spcBef>
                <a:spcPts val="0"/>
              </a:spcBef>
              <a:spcAft>
                <a:spcPts val="0"/>
              </a:spcAft>
              <a:buSzPts val="2600"/>
              <a:buFont typeface="Figtree"/>
              <a:buNone/>
              <a:defRPr sz="2600"/>
            </a:lvl5pPr>
            <a:lvl6pPr lvl="5">
              <a:spcBef>
                <a:spcPts val="0"/>
              </a:spcBef>
              <a:spcAft>
                <a:spcPts val="0"/>
              </a:spcAft>
              <a:buSzPts val="2600"/>
              <a:buFont typeface="Figtree"/>
              <a:buNone/>
              <a:defRPr sz="2600"/>
            </a:lvl6pPr>
            <a:lvl7pPr lvl="6">
              <a:spcBef>
                <a:spcPts val="0"/>
              </a:spcBef>
              <a:spcAft>
                <a:spcPts val="0"/>
              </a:spcAft>
              <a:buSzPts val="2600"/>
              <a:buFont typeface="Figtree"/>
              <a:buNone/>
              <a:defRPr sz="2600"/>
            </a:lvl7pPr>
            <a:lvl8pPr lvl="7">
              <a:spcBef>
                <a:spcPts val="0"/>
              </a:spcBef>
              <a:spcAft>
                <a:spcPts val="0"/>
              </a:spcAft>
              <a:buSzPts val="2600"/>
              <a:buFont typeface="Figtree"/>
              <a:buNone/>
              <a:defRPr sz="2600"/>
            </a:lvl8pPr>
            <a:lvl9pPr lvl="8">
              <a:spcBef>
                <a:spcPts val="0"/>
              </a:spcBef>
              <a:spcAft>
                <a:spcPts val="0"/>
              </a:spcAft>
              <a:buSzPts val="2600"/>
              <a:buFont typeface="Figtree"/>
              <a:buNone/>
              <a:defRPr sz="2600"/>
            </a:lvl9pPr>
          </a:lstStyle>
          <a:p/>
        </p:txBody>
      </p:sp>
      <p:sp>
        <p:nvSpPr>
          <p:cNvPr id="643" name="Google Shape;643;p75"/>
          <p:cNvSpPr txBox="1"/>
          <p:nvPr>
            <p:ph idx="2" type="title"/>
          </p:nvPr>
        </p:nvSpPr>
        <p:spPr>
          <a:xfrm>
            <a:off x="3410831" y="2280747"/>
            <a:ext cx="2325600" cy="200100"/>
          </a:xfrm>
          <a:prstGeom prst="rect">
            <a:avLst/>
          </a:prstGeom>
        </p:spPr>
        <p:txBody>
          <a:bodyPr anchorCtr="0" anchor="b" bIns="0" lIns="0" spcFirstLastPara="1" rIns="0" wrap="square" tIns="0">
            <a:noAutofit/>
          </a:bodyPr>
          <a:lstStyle>
            <a:lvl1pPr lvl="0">
              <a:spcBef>
                <a:spcPts val="0"/>
              </a:spcBef>
              <a:spcAft>
                <a:spcPts val="0"/>
              </a:spcAft>
              <a:buSzPts val="1300"/>
              <a:buFont typeface="Figtree ExtraBold"/>
              <a:buNone/>
              <a:defRPr b="0" sz="1300">
                <a:latin typeface="Figtree ExtraBold"/>
                <a:ea typeface="Figtree ExtraBold"/>
                <a:cs typeface="Figtree ExtraBold"/>
                <a:sym typeface="Figtree ExtraBold"/>
              </a:defRPr>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644" name="Google Shape;644;p75"/>
          <p:cNvSpPr txBox="1"/>
          <p:nvPr>
            <p:ph idx="1" type="body"/>
          </p:nvPr>
        </p:nvSpPr>
        <p:spPr>
          <a:xfrm>
            <a:off x="3410831" y="2606773"/>
            <a:ext cx="2325600" cy="677400"/>
          </a:xfrm>
          <a:prstGeom prst="rect">
            <a:avLst/>
          </a:prstGeom>
          <a:noFill/>
          <a:ln>
            <a:noFill/>
          </a:ln>
        </p:spPr>
        <p:txBody>
          <a:bodyPr anchorCtr="0" anchor="t" bIns="0" lIns="0" spcFirstLastPara="1" rIns="0" wrap="square" tIns="0">
            <a:no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645" name="Google Shape;645;p75"/>
          <p:cNvSpPr txBox="1"/>
          <p:nvPr>
            <p:ph idx="3" type="title"/>
          </p:nvPr>
        </p:nvSpPr>
        <p:spPr>
          <a:xfrm>
            <a:off x="6454256" y="2280747"/>
            <a:ext cx="2325600" cy="200100"/>
          </a:xfrm>
          <a:prstGeom prst="rect">
            <a:avLst/>
          </a:prstGeom>
        </p:spPr>
        <p:txBody>
          <a:bodyPr anchorCtr="0" anchor="b" bIns="0" lIns="0" spcFirstLastPara="1" rIns="0" wrap="square" tIns="0">
            <a:noAutofit/>
          </a:bodyPr>
          <a:lstStyle>
            <a:lvl1pPr lvl="0">
              <a:spcBef>
                <a:spcPts val="0"/>
              </a:spcBef>
              <a:spcAft>
                <a:spcPts val="0"/>
              </a:spcAft>
              <a:buSzPts val="1300"/>
              <a:buFont typeface="Figtree ExtraBold"/>
              <a:buNone/>
              <a:defRPr b="0" sz="1300">
                <a:latin typeface="Figtree ExtraBold"/>
                <a:ea typeface="Figtree ExtraBold"/>
                <a:cs typeface="Figtree ExtraBold"/>
                <a:sym typeface="Figtree ExtraBold"/>
              </a:defRPr>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646" name="Google Shape;646;p75"/>
          <p:cNvSpPr txBox="1"/>
          <p:nvPr>
            <p:ph idx="4" type="body"/>
          </p:nvPr>
        </p:nvSpPr>
        <p:spPr>
          <a:xfrm>
            <a:off x="6454256" y="2606773"/>
            <a:ext cx="2325600" cy="677400"/>
          </a:xfrm>
          <a:prstGeom prst="rect">
            <a:avLst/>
          </a:prstGeom>
          <a:noFill/>
          <a:ln>
            <a:noFill/>
          </a:ln>
        </p:spPr>
        <p:txBody>
          <a:bodyPr anchorCtr="0" anchor="t" bIns="0" lIns="0" spcFirstLastPara="1" rIns="0" wrap="square" tIns="0">
            <a:noAutofit/>
          </a:bodyPr>
          <a:lstStyle>
            <a:lvl1pPr indent="-323850" lvl="0" marL="4572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1pPr>
            <a:lvl2pPr indent="-323850" lvl="1" marL="9144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2pPr>
            <a:lvl3pPr indent="-323850" lvl="2" marL="13716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3pPr>
            <a:lvl4pPr indent="-323850" lvl="3" marL="18288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4pPr>
            <a:lvl5pPr indent="-323850" lvl="4" marL="22860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5pPr>
            <a:lvl6pPr indent="-323850" lvl="5" marL="27432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6pPr>
            <a:lvl7pPr indent="-323850" lvl="6" marL="32004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7pPr>
            <a:lvl8pPr indent="-323850" lvl="7" marL="36576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8pPr>
            <a:lvl9pPr indent="-323850" lvl="8" marL="41148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9pPr>
          </a:lstStyle>
          <a:p/>
        </p:txBody>
      </p:sp>
      <p:sp>
        <p:nvSpPr>
          <p:cNvPr id="647" name="Google Shape;647;p75"/>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648" name="Google Shape;648;p75"/>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649" name="Google Shape;649;p75"/>
          <p:cNvSpPr txBox="1"/>
          <p:nvPr>
            <p:ph idx="5"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650" name="Google Shape;650;p75"/>
          <p:cNvSpPr txBox="1"/>
          <p:nvPr>
            <p:ph idx="6"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wo column 3">
  <p:cSld name="CAPTION_ONLY_1">
    <p:bg>
      <p:bgPr>
        <a:solidFill>
          <a:schemeClr val="accent2"/>
        </a:solidFill>
      </p:bgPr>
    </p:bg>
    <p:spTree>
      <p:nvGrpSpPr>
        <p:cNvPr id="651" name="Shape 651"/>
        <p:cNvGrpSpPr/>
        <p:nvPr/>
      </p:nvGrpSpPr>
      <p:grpSpPr>
        <a:xfrm>
          <a:off x="0" y="0"/>
          <a:ext cx="0" cy="0"/>
          <a:chOff x="0" y="0"/>
          <a:chExt cx="0" cy="0"/>
        </a:xfrm>
      </p:grpSpPr>
      <p:grpSp>
        <p:nvGrpSpPr>
          <p:cNvPr id="652" name="Google Shape;652;p76"/>
          <p:cNvGrpSpPr/>
          <p:nvPr/>
        </p:nvGrpSpPr>
        <p:grpSpPr>
          <a:xfrm>
            <a:off x="45" y="656725"/>
            <a:ext cx="9144010" cy="4268100"/>
            <a:chOff x="45" y="656725"/>
            <a:chExt cx="9144010" cy="4268100"/>
          </a:xfrm>
        </p:grpSpPr>
        <p:sp>
          <p:nvSpPr>
            <p:cNvPr id="653" name="Google Shape;653;p76"/>
            <p:cNvSpPr/>
            <p:nvPr/>
          </p:nvSpPr>
          <p:spPr>
            <a:xfrm flipH="1" rot="-5400000">
              <a:off x="1202555" y="1549075"/>
              <a:ext cx="4268100" cy="2483400"/>
            </a:xfrm>
            <a:prstGeom prst="round2Diag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54" name="Google Shape;654;p76"/>
            <p:cNvSpPr/>
            <p:nvPr/>
          </p:nvSpPr>
          <p:spPr>
            <a:xfrm rot="5400000">
              <a:off x="-892305" y="1549075"/>
              <a:ext cx="4268100" cy="2483400"/>
            </a:xfrm>
            <a:prstGeom prst="round2Diag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55" name="Google Shape;655;p76"/>
            <p:cNvSpPr/>
            <p:nvPr/>
          </p:nvSpPr>
          <p:spPr>
            <a:xfrm flipH="1" rot="5400000">
              <a:off x="3673445" y="1549075"/>
              <a:ext cx="4268100" cy="2483400"/>
            </a:xfrm>
            <a:prstGeom prst="round2Diag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56" name="Google Shape;656;p76"/>
            <p:cNvSpPr/>
            <p:nvPr/>
          </p:nvSpPr>
          <p:spPr>
            <a:xfrm rot="-5400000">
              <a:off x="5768305" y="1549075"/>
              <a:ext cx="4268100" cy="2483400"/>
            </a:xfrm>
            <a:prstGeom prst="round2Diag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657" name="Google Shape;657;p76"/>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658" name="Google Shape;658;p76"/>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659" name="Google Shape;659;p76"/>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sp>
        <p:nvSpPr>
          <p:cNvPr id="660" name="Google Shape;660;p76"/>
          <p:cNvSpPr txBox="1"/>
          <p:nvPr>
            <p:ph type="title"/>
          </p:nvPr>
        </p:nvSpPr>
        <p:spPr>
          <a:xfrm>
            <a:off x="420375" y="2504337"/>
            <a:ext cx="3731100" cy="572700"/>
          </a:xfrm>
          <a:prstGeom prst="rect">
            <a:avLst/>
          </a:prstGeom>
        </p:spPr>
        <p:txBody>
          <a:bodyPr anchorCtr="0" anchor="ctr" bIns="0" lIns="0" spcFirstLastPara="1" rIns="0" wrap="square" tIns="0">
            <a:noAutofit/>
          </a:bodyPr>
          <a:lstStyle>
            <a:lvl1pPr lvl="0">
              <a:spcBef>
                <a:spcPts val="0"/>
              </a:spcBef>
              <a:spcAft>
                <a:spcPts val="0"/>
              </a:spcAft>
              <a:buSzPts val="3500"/>
              <a:buFont typeface="Figtree"/>
              <a:buNone/>
              <a:defRPr/>
            </a:lvl1pPr>
            <a:lvl2pPr lvl="1">
              <a:spcBef>
                <a:spcPts val="0"/>
              </a:spcBef>
              <a:spcAft>
                <a:spcPts val="0"/>
              </a:spcAft>
              <a:buSzPts val="3500"/>
              <a:buFont typeface="Figtree"/>
              <a:buNone/>
              <a:defRPr/>
            </a:lvl2pPr>
            <a:lvl3pPr lvl="2">
              <a:spcBef>
                <a:spcPts val="0"/>
              </a:spcBef>
              <a:spcAft>
                <a:spcPts val="0"/>
              </a:spcAft>
              <a:buSzPts val="3500"/>
              <a:buFont typeface="Figtree"/>
              <a:buNone/>
              <a:defRPr/>
            </a:lvl3pPr>
            <a:lvl4pPr lvl="3">
              <a:spcBef>
                <a:spcPts val="0"/>
              </a:spcBef>
              <a:spcAft>
                <a:spcPts val="0"/>
              </a:spcAft>
              <a:buSzPts val="3500"/>
              <a:buFont typeface="Figtree"/>
              <a:buNone/>
              <a:defRPr/>
            </a:lvl4pPr>
            <a:lvl5pPr lvl="4">
              <a:spcBef>
                <a:spcPts val="0"/>
              </a:spcBef>
              <a:spcAft>
                <a:spcPts val="0"/>
              </a:spcAft>
              <a:buSzPts val="3500"/>
              <a:buFont typeface="Figtree"/>
              <a:buNone/>
              <a:defRPr/>
            </a:lvl5pPr>
            <a:lvl6pPr lvl="5">
              <a:spcBef>
                <a:spcPts val="0"/>
              </a:spcBef>
              <a:spcAft>
                <a:spcPts val="0"/>
              </a:spcAft>
              <a:buSzPts val="3500"/>
              <a:buFont typeface="Figtree"/>
              <a:buNone/>
              <a:defRPr/>
            </a:lvl6pPr>
            <a:lvl7pPr lvl="6">
              <a:spcBef>
                <a:spcPts val="0"/>
              </a:spcBef>
              <a:spcAft>
                <a:spcPts val="0"/>
              </a:spcAft>
              <a:buSzPts val="3500"/>
              <a:buFont typeface="Figtree"/>
              <a:buNone/>
              <a:defRPr/>
            </a:lvl7pPr>
            <a:lvl8pPr lvl="7">
              <a:spcBef>
                <a:spcPts val="0"/>
              </a:spcBef>
              <a:spcAft>
                <a:spcPts val="0"/>
              </a:spcAft>
              <a:buSzPts val="3500"/>
              <a:buFont typeface="Figtree"/>
              <a:buNone/>
              <a:defRPr/>
            </a:lvl8pPr>
            <a:lvl9pPr lvl="8">
              <a:spcBef>
                <a:spcPts val="0"/>
              </a:spcBef>
              <a:spcAft>
                <a:spcPts val="0"/>
              </a:spcAft>
              <a:buSzPts val="3500"/>
              <a:buFont typeface="Figtree"/>
              <a:buNone/>
              <a:defRPr/>
            </a:lvl9pPr>
          </a:lstStyle>
          <a:p/>
        </p:txBody>
      </p:sp>
      <p:sp>
        <p:nvSpPr>
          <p:cNvPr id="661" name="Google Shape;661;p76"/>
          <p:cNvSpPr txBox="1"/>
          <p:nvPr>
            <p:ph idx="2" type="title"/>
          </p:nvPr>
        </p:nvSpPr>
        <p:spPr>
          <a:xfrm>
            <a:off x="5675995" y="1768438"/>
            <a:ext cx="2325600" cy="200100"/>
          </a:xfrm>
          <a:prstGeom prst="rect">
            <a:avLst/>
          </a:prstGeom>
        </p:spPr>
        <p:txBody>
          <a:bodyPr anchorCtr="0" anchor="b" bIns="0" lIns="0" spcFirstLastPara="1" rIns="0" wrap="square" tIns="0">
            <a:noAutofit/>
          </a:bodyPr>
          <a:lstStyle>
            <a:lvl1pPr lvl="0">
              <a:spcBef>
                <a:spcPts val="0"/>
              </a:spcBef>
              <a:spcAft>
                <a:spcPts val="0"/>
              </a:spcAft>
              <a:buSzPts val="1300"/>
              <a:buFont typeface="Figtree ExtraBold"/>
              <a:buNone/>
              <a:defRPr b="0" sz="1300">
                <a:latin typeface="Figtree ExtraBold"/>
                <a:ea typeface="Figtree ExtraBold"/>
                <a:cs typeface="Figtree ExtraBold"/>
                <a:sym typeface="Figtree ExtraBold"/>
              </a:defRPr>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662" name="Google Shape;662;p76"/>
          <p:cNvSpPr txBox="1"/>
          <p:nvPr>
            <p:ph idx="1" type="body"/>
          </p:nvPr>
        </p:nvSpPr>
        <p:spPr>
          <a:xfrm>
            <a:off x="5675995" y="2094463"/>
            <a:ext cx="2325600" cy="677400"/>
          </a:xfrm>
          <a:prstGeom prst="rect">
            <a:avLst/>
          </a:prstGeom>
          <a:noFill/>
          <a:ln>
            <a:noFill/>
          </a:ln>
        </p:spPr>
        <p:txBody>
          <a:bodyPr anchorCtr="0" anchor="t" bIns="0" lIns="0" spcFirstLastPara="1" rIns="0" wrap="square" tIns="0">
            <a:no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663" name="Google Shape;663;p76"/>
          <p:cNvSpPr txBox="1"/>
          <p:nvPr>
            <p:ph idx="3" type="title"/>
          </p:nvPr>
        </p:nvSpPr>
        <p:spPr>
          <a:xfrm>
            <a:off x="5675995" y="3148188"/>
            <a:ext cx="2325600" cy="200100"/>
          </a:xfrm>
          <a:prstGeom prst="rect">
            <a:avLst/>
          </a:prstGeom>
        </p:spPr>
        <p:txBody>
          <a:bodyPr anchorCtr="0" anchor="b" bIns="0" lIns="0" spcFirstLastPara="1" rIns="0" wrap="square" tIns="0">
            <a:noAutofit/>
          </a:bodyPr>
          <a:lstStyle>
            <a:lvl1pPr lvl="0">
              <a:spcBef>
                <a:spcPts val="0"/>
              </a:spcBef>
              <a:spcAft>
                <a:spcPts val="0"/>
              </a:spcAft>
              <a:buSzPts val="1300"/>
              <a:buFont typeface="Figtree ExtraBold"/>
              <a:buNone/>
              <a:defRPr b="0" sz="1300">
                <a:latin typeface="Figtree ExtraBold"/>
                <a:ea typeface="Figtree ExtraBold"/>
                <a:cs typeface="Figtree ExtraBold"/>
                <a:sym typeface="Figtree ExtraBold"/>
              </a:defRPr>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664" name="Google Shape;664;p76"/>
          <p:cNvSpPr txBox="1"/>
          <p:nvPr>
            <p:ph idx="4" type="body"/>
          </p:nvPr>
        </p:nvSpPr>
        <p:spPr>
          <a:xfrm>
            <a:off x="5675995" y="3474213"/>
            <a:ext cx="2325600" cy="677400"/>
          </a:xfrm>
          <a:prstGeom prst="rect">
            <a:avLst/>
          </a:prstGeom>
          <a:noFill/>
          <a:ln>
            <a:noFill/>
          </a:ln>
        </p:spPr>
        <p:txBody>
          <a:bodyPr anchorCtr="0" anchor="t" bIns="0" lIns="0" spcFirstLastPara="1" rIns="0" wrap="square" tIns="0">
            <a:no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665" name="Google Shape;665;p76"/>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666" name="Google Shape;666;p76"/>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667" name="Google Shape;667;p76"/>
          <p:cNvSpPr txBox="1"/>
          <p:nvPr>
            <p:ph idx="5"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668" name="Google Shape;668;p76"/>
          <p:cNvSpPr txBox="1"/>
          <p:nvPr>
            <p:ph idx="6"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two column 3">
  <p:cSld name="BIG_NUMBER_2">
    <p:bg>
      <p:bgPr>
        <a:solidFill>
          <a:schemeClr val="accent3"/>
        </a:solidFill>
      </p:bgPr>
    </p:bg>
    <p:spTree>
      <p:nvGrpSpPr>
        <p:cNvPr id="669" name="Shape 669"/>
        <p:cNvGrpSpPr/>
        <p:nvPr/>
      </p:nvGrpSpPr>
      <p:grpSpPr>
        <a:xfrm>
          <a:off x="0" y="0"/>
          <a:ext cx="0" cy="0"/>
          <a:chOff x="0" y="0"/>
          <a:chExt cx="0" cy="0"/>
        </a:xfrm>
      </p:grpSpPr>
      <p:grpSp>
        <p:nvGrpSpPr>
          <p:cNvPr id="670" name="Google Shape;670;p77"/>
          <p:cNvGrpSpPr/>
          <p:nvPr/>
        </p:nvGrpSpPr>
        <p:grpSpPr>
          <a:xfrm>
            <a:off x="0" y="650025"/>
            <a:ext cx="9143966" cy="4268100"/>
            <a:chOff x="0" y="650025"/>
            <a:chExt cx="9143966" cy="4268100"/>
          </a:xfrm>
        </p:grpSpPr>
        <p:sp>
          <p:nvSpPr>
            <p:cNvPr id="671" name="Google Shape;671;p77"/>
            <p:cNvSpPr/>
            <p:nvPr/>
          </p:nvSpPr>
          <p:spPr>
            <a:xfrm>
              <a:off x="0" y="650025"/>
              <a:ext cx="3068700" cy="4268100"/>
            </a:xfrm>
            <a:prstGeom prst="plaque">
              <a:avLst>
                <a:gd fmla="val 21361"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72" name="Google Shape;672;p77"/>
            <p:cNvSpPr/>
            <p:nvPr/>
          </p:nvSpPr>
          <p:spPr>
            <a:xfrm>
              <a:off x="3037633" y="650025"/>
              <a:ext cx="3068700" cy="4268100"/>
            </a:xfrm>
            <a:prstGeom prst="plaque">
              <a:avLst>
                <a:gd fmla="val 21361"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73" name="Google Shape;673;p77"/>
            <p:cNvSpPr/>
            <p:nvPr/>
          </p:nvSpPr>
          <p:spPr>
            <a:xfrm>
              <a:off x="6075266" y="650025"/>
              <a:ext cx="3068700" cy="4268100"/>
            </a:xfrm>
            <a:prstGeom prst="plaque">
              <a:avLst>
                <a:gd fmla="val 21361"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674" name="Google Shape;674;p77"/>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675" name="Google Shape;675;p77"/>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676" name="Google Shape;676;p77"/>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sp>
        <p:nvSpPr>
          <p:cNvPr id="677" name="Google Shape;677;p7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sp>
        <p:nvSpPr>
          <p:cNvPr id="678" name="Google Shape;678;p77"/>
          <p:cNvSpPr txBox="1"/>
          <p:nvPr>
            <p:ph type="title"/>
          </p:nvPr>
        </p:nvSpPr>
        <p:spPr>
          <a:xfrm>
            <a:off x="434800" y="2593849"/>
            <a:ext cx="2325600" cy="393600"/>
          </a:xfrm>
          <a:prstGeom prst="rect">
            <a:avLst/>
          </a:prstGeom>
        </p:spPr>
        <p:txBody>
          <a:bodyPr anchorCtr="0" anchor="ctr" bIns="0" lIns="0" spcFirstLastPara="1" rIns="0" wrap="square" tIns="0">
            <a:noAutofit/>
          </a:bodyPr>
          <a:lstStyle>
            <a:lvl1pPr lvl="0">
              <a:spcBef>
                <a:spcPts val="0"/>
              </a:spcBef>
              <a:spcAft>
                <a:spcPts val="0"/>
              </a:spcAft>
              <a:buSzPts val="2600"/>
              <a:buFont typeface="Figtree"/>
              <a:buNone/>
              <a:defRPr sz="2600"/>
            </a:lvl1pPr>
            <a:lvl2pPr lvl="1">
              <a:spcBef>
                <a:spcPts val="0"/>
              </a:spcBef>
              <a:spcAft>
                <a:spcPts val="0"/>
              </a:spcAft>
              <a:buSzPts val="2600"/>
              <a:buFont typeface="Figtree"/>
              <a:buNone/>
              <a:defRPr sz="2600"/>
            </a:lvl2pPr>
            <a:lvl3pPr lvl="2">
              <a:spcBef>
                <a:spcPts val="0"/>
              </a:spcBef>
              <a:spcAft>
                <a:spcPts val="0"/>
              </a:spcAft>
              <a:buSzPts val="2600"/>
              <a:buFont typeface="Figtree"/>
              <a:buNone/>
              <a:defRPr sz="2600"/>
            </a:lvl3pPr>
            <a:lvl4pPr lvl="3">
              <a:spcBef>
                <a:spcPts val="0"/>
              </a:spcBef>
              <a:spcAft>
                <a:spcPts val="0"/>
              </a:spcAft>
              <a:buSzPts val="2600"/>
              <a:buFont typeface="Figtree"/>
              <a:buNone/>
              <a:defRPr sz="2600"/>
            </a:lvl4pPr>
            <a:lvl5pPr lvl="4">
              <a:spcBef>
                <a:spcPts val="0"/>
              </a:spcBef>
              <a:spcAft>
                <a:spcPts val="0"/>
              </a:spcAft>
              <a:buSzPts val="2600"/>
              <a:buFont typeface="Figtree"/>
              <a:buNone/>
              <a:defRPr sz="2600"/>
            </a:lvl5pPr>
            <a:lvl6pPr lvl="5">
              <a:spcBef>
                <a:spcPts val="0"/>
              </a:spcBef>
              <a:spcAft>
                <a:spcPts val="0"/>
              </a:spcAft>
              <a:buSzPts val="2600"/>
              <a:buFont typeface="Figtree"/>
              <a:buNone/>
              <a:defRPr sz="2600"/>
            </a:lvl6pPr>
            <a:lvl7pPr lvl="6">
              <a:spcBef>
                <a:spcPts val="0"/>
              </a:spcBef>
              <a:spcAft>
                <a:spcPts val="0"/>
              </a:spcAft>
              <a:buSzPts val="2600"/>
              <a:buFont typeface="Figtree"/>
              <a:buNone/>
              <a:defRPr sz="2600"/>
            </a:lvl7pPr>
            <a:lvl8pPr lvl="7">
              <a:spcBef>
                <a:spcPts val="0"/>
              </a:spcBef>
              <a:spcAft>
                <a:spcPts val="0"/>
              </a:spcAft>
              <a:buSzPts val="2600"/>
              <a:buFont typeface="Figtree"/>
              <a:buNone/>
              <a:defRPr sz="2600"/>
            </a:lvl8pPr>
            <a:lvl9pPr lvl="8">
              <a:spcBef>
                <a:spcPts val="0"/>
              </a:spcBef>
              <a:spcAft>
                <a:spcPts val="0"/>
              </a:spcAft>
              <a:buSzPts val="2600"/>
              <a:buFont typeface="Figtree"/>
              <a:buNone/>
              <a:defRPr sz="2600"/>
            </a:lvl9pPr>
          </a:lstStyle>
          <a:p/>
        </p:txBody>
      </p:sp>
      <p:sp>
        <p:nvSpPr>
          <p:cNvPr id="679" name="Google Shape;679;p77"/>
          <p:cNvSpPr txBox="1"/>
          <p:nvPr>
            <p:ph idx="2" type="title"/>
          </p:nvPr>
        </p:nvSpPr>
        <p:spPr>
          <a:xfrm>
            <a:off x="3410831" y="2280747"/>
            <a:ext cx="2325600" cy="200100"/>
          </a:xfrm>
          <a:prstGeom prst="rect">
            <a:avLst/>
          </a:prstGeom>
        </p:spPr>
        <p:txBody>
          <a:bodyPr anchorCtr="0" anchor="b" bIns="0" lIns="0" spcFirstLastPara="1" rIns="0" wrap="square" tIns="0">
            <a:noAutofit/>
          </a:bodyPr>
          <a:lstStyle>
            <a:lvl1pPr lvl="0">
              <a:spcBef>
                <a:spcPts val="0"/>
              </a:spcBef>
              <a:spcAft>
                <a:spcPts val="0"/>
              </a:spcAft>
              <a:buSzPts val="1300"/>
              <a:buFont typeface="Figtree ExtraBold"/>
              <a:buNone/>
              <a:defRPr b="0" sz="1300">
                <a:latin typeface="Figtree ExtraBold"/>
                <a:ea typeface="Figtree ExtraBold"/>
                <a:cs typeface="Figtree ExtraBold"/>
                <a:sym typeface="Figtree ExtraBold"/>
              </a:defRPr>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680" name="Google Shape;680;p77"/>
          <p:cNvSpPr txBox="1"/>
          <p:nvPr>
            <p:ph idx="1" type="body"/>
          </p:nvPr>
        </p:nvSpPr>
        <p:spPr>
          <a:xfrm>
            <a:off x="3410831" y="2606773"/>
            <a:ext cx="2325600" cy="677400"/>
          </a:xfrm>
          <a:prstGeom prst="rect">
            <a:avLst/>
          </a:prstGeom>
          <a:noFill/>
          <a:ln>
            <a:noFill/>
          </a:ln>
        </p:spPr>
        <p:txBody>
          <a:bodyPr anchorCtr="0" anchor="t" bIns="0" lIns="0" spcFirstLastPara="1" rIns="0" wrap="square" tIns="0">
            <a:no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681" name="Google Shape;681;p77"/>
          <p:cNvSpPr txBox="1"/>
          <p:nvPr>
            <p:ph idx="3" type="title"/>
          </p:nvPr>
        </p:nvSpPr>
        <p:spPr>
          <a:xfrm>
            <a:off x="6454256" y="2280747"/>
            <a:ext cx="2325600" cy="200100"/>
          </a:xfrm>
          <a:prstGeom prst="rect">
            <a:avLst/>
          </a:prstGeom>
        </p:spPr>
        <p:txBody>
          <a:bodyPr anchorCtr="0" anchor="b" bIns="0" lIns="0" spcFirstLastPara="1" rIns="0" wrap="square" tIns="0">
            <a:noAutofit/>
          </a:bodyPr>
          <a:lstStyle>
            <a:lvl1pPr lvl="0">
              <a:spcBef>
                <a:spcPts val="0"/>
              </a:spcBef>
              <a:spcAft>
                <a:spcPts val="0"/>
              </a:spcAft>
              <a:buSzPts val="1300"/>
              <a:buFont typeface="Figtree ExtraBold"/>
              <a:buNone/>
              <a:defRPr b="0" sz="1300">
                <a:latin typeface="Figtree ExtraBold"/>
                <a:ea typeface="Figtree ExtraBold"/>
                <a:cs typeface="Figtree ExtraBold"/>
                <a:sym typeface="Figtree ExtraBold"/>
              </a:defRPr>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682" name="Google Shape;682;p77"/>
          <p:cNvSpPr txBox="1"/>
          <p:nvPr>
            <p:ph idx="4" type="body"/>
          </p:nvPr>
        </p:nvSpPr>
        <p:spPr>
          <a:xfrm>
            <a:off x="6454256" y="2606773"/>
            <a:ext cx="2325600" cy="677400"/>
          </a:xfrm>
          <a:prstGeom prst="rect">
            <a:avLst/>
          </a:prstGeom>
          <a:noFill/>
          <a:ln>
            <a:noFill/>
          </a:ln>
        </p:spPr>
        <p:txBody>
          <a:bodyPr anchorCtr="0" anchor="t" bIns="0" lIns="0" spcFirstLastPara="1" rIns="0" wrap="square" tIns="0">
            <a:noAutofit/>
          </a:bodyPr>
          <a:lstStyle>
            <a:lvl1pPr indent="-323850" lvl="0" marL="4572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1pPr>
            <a:lvl2pPr indent="-323850" lvl="1" marL="9144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2pPr>
            <a:lvl3pPr indent="-323850" lvl="2" marL="13716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3pPr>
            <a:lvl4pPr indent="-323850" lvl="3" marL="18288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4pPr>
            <a:lvl5pPr indent="-323850" lvl="4" marL="22860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5pPr>
            <a:lvl6pPr indent="-323850" lvl="5" marL="27432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6pPr>
            <a:lvl7pPr indent="-323850" lvl="6" marL="32004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7pPr>
            <a:lvl8pPr indent="-323850" lvl="7" marL="36576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8pPr>
            <a:lvl9pPr indent="-323850" lvl="8" marL="41148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9pPr>
          </a:lstStyle>
          <a:p/>
        </p:txBody>
      </p:sp>
      <p:sp>
        <p:nvSpPr>
          <p:cNvPr id="683" name="Google Shape;683;p77"/>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684" name="Google Shape;684;p77"/>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685" name="Google Shape;685;p77"/>
          <p:cNvSpPr txBox="1"/>
          <p:nvPr>
            <p:ph idx="5"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686" name="Google Shape;686;p77"/>
          <p:cNvSpPr txBox="1"/>
          <p:nvPr>
            <p:ph idx="6"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points 2">
  <p:cSld name="BIG_NUMBER_1_2">
    <p:bg>
      <p:bgPr>
        <a:solidFill>
          <a:schemeClr val="dk2"/>
        </a:solidFill>
      </p:bgPr>
    </p:bg>
    <p:spTree>
      <p:nvGrpSpPr>
        <p:cNvPr id="687" name="Shape 687"/>
        <p:cNvGrpSpPr/>
        <p:nvPr/>
      </p:nvGrpSpPr>
      <p:grpSpPr>
        <a:xfrm>
          <a:off x="0" y="0"/>
          <a:ext cx="0" cy="0"/>
          <a:chOff x="0" y="0"/>
          <a:chExt cx="0" cy="0"/>
        </a:xfrm>
      </p:grpSpPr>
      <p:grpSp>
        <p:nvGrpSpPr>
          <p:cNvPr id="688" name="Google Shape;688;p78"/>
          <p:cNvGrpSpPr/>
          <p:nvPr/>
        </p:nvGrpSpPr>
        <p:grpSpPr>
          <a:xfrm>
            <a:off x="0" y="1477575"/>
            <a:ext cx="9145300" cy="3447050"/>
            <a:chOff x="0" y="1477575"/>
            <a:chExt cx="9145300" cy="3447050"/>
          </a:xfrm>
        </p:grpSpPr>
        <p:sp>
          <p:nvSpPr>
            <p:cNvPr id="689" name="Google Shape;689;p78"/>
            <p:cNvSpPr/>
            <p:nvPr/>
          </p:nvSpPr>
          <p:spPr>
            <a:xfrm>
              <a:off x="0" y="3195412"/>
              <a:ext cx="3048000" cy="1729213"/>
            </a:xfrm>
            <a:prstGeom prst="flowChartPreparation">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0" name="Google Shape;690;p78"/>
            <p:cNvSpPr/>
            <p:nvPr/>
          </p:nvSpPr>
          <p:spPr>
            <a:xfrm>
              <a:off x="0" y="1477575"/>
              <a:ext cx="3048000" cy="1729213"/>
            </a:xfrm>
            <a:prstGeom prst="flowChartPreparation">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1" name="Google Shape;691;p78"/>
            <p:cNvSpPr/>
            <p:nvPr/>
          </p:nvSpPr>
          <p:spPr>
            <a:xfrm>
              <a:off x="6097300" y="3195412"/>
              <a:ext cx="3048000" cy="1729213"/>
            </a:xfrm>
            <a:prstGeom prst="flowChartPreparation">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2" name="Google Shape;692;p78"/>
            <p:cNvSpPr/>
            <p:nvPr/>
          </p:nvSpPr>
          <p:spPr>
            <a:xfrm>
              <a:off x="6097300" y="1477575"/>
              <a:ext cx="3048000" cy="1729213"/>
            </a:xfrm>
            <a:prstGeom prst="flowChartPreparation">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3" name="Google Shape;693;p78"/>
            <p:cNvSpPr/>
            <p:nvPr/>
          </p:nvSpPr>
          <p:spPr>
            <a:xfrm>
              <a:off x="3048000" y="3195412"/>
              <a:ext cx="3048000" cy="1729213"/>
            </a:xfrm>
            <a:prstGeom prst="flowChartPreparation">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4" name="Google Shape;694;p78"/>
            <p:cNvSpPr/>
            <p:nvPr/>
          </p:nvSpPr>
          <p:spPr>
            <a:xfrm>
              <a:off x="3048000" y="1477575"/>
              <a:ext cx="3048000" cy="1729213"/>
            </a:xfrm>
            <a:prstGeom prst="flowChartPreparation">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695" name="Google Shape;695;p78"/>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696" name="Google Shape;696;p78"/>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697" name="Google Shape;697;p78"/>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sp>
        <p:nvSpPr>
          <p:cNvPr id="698" name="Google Shape;698;p78"/>
          <p:cNvSpPr txBox="1"/>
          <p:nvPr>
            <p:ph type="title"/>
          </p:nvPr>
        </p:nvSpPr>
        <p:spPr>
          <a:xfrm>
            <a:off x="437250" y="768288"/>
            <a:ext cx="8269500" cy="384900"/>
          </a:xfrm>
          <a:prstGeom prst="rect">
            <a:avLst/>
          </a:prstGeom>
        </p:spPr>
        <p:txBody>
          <a:bodyPr anchorCtr="0" anchor="t" bIns="0" lIns="0" spcFirstLastPara="1" rIns="0" wrap="square" tIns="0">
            <a:noAutofit/>
          </a:bodyPr>
          <a:lstStyle>
            <a:lvl1pPr lvl="0">
              <a:spcBef>
                <a:spcPts val="0"/>
              </a:spcBef>
              <a:spcAft>
                <a:spcPts val="0"/>
              </a:spcAft>
              <a:buSzPts val="2500"/>
              <a:buFont typeface="Figtree"/>
              <a:buNone/>
              <a:defRPr sz="2500"/>
            </a:lvl1pPr>
            <a:lvl2pPr lvl="1">
              <a:spcBef>
                <a:spcPts val="0"/>
              </a:spcBef>
              <a:spcAft>
                <a:spcPts val="0"/>
              </a:spcAft>
              <a:buSzPts val="2500"/>
              <a:buFont typeface="Figtree"/>
              <a:buNone/>
              <a:defRPr sz="2500"/>
            </a:lvl2pPr>
            <a:lvl3pPr lvl="2">
              <a:spcBef>
                <a:spcPts val="0"/>
              </a:spcBef>
              <a:spcAft>
                <a:spcPts val="0"/>
              </a:spcAft>
              <a:buSzPts val="2500"/>
              <a:buFont typeface="Figtree"/>
              <a:buNone/>
              <a:defRPr sz="2500"/>
            </a:lvl3pPr>
            <a:lvl4pPr lvl="3">
              <a:spcBef>
                <a:spcPts val="0"/>
              </a:spcBef>
              <a:spcAft>
                <a:spcPts val="0"/>
              </a:spcAft>
              <a:buSzPts val="2500"/>
              <a:buFont typeface="Figtree"/>
              <a:buNone/>
              <a:defRPr sz="2500"/>
            </a:lvl4pPr>
            <a:lvl5pPr lvl="4">
              <a:spcBef>
                <a:spcPts val="0"/>
              </a:spcBef>
              <a:spcAft>
                <a:spcPts val="0"/>
              </a:spcAft>
              <a:buSzPts val="2500"/>
              <a:buFont typeface="Figtree"/>
              <a:buNone/>
              <a:defRPr sz="2500"/>
            </a:lvl5pPr>
            <a:lvl6pPr lvl="5">
              <a:spcBef>
                <a:spcPts val="0"/>
              </a:spcBef>
              <a:spcAft>
                <a:spcPts val="0"/>
              </a:spcAft>
              <a:buSzPts val="2500"/>
              <a:buFont typeface="Figtree"/>
              <a:buNone/>
              <a:defRPr sz="2500"/>
            </a:lvl6pPr>
            <a:lvl7pPr lvl="6">
              <a:spcBef>
                <a:spcPts val="0"/>
              </a:spcBef>
              <a:spcAft>
                <a:spcPts val="0"/>
              </a:spcAft>
              <a:buSzPts val="2500"/>
              <a:buFont typeface="Figtree"/>
              <a:buNone/>
              <a:defRPr sz="2500"/>
            </a:lvl7pPr>
            <a:lvl8pPr lvl="7">
              <a:spcBef>
                <a:spcPts val="0"/>
              </a:spcBef>
              <a:spcAft>
                <a:spcPts val="0"/>
              </a:spcAft>
              <a:buSzPts val="2500"/>
              <a:buFont typeface="Figtree"/>
              <a:buNone/>
              <a:defRPr sz="2500"/>
            </a:lvl8pPr>
            <a:lvl9pPr lvl="8">
              <a:spcBef>
                <a:spcPts val="0"/>
              </a:spcBef>
              <a:spcAft>
                <a:spcPts val="0"/>
              </a:spcAft>
              <a:buSzPts val="2500"/>
              <a:buFont typeface="Figtree"/>
              <a:buNone/>
              <a:defRPr sz="2500"/>
            </a:lvl9pPr>
          </a:lstStyle>
          <a:p/>
        </p:txBody>
      </p:sp>
      <p:sp>
        <p:nvSpPr>
          <p:cNvPr id="699" name="Google Shape;699;p78"/>
          <p:cNvSpPr txBox="1"/>
          <p:nvPr>
            <p:ph idx="2" type="title"/>
          </p:nvPr>
        </p:nvSpPr>
        <p:spPr>
          <a:xfrm>
            <a:off x="3409838" y="2026475"/>
            <a:ext cx="2325600" cy="200100"/>
          </a:xfrm>
          <a:prstGeom prst="rect">
            <a:avLst/>
          </a:prstGeom>
        </p:spPr>
        <p:txBody>
          <a:bodyPr anchorCtr="0" anchor="t" bIns="0" lIns="0" spcFirstLastPara="1" rIns="0" wrap="square" tIns="0">
            <a:noAutofit/>
          </a:bodyPr>
          <a:lstStyle>
            <a:lvl1pPr lvl="0">
              <a:spcBef>
                <a:spcPts val="0"/>
              </a:spcBef>
              <a:spcAft>
                <a:spcPts val="0"/>
              </a:spcAft>
              <a:buSzPts val="1300"/>
              <a:buFont typeface="Figtree"/>
              <a:buNone/>
              <a:defRPr sz="1300"/>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700" name="Google Shape;700;p78"/>
          <p:cNvSpPr txBox="1"/>
          <p:nvPr>
            <p:ph idx="1" type="body"/>
          </p:nvPr>
        </p:nvSpPr>
        <p:spPr>
          <a:xfrm>
            <a:off x="3409838" y="2352500"/>
            <a:ext cx="2325600" cy="677400"/>
          </a:xfrm>
          <a:prstGeom prst="rect">
            <a:avLst/>
          </a:prstGeom>
          <a:noFill/>
          <a:ln>
            <a:noFill/>
          </a:ln>
        </p:spPr>
        <p:txBody>
          <a:bodyPr anchorCtr="0" anchor="t" bIns="0" lIns="0" spcFirstLastPara="1" rIns="0" wrap="square" tIns="0">
            <a:sp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701" name="Google Shape;701;p78"/>
          <p:cNvSpPr txBox="1"/>
          <p:nvPr>
            <p:ph idx="3" type="title"/>
          </p:nvPr>
        </p:nvSpPr>
        <p:spPr>
          <a:xfrm>
            <a:off x="362475" y="2026475"/>
            <a:ext cx="2325600" cy="200100"/>
          </a:xfrm>
          <a:prstGeom prst="rect">
            <a:avLst/>
          </a:prstGeom>
        </p:spPr>
        <p:txBody>
          <a:bodyPr anchorCtr="0" anchor="t" bIns="0" lIns="0" spcFirstLastPara="1" rIns="0" wrap="square" tIns="0">
            <a:noAutofit/>
          </a:bodyPr>
          <a:lstStyle>
            <a:lvl1pPr lvl="0">
              <a:spcBef>
                <a:spcPts val="0"/>
              </a:spcBef>
              <a:spcAft>
                <a:spcPts val="0"/>
              </a:spcAft>
              <a:buSzPts val="1300"/>
              <a:buFont typeface="Figtree"/>
              <a:buNone/>
              <a:defRPr sz="1300"/>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702" name="Google Shape;702;p78"/>
          <p:cNvSpPr txBox="1"/>
          <p:nvPr>
            <p:ph idx="4" type="body"/>
          </p:nvPr>
        </p:nvSpPr>
        <p:spPr>
          <a:xfrm>
            <a:off x="362475" y="2352500"/>
            <a:ext cx="2325600" cy="677400"/>
          </a:xfrm>
          <a:prstGeom prst="rect">
            <a:avLst/>
          </a:prstGeom>
          <a:noFill/>
          <a:ln>
            <a:noFill/>
          </a:ln>
        </p:spPr>
        <p:txBody>
          <a:bodyPr anchorCtr="0" anchor="t" bIns="0" lIns="0" spcFirstLastPara="1" rIns="0" wrap="square" tIns="0">
            <a:sp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703" name="Google Shape;703;p78"/>
          <p:cNvSpPr txBox="1"/>
          <p:nvPr>
            <p:ph idx="5" type="title"/>
          </p:nvPr>
        </p:nvSpPr>
        <p:spPr>
          <a:xfrm>
            <a:off x="6457200" y="2026475"/>
            <a:ext cx="2325600" cy="200100"/>
          </a:xfrm>
          <a:prstGeom prst="rect">
            <a:avLst/>
          </a:prstGeom>
        </p:spPr>
        <p:txBody>
          <a:bodyPr anchorCtr="0" anchor="t" bIns="0" lIns="0" spcFirstLastPara="1" rIns="0" wrap="square" tIns="0">
            <a:noAutofit/>
          </a:bodyPr>
          <a:lstStyle>
            <a:lvl1pPr lvl="0">
              <a:spcBef>
                <a:spcPts val="0"/>
              </a:spcBef>
              <a:spcAft>
                <a:spcPts val="0"/>
              </a:spcAft>
              <a:buSzPts val="1300"/>
              <a:buFont typeface="Figtree"/>
              <a:buNone/>
              <a:defRPr sz="1300"/>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704" name="Google Shape;704;p78"/>
          <p:cNvSpPr txBox="1"/>
          <p:nvPr>
            <p:ph idx="6" type="body"/>
          </p:nvPr>
        </p:nvSpPr>
        <p:spPr>
          <a:xfrm>
            <a:off x="6457200" y="2352500"/>
            <a:ext cx="2325600" cy="677400"/>
          </a:xfrm>
          <a:prstGeom prst="rect">
            <a:avLst/>
          </a:prstGeom>
          <a:noFill/>
          <a:ln>
            <a:noFill/>
          </a:ln>
        </p:spPr>
        <p:txBody>
          <a:bodyPr anchorCtr="0" anchor="t" bIns="0" lIns="0" spcFirstLastPara="1" rIns="0" wrap="square" tIns="0">
            <a:sp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705" name="Google Shape;705;p78"/>
          <p:cNvSpPr txBox="1"/>
          <p:nvPr>
            <p:ph idx="7" type="title"/>
          </p:nvPr>
        </p:nvSpPr>
        <p:spPr>
          <a:xfrm>
            <a:off x="362475" y="3711025"/>
            <a:ext cx="2325600" cy="200100"/>
          </a:xfrm>
          <a:prstGeom prst="rect">
            <a:avLst/>
          </a:prstGeom>
        </p:spPr>
        <p:txBody>
          <a:bodyPr anchorCtr="0" anchor="t" bIns="0" lIns="0" spcFirstLastPara="1" rIns="0" wrap="square" tIns="0">
            <a:noAutofit/>
          </a:bodyPr>
          <a:lstStyle>
            <a:lvl1pPr lvl="0">
              <a:spcBef>
                <a:spcPts val="0"/>
              </a:spcBef>
              <a:spcAft>
                <a:spcPts val="0"/>
              </a:spcAft>
              <a:buSzPts val="1300"/>
              <a:buFont typeface="Figtree"/>
              <a:buNone/>
              <a:defRPr sz="1300"/>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706" name="Google Shape;706;p78"/>
          <p:cNvSpPr txBox="1"/>
          <p:nvPr>
            <p:ph idx="8" type="body"/>
          </p:nvPr>
        </p:nvSpPr>
        <p:spPr>
          <a:xfrm>
            <a:off x="362475" y="4037050"/>
            <a:ext cx="2325600" cy="677400"/>
          </a:xfrm>
          <a:prstGeom prst="rect">
            <a:avLst/>
          </a:prstGeom>
          <a:noFill/>
          <a:ln>
            <a:noFill/>
          </a:ln>
        </p:spPr>
        <p:txBody>
          <a:bodyPr anchorCtr="0" anchor="t" bIns="0" lIns="0" spcFirstLastPara="1" rIns="0" wrap="square" tIns="0">
            <a:sp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707" name="Google Shape;707;p78"/>
          <p:cNvSpPr txBox="1"/>
          <p:nvPr>
            <p:ph idx="9" type="title"/>
          </p:nvPr>
        </p:nvSpPr>
        <p:spPr>
          <a:xfrm>
            <a:off x="3409200" y="3711025"/>
            <a:ext cx="2325600" cy="200100"/>
          </a:xfrm>
          <a:prstGeom prst="rect">
            <a:avLst/>
          </a:prstGeom>
        </p:spPr>
        <p:txBody>
          <a:bodyPr anchorCtr="0" anchor="t" bIns="0" lIns="0" spcFirstLastPara="1" rIns="0" wrap="square" tIns="0">
            <a:noAutofit/>
          </a:bodyPr>
          <a:lstStyle>
            <a:lvl1pPr lvl="0">
              <a:spcBef>
                <a:spcPts val="0"/>
              </a:spcBef>
              <a:spcAft>
                <a:spcPts val="0"/>
              </a:spcAft>
              <a:buSzPts val="1300"/>
              <a:buFont typeface="Figtree"/>
              <a:buNone/>
              <a:defRPr sz="1300"/>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708" name="Google Shape;708;p78"/>
          <p:cNvSpPr txBox="1"/>
          <p:nvPr>
            <p:ph idx="13" type="body"/>
          </p:nvPr>
        </p:nvSpPr>
        <p:spPr>
          <a:xfrm>
            <a:off x="3409200" y="4037050"/>
            <a:ext cx="2325600" cy="677400"/>
          </a:xfrm>
          <a:prstGeom prst="rect">
            <a:avLst/>
          </a:prstGeom>
          <a:noFill/>
          <a:ln>
            <a:noFill/>
          </a:ln>
        </p:spPr>
        <p:txBody>
          <a:bodyPr anchorCtr="0" anchor="t" bIns="0" lIns="0" spcFirstLastPara="1" rIns="0" wrap="square" tIns="0">
            <a:sp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709" name="Google Shape;709;p78"/>
          <p:cNvSpPr txBox="1"/>
          <p:nvPr>
            <p:ph idx="14" type="title"/>
          </p:nvPr>
        </p:nvSpPr>
        <p:spPr>
          <a:xfrm>
            <a:off x="6381150" y="3711025"/>
            <a:ext cx="2325600" cy="200100"/>
          </a:xfrm>
          <a:prstGeom prst="rect">
            <a:avLst/>
          </a:prstGeom>
        </p:spPr>
        <p:txBody>
          <a:bodyPr anchorCtr="0" anchor="t" bIns="0" lIns="0" spcFirstLastPara="1" rIns="0" wrap="square" tIns="0">
            <a:noAutofit/>
          </a:bodyPr>
          <a:lstStyle>
            <a:lvl1pPr lvl="0">
              <a:spcBef>
                <a:spcPts val="0"/>
              </a:spcBef>
              <a:spcAft>
                <a:spcPts val="0"/>
              </a:spcAft>
              <a:buSzPts val="1300"/>
              <a:buFont typeface="Figtree"/>
              <a:buNone/>
              <a:defRPr sz="1300"/>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710" name="Google Shape;710;p78"/>
          <p:cNvSpPr txBox="1"/>
          <p:nvPr>
            <p:ph idx="15" type="body"/>
          </p:nvPr>
        </p:nvSpPr>
        <p:spPr>
          <a:xfrm>
            <a:off x="6381150" y="4037050"/>
            <a:ext cx="2325600" cy="677400"/>
          </a:xfrm>
          <a:prstGeom prst="rect">
            <a:avLst/>
          </a:prstGeom>
          <a:noFill/>
          <a:ln>
            <a:noFill/>
          </a:ln>
        </p:spPr>
        <p:txBody>
          <a:bodyPr anchorCtr="0" anchor="t" bIns="0" lIns="0" spcFirstLastPara="1" rIns="0" wrap="square" tIns="0">
            <a:sp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711" name="Google Shape;711;p78"/>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712" name="Google Shape;712;p78"/>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713" name="Google Shape;713;p78"/>
          <p:cNvSpPr txBox="1"/>
          <p:nvPr>
            <p:ph idx="16"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714" name="Google Shape;714;p78"/>
          <p:cNvSpPr txBox="1"/>
          <p:nvPr>
            <p:ph idx="17"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BIG_NUMBER_1_1">
    <p:bg>
      <p:bgPr>
        <a:solidFill>
          <a:schemeClr val="lt2"/>
        </a:solidFill>
      </p:bgPr>
    </p:bg>
    <p:spTree>
      <p:nvGrpSpPr>
        <p:cNvPr id="715" name="Shape 715"/>
        <p:cNvGrpSpPr/>
        <p:nvPr/>
      </p:nvGrpSpPr>
      <p:grpSpPr>
        <a:xfrm>
          <a:off x="0" y="0"/>
          <a:ext cx="0" cy="0"/>
          <a:chOff x="0" y="0"/>
          <a:chExt cx="0" cy="0"/>
        </a:xfrm>
      </p:grpSpPr>
      <p:sp>
        <p:nvSpPr>
          <p:cNvPr id="716" name="Google Shape;716;p79"/>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717" name="Google Shape;717;p79"/>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718" name="Google Shape;718;p79"/>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sp>
        <p:nvSpPr>
          <p:cNvPr id="719" name="Google Shape;719;p79"/>
          <p:cNvSpPr/>
          <p:nvPr/>
        </p:nvSpPr>
        <p:spPr>
          <a:xfrm>
            <a:off x="-150" y="656513"/>
            <a:ext cx="9144300" cy="4268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720" name="Google Shape;720;p79"/>
          <p:cNvSpPr txBox="1"/>
          <p:nvPr>
            <p:ph type="ctrTitle"/>
          </p:nvPr>
        </p:nvSpPr>
        <p:spPr>
          <a:xfrm>
            <a:off x="1313250" y="2109413"/>
            <a:ext cx="6517500" cy="1362300"/>
          </a:xfrm>
          <a:prstGeom prst="rect">
            <a:avLst/>
          </a:prstGeom>
        </p:spPr>
        <p:txBody>
          <a:bodyPr anchorCtr="0" anchor="ctr" bIns="91425" lIns="91425" spcFirstLastPara="1" rIns="91425" wrap="square" tIns="91425">
            <a:norm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
        <p:nvSpPr>
          <p:cNvPr id="721" name="Google Shape;721;p79"/>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722" name="Google Shape;722;p79"/>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723" name="Google Shape;723;p79"/>
          <p:cNvSpPr txBox="1"/>
          <p:nvPr>
            <p:ph idx="1"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724" name="Google Shape;724;p79"/>
          <p:cNvSpPr txBox="1"/>
          <p:nvPr>
            <p:ph idx="2"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iz 1">
  <p:cSld name="BIG_NUMBER_1_1_1_1">
    <p:bg>
      <p:bgPr>
        <a:solidFill>
          <a:schemeClr val="accent2"/>
        </a:solidFill>
      </p:bgPr>
    </p:bg>
    <p:spTree>
      <p:nvGrpSpPr>
        <p:cNvPr id="725" name="Shape 725"/>
        <p:cNvGrpSpPr/>
        <p:nvPr/>
      </p:nvGrpSpPr>
      <p:grpSpPr>
        <a:xfrm>
          <a:off x="0" y="0"/>
          <a:ext cx="0" cy="0"/>
          <a:chOff x="0" y="0"/>
          <a:chExt cx="0" cy="0"/>
        </a:xfrm>
      </p:grpSpPr>
      <p:grpSp>
        <p:nvGrpSpPr>
          <p:cNvPr id="726" name="Google Shape;726;p80"/>
          <p:cNvGrpSpPr/>
          <p:nvPr/>
        </p:nvGrpSpPr>
        <p:grpSpPr>
          <a:xfrm>
            <a:off x="-968" y="656650"/>
            <a:ext cx="9145937" cy="4268100"/>
            <a:chOff x="1666" y="656650"/>
            <a:chExt cx="9144108" cy="4268100"/>
          </a:xfrm>
        </p:grpSpPr>
        <p:sp>
          <p:nvSpPr>
            <p:cNvPr id="727" name="Google Shape;727;p80"/>
            <p:cNvSpPr/>
            <p:nvPr/>
          </p:nvSpPr>
          <p:spPr>
            <a:xfrm>
              <a:off x="1666" y="656650"/>
              <a:ext cx="1915800" cy="42681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28" name="Google Shape;728;p80"/>
            <p:cNvSpPr/>
            <p:nvPr/>
          </p:nvSpPr>
          <p:spPr>
            <a:xfrm>
              <a:off x="1808746" y="656650"/>
              <a:ext cx="1915800" cy="42681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29" name="Google Shape;729;p80"/>
            <p:cNvSpPr/>
            <p:nvPr/>
          </p:nvSpPr>
          <p:spPr>
            <a:xfrm>
              <a:off x="3615827" y="656650"/>
              <a:ext cx="1915800" cy="42681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30" name="Google Shape;730;p80"/>
            <p:cNvSpPr/>
            <p:nvPr/>
          </p:nvSpPr>
          <p:spPr>
            <a:xfrm>
              <a:off x="5422907" y="656650"/>
              <a:ext cx="1915800" cy="42681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31" name="Google Shape;731;p80"/>
            <p:cNvSpPr/>
            <p:nvPr/>
          </p:nvSpPr>
          <p:spPr>
            <a:xfrm>
              <a:off x="7229974" y="656650"/>
              <a:ext cx="1915800" cy="42681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732" name="Google Shape;732;p80"/>
          <p:cNvSpPr txBox="1"/>
          <p:nvPr>
            <p:ph idx="1" type="body"/>
          </p:nvPr>
        </p:nvSpPr>
        <p:spPr>
          <a:xfrm>
            <a:off x="3513750" y="3270238"/>
            <a:ext cx="2116500" cy="226800"/>
          </a:xfrm>
          <a:prstGeom prst="rect">
            <a:avLst/>
          </a:prstGeom>
          <a:noFill/>
          <a:ln>
            <a:noFill/>
          </a:ln>
        </p:spPr>
        <p:txBody>
          <a:bodyPr anchorCtr="0" anchor="ctr" bIns="91425" lIns="91425" spcFirstLastPara="1" rIns="91425" wrap="square" tIns="91425">
            <a:noAutofit/>
          </a:bodyPr>
          <a:lstStyle>
            <a:lvl1pPr indent="-323850" lvl="0" marL="457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1pPr>
            <a:lvl2pPr indent="-323850" lvl="1" marL="914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2pPr>
            <a:lvl3pPr indent="-323850" lvl="2" marL="1371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3pPr>
            <a:lvl4pPr indent="-323850" lvl="3" marL="1828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4pPr>
            <a:lvl5pPr indent="-323850" lvl="4" marL="22860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5pPr>
            <a:lvl6pPr indent="-323850" lvl="5" marL="2743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6pPr>
            <a:lvl7pPr indent="-323850" lvl="6" marL="3200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7pPr>
            <a:lvl8pPr indent="-323850" lvl="7" marL="3657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8pPr>
            <a:lvl9pPr indent="-323850" lvl="8" marL="4114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9pPr>
          </a:lstStyle>
          <a:p/>
        </p:txBody>
      </p:sp>
      <p:sp>
        <p:nvSpPr>
          <p:cNvPr id="733" name="Google Shape;733;p80"/>
          <p:cNvSpPr txBox="1"/>
          <p:nvPr>
            <p:ph idx="2" type="body"/>
          </p:nvPr>
        </p:nvSpPr>
        <p:spPr>
          <a:xfrm>
            <a:off x="3513750" y="3502400"/>
            <a:ext cx="2116500" cy="226800"/>
          </a:xfrm>
          <a:prstGeom prst="rect">
            <a:avLst/>
          </a:prstGeom>
          <a:noFill/>
          <a:ln>
            <a:noFill/>
          </a:ln>
        </p:spPr>
        <p:txBody>
          <a:bodyPr anchorCtr="0" anchor="ctr" bIns="91425" lIns="91425" spcFirstLastPara="1" rIns="91425" wrap="square" tIns="91425">
            <a:noAutofit/>
          </a:bodyPr>
          <a:lstStyle>
            <a:lvl1pPr indent="-323850" lvl="0" marL="457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1pPr>
            <a:lvl2pPr indent="-323850" lvl="1" marL="914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2pPr>
            <a:lvl3pPr indent="-323850" lvl="2" marL="1371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3pPr>
            <a:lvl4pPr indent="-323850" lvl="3" marL="1828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4pPr>
            <a:lvl5pPr indent="-323850" lvl="4" marL="22860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5pPr>
            <a:lvl6pPr indent="-323850" lvl="5" marL="2743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6pPr>
            <a:lvl7pPr indent="-323850" lvl="6" marL="3200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7pPr>
            <a:lvl8pPr indent="-323850" lvl="7" marL="3657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8pPr>
            <a:lvl9pPr indent="-323850" lvl="8" marL="4114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9pPr>
          </a:lstStyle>
          <a:p/>
        </p:txBody>
      </p:sp>
      <p:sp>
        <p:nvSpPr>
          <p:cNvPr id="734" name="Google Shape;734;p80"/>
          <p:cNvSpPr txBox="1"/>
          <p:nvPr>
            <p:ph idx="3" type="body"/>
          </p:nvPr>
        </p:nvSpPr>
        <p:spPr>
          <a:xfrm>
            <a:off x="932400" y="2487400"/>
            <a:ext cx="7279200" cy="646500"/>
          </a:xfrm>
          <a:prstGeom prst="rect">
            <a:avLst/>
          </a:prstGeom>
        </p:spPr>
        <p:txBody>
          <a:bodyPr anchorCtr="0" anchor="t" bIns="91425" lIns="91425" spcFirstLastPara="1" rIns="91425" wrap="square" tIns="91425">
            <a:normAutofit/>
          </a:bodyPr>
          <a:lstStyle>
            <a:lvl1pPr indent="-323850" lvl="0" marL="457200">
              <a:spcBef>
                <a:spcPts val="0"/>
              </a:spcBef>
              <a:spcAft>
                <a:spcPts val="0"/>
              </a:spcAft>
              <a:buSzPts val="1500"/>
              <a:buFont typeface="Figtree"/>
              <a:buChar char="●"/>
              <a:defRPr/>
            </a:lvl1pPr>
            <a:lvl2pPr indent="-323850" lvl="1" marL="914400">
              <a:spcBef>
                <a:spcPts val="0"/>
              </a:spcBef>
              <a:spcAft>
                <a:spcPts val="0"/>
              </a:spcAft>
              <a:buSzPts val="1500"/>
              <a:buFont typeface="Figtree"/>
              <a:buChar char="○"/>
              <a:defRPr/>
            </a:lvl2pPr>
            <a:lvl3pPr indent="-323850" lvl="2" marL="1371600">
              <a:spcBef>
                <a:spcPts val="0"/>
              </a:spcBef>
              <a:spcAft>
                <a:spcPts val="0"/>
              </a:spcAft>
              <a:buSzPts val="1500"/>
              <a:buFont typeface="Figtree"/>
              <a:buChar char="■"/>
              <a:defRPr/>
            </a:lvl3pPr>
            <a:lvl4pPr indent="-323850" lvl="3" marL="1828800">
              <a:spcBef>
                <a:spcPts val="0"/>
              </a:spcBef>
              <a:spcAft>
                <a:spcPts val="0"/>
              </a:spcAft>
              <a:buSzPts val="1500"/>
              <a:buFont typeface="Figtree"/>
              <a:buChar char="●"/>
              <a:defRPr/>
            </a:lvl4pPr>
            <a:lvl5pPr indent="-323850" lvl="4" marL="2286000">
              <a:spcBef>
                <a:spcPts val="0"/>
              </a:spcBef>
              <a:spcAft>
                <a:spcPts val="0"/>
              </a:spcAft>
              <a:buSzPts val="1500"/>
              <a:buFont typeface="Figtree"/>
              <a:buChar char="○"/>
              <a:defRPr/>
            </a:lvl5pPr>
            <a:lvl6pPr indent="-323850" lvl="5" marL="2743200">
              <a:spcBef>
                <a:spcPts val="0"/>
              </a:spcBef>
              <a:spcAft>
                <a:spcPts val="0"/>
              </a:spcAft>
              <a:buSzPts val="1500"/>
              <a:buFont typeface="Figtree"/>
              <a:buChar char="■"/>
              <a:defRPr/>
            </a:lvl6pPr>
            <a:lvl7pPr indent="-323850" lvl="6" marL="3200400">
              <a:spcBef>
                <a:spcPts val="0"/>
              </a:spcBef>
              <a:spcAft>
                <a:spcPts val="0"/>
              </a:spcAft>
              <a:buSzPts val="1500"/>
              <a:buFont typeface="Figtree"/>
              <a:buChar char="●"/>
              <a:defRPr/>
            </a:lvl7pPr>
            <a:lvl8pPr indent="-323850" lvl="7" marL="3657600">
              <a:spcBef>
                <a:spcPts val="0"/>
              </a:spcBef>
              <a:spcAft>
                <a:spcPts val="0"/>
              </a:spcAft>
              <a:buSzPts val="1500"/>
              <a:buFont typeface="Figtree"/>
              <a:buChar char="○"/>
              <a:defRPr/>
            </a:lvl8pPr>
            <a:lvl9pPr indent="-323850" lvl="8" marL="4114800">
              <a:spcBef>
                <a:spcPts val="0"/>
              </a:spcBef>
              <a:spcAft>
                <a:spcPts val="0"/>
              </a:spcAft>
              <a:buSzPts val="1500"/>
              <a:buFont typeface="Figtree"/>
              <a:buChar char="■"/>
              <a:defRPr/>
            </a:lvl9pPr>
          </a:lstStyle>
          <a:p/>
        </p:txBody>
      </p:sp>
      <p:sp>
        <p:nvSpPr>
          <p:cNvPr id="735" name="Google Shape;735;p80"/>
          <p:cNvSpPr txBox="1"/>
          <p:nvPr>
            <p:ph idx="4" type="body"/>
          </p:nvPr>
        </p:nvSpPr>
        <p:spPr>
          <a:xfrm>
            <a:off x="6095150" y="3270238"/>
            <a:ext cx="2116500" cy="226800"/>
          </a:xfrm>
          <a:prstGeom prst="rect">
            <a:avLst/>
          </a:prstGeom>
          <a:noFill/>
          <a:ln>
            <a:noFill/>
          </a:ln>
        </p:spPr>
        <p:txBody>
          <a:bodyPr anchorCtr="0" anchor="ctr" bIns="91425" lIns="91425" spcFirstLastPara="1" rIns="91425" wrap="square" tIns="91425">
            <a:noAutofit/>
          </a:bodyPr>
          <a:lstStyle>
            <a:lvl1pPr indent="-323850" lvl="0" marL="457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1pPr>
            <a:lvl2pPr indent="-323850" lvl="1" marL="914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2pPr>
            <a:lvl3pPr indent="-323850" lvl="2" marL="1371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3pPr>
            <a:lvl4pPr indent="-323850" lvl="3" marL="1828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4pPr>
            <a:lvl5pPr indent="-323850" lvl="4" marL="22860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5pPr>
            <a:lvl6pPr indent="-323850" lvl="5" marL="2743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6pPr>
            <a:lvl7pPr indent="-323850" lvl="6" marL="3200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7pPr>
            <a:lvl8pPr indent="-323850" lvl="7" marL="3657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8pPr>
            <a:lvl9pPr indent="-323850" lvl="8" marL="4114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9pPr>
          </a:lstStyle>
          <a:p/>
        </p:txBody>
      </p:sp>
      <p:sp>
        <p:nvSpPr>
          <p:cNvPr id="736" name="Google Shape;736;p80"/>
          <p:cNvSpPr txBox="1"/>
          <p:nvPr>
            <p:ph idx="5" type="body"/>
          </p:nvPr>
        </p:nvSpPr>
        <p:spPr>
          <a:xfrm>
            <a:off x="6095150" y="3502400"/>
            <a:ext cx="2116500" cy="226800"/>
          </a:xfrm>
          <a:prstGeom prst="rect">
            <a:avLst/>
          </a:prstGeom>
          <a:noFill/>
          <a:ln>
            <a:noFill/>
          </a:ln>
        </p:spPr>
        <p:txBody>
          <a:bodyPr anchorCtr="0" anchor="ctr" bIns="91425" lIns="91425" spcFirstLastPara="1" rIns="91425" wrap="square" tIns="91425">
            <a:noAutofit/>
          </a:bodyPr>
          <a:lstStyle>
            <a:lvl1pPr indent="-323850" lvl="0" marL="457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1pPr>
            <a:lvl2pPr indent="-323850" lvl="1" marL="914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2pPr>
            <a:lvl3pPr indent="-323850" lvl="2" marL="1371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3pPr>
            <a:lvl4pPr indent="-323850" lvl="3" marL="1828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4pPr>
            <a:lvl5pPr indent="-323850" lvl="4" marL="22860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5pPr>
            <a:lvl6pPr indent="-323850" lvl="5" marL="2743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6pPr>
            <a:lvl7pPr indent="-323850" lvl="6" marL="3200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7pPr>
            <a:lvl8pPr indent="-323850" lvl="7" marL="3657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8pPr>
            <a:lvl9pPr indent="-323850" lvl="8" marL="4114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9pPr>
          </a:lstStyle>
          <a:p/>
        </p:txBody>
      </p:sp>
      <p:sp>
        <p:nvSpPr>
          <p:cNvPr id="737" name="Google Shape;737;p80"/>
          <p:cNvSpPr txBox="1"/>
          <p:nvPr>
            <p:ph type="title"/>
          </p:nvPr>
        </p:nvSpPr>
        <p:spPr>
          <a:xfrm>
            <a:off x="932400" y="1634950"/>
            <a:ext cx="7279200" cy="572700"/>
          </a:xfrm>
          <a:prstGeom prst="rect">
            <a:avLst/>
          </a:prstGeom>
        </p:spPr>
        <p:txBody>
          <a:bodyPr anchorCtr="0" anchor="b" bIns="0" lIns="0" spcFirstLastPara="1" rIns="0" wrap="square" tIns="0">
            <a:noAutofit/>
          </a:bodyPr>
          <a:lstStyle>
            <a:lvl1pPr lvl="0">
              <a:spcBef>
                <a:spcPts val="0"/>
              </a:spcBef>
              <a:spcAft>
                <a:spcPts val="0"/>
              </a:spcAft>
              <a:buSzPts val="3500"/>
              <a:buFont typeface="Figtree"/>
              <a:buNone/>
              <a:defRPr/>
            </a:lvl1pPr>
            <a:lvl2pPr lvl="1">
              <a:spcBef>
                <a:spcPts val="0"/>
              </a:spcBef>
              <a:spcAft>
                <a:spcPts val="0"/>
              </a:spcAft>
              <a:buSzPts val="3500"/>
              <a:buFont typeface="Figtree"/>
              <a:buNone/>
              <a:defRPr/>
            </a:lvl2pPr>
            <a:lvl3pPr lvl="2">
              <a:spcBef>
                <a:spcPts val="0"/>
              </a:spcBef>
              <a:spcAft>
                <a:spcPts val="0"/>
              </a:spcAft>
              <a:buSzPts val="3500"/>
              <a:buFont typeface="Figtree"/>
              <a:buNone/>
              <a:defRPr/>
            </a:lvl3pPr>
            <a:lvl4pPr lvl="3">
              <a:spcBef>
                <a:spcPts val="0"/>
              </a:spcBef>
              <a:spcAft>
                <a:spcPts val="0"/>
              </a:spcAft>
              <a:buSzPts val="3500"/>
              <a:buFont typeface="Figtree"/>
              <a:buNone/>
              <a:defRPr/>
            </a:lvl4pPr>
            <a:lvl5pPr lvl="4">
              <a:spcBef>
                <a:spcPts val="0"/>
              </a:spcBef>
              <a:spcAft>
                <a:spcPts val="0"/>
              </a:spcAft>
              <a:buSzPts val="3500"/>
              <a:buFont typeface="Figtree"/>
              <a:buNone/>
              <a:defRPr/>
            </a:lvl5pPr>
            <a:lvl6pPr lvl="5">
              <a:spcBef>
                <a:spcPts val="0"/>
              </a:spcBef>
              <a:spcAft>
                <a:spcPts val="0"/>
              </a:spcAft>
              <a:buSzPts val="3500"/>
              <a:buFont typeface="Figtree"/>
              <a:buNone/>
              <a:defRPr/>
            </a:lvl6pPr>
            <a:lvl7pPr lvl="6">
              <a:spcBef>
                <a:spcPts val="0"/>
              </a:spcBef>
              <a:spcAft>
                <a:spcPts val="0"/>
              </a:spcAft>
              <a:buSzPts val="3500"/>
              <a:buFont typeface="Figtree"/>
              <a:buNone/>
              <a:defRPr/>
            </a:lvl7pPr>
            <a:lvl8pPr lvl="7">
              <a:spcBef>
                <a:spcPts val="0"/>
              </a:spcBef>
              <a:spcAft>
                <a:spcPts val="0"/>
              </a:spcAft>
              <a:buSzPts val="3500"/>
              <a:buFont typeface="Figtree"/>
              <a:buNone/>
              <a:defRPr/>
            </a:lvl8pPr>
            <a:lvl9pPr lvl="8">
              <a:spcBef>
                <a:spcPts val="0"/>
              </a:spcBef>
              <a:spcAft>
                <a:spcPts val="0"/>
              </a:spcAft>
              <a:buSzPts val="3500"/>
              <a:buFont typeface="Figtree"/>
              <a:buNone/>
              <a:defRPr/>
            </a:lvl9pPr>
          </a:lstStyle>
          <a:p/>
        </p:txBody>
      </p:sp>
      <p:sp>
        <p:nvSpPr>
          <p:cNvPr id="738" name="Google Shape;738;p80"/>
          <p:cNvSpPr txBox="1"/>
          <p:nvPr>
            <p:ph idx="6" type="body"/>
          </p:nvPr>
        </p:nvSpPr>
        <p:spPr>
          <a:xfrm>
            <a:off x="932450" y="3270238"/>
            <a:ext cx="2116500" cy="226800"/>
          </a:xfrm>
          <a:prstGeom prst="rect">
            <a:avLst/>
          </a:prstGeom>
          <a:noFill/>
          <a:ln>
            <a:noFill/>
          </a:ln>
        </p:spPr>
        <p:txBody>
          <a:bodyPr anchorCtr="0" anchor="ctr" bIns="91425" lIns="91425" spcFirstLastPara="1" rIns="91425" wrap="square" tIns="91425">
            <a:noAutofit/>
          </a:bodyPr>
          <a:lstStyle>
            <a:lvl1pPr indent="-323850" lvl="0" marL="457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1pPr>
            <a:lvl2pPr indent="-323850" lvl="1" marL="914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2pPr>
            <a:lvl3pPr indent="-323850" lvl="2" marL="1371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3pPr>
            <a:lvl4pPr indent="-323850" lvl="3" marL="1828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4pPr>
            <a:lvl5pPr indent="-323850" lvl="4" marL="22860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5pPr>
            <a:lvl6pPr indent="-323850" lvl="5" marL="2743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6pPr>
            <a:lvl7pPr indent="-323850" lvl="6" marL="3200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7pPr>
            <a:lvl8pPr indent="-323850" lvl="7" marL="3657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8pPr>
            <a:lvl9pPr indent="-323850" lvl="8" marL="4114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9pPr>
          </a:lstStyle>
          <a:p/>
        </p:txBody>
      </p:sp>
      <p:sp>
        <p:nvSpPr>
          <p:cNvPr id="739" name="Google Shape;739;p80"/>
          <p:cNvSpPr txBox="1"/>
          <p:nvPr>
            <p:ph idx="7" type="body"/>
          </p:nvPr>
        </p:nvSpPr>
        <p:spPr>
          <a:xfrm>
            <a:off x="932450" y="3502400"/>
            <a:ext cx="2116500" cy="226800"/>
          </a:xfrm>
          <a:prstGeom prst="rect">
            <a:avLst/>
          </a:prstGeom>
          <a:noFill/>
          <a:ln>
            <a:noFill/>
          </a:ln>
        </p:spPr>
        <p:txBody>
          <a:bodyPr anchorCtr="0" anchor="ctr" bIns="91425" lIns="91425" spcFirstLastPara="1" rIns="91425" wrap="square" tIns="91425">
            <a:noAutofit/>
          </a:bodyPr>
          <a:lstStyle>
            <a:lvl1pPr indent="-323850" lvl="0" marL="457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1pPr>
            <a:lvl2pPr indent="-323850" lvl="1" marL="914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2pPr>
            <a:lvl3pPr indent="-323850" lvl="2" marL="1371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3pPr>
            <a:lvl4pPr indent="-323850" lvl="3" marL="1828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4pPr>
            <a:lvl5pPr indent="-323850" lvl="4" marL="22860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5pPr>
            <a:lvl6pPr indent="-323850" lvl="5" marL="2743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6pPr>
            <a:lvl7pPr indent="-323850" lvl="6" marL="3200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7pPr>
            <a:lvl8pPr indent="-323850" lvl="7" marL="3657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8pPr>
            <a:lvl9pPr indent="-323850" lvl="8" marL="4114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9pPr>
          </a:lstStyle>
          <a:p/>
        </p:txBody>
      </p:sp>
      <p:sp>
        <p:nvSpPr>
          <p:cNvPr id="740" name="Google Shape;740;p80"/>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741" name="Google Shape;741;p80"/>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742" name="Google Shape;742;p80"/>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743" name="Google Shape;743;p80"/>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cxnSp>
        <p:nvCxnSpPr>
          <p:cNvPr id="744" name="Google Shape;744;p80"/>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sp>
        <p:nvSpPr>
          <p:cNvPr id="745" name="Google Shape;745;p80"/>
          <p:cNvSpPr txBox="1"/>
          <p:nvPr>
            <p:ph idx="8"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746" name="Google Shape;746;p80"/>
          <p:cNvSpPr txBox="1"/>
          <p:nvPr>
            <p:ph idx="9"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iz 1, response">
  <p:cSld name="BIG_NUMBER_1_1_1_1_1">
    <p:bg>
      <p:bgPr>
        <a:solidFill>
          <a:schemeClr val="accent3"/>
        </a:solidFill>
      </p:bgPr>
    </p:bg>
    <p:spTree>
      <p:nvGrpSpPr>
        <p:cNvPr id="747" name="Shape 747"/>
        <p:cNvGrpSpPr/>
        <p:nvPr/>
      </p:nvGrpSpPr>
      <p:grpSpPr>
        <a:xfrm>
          <a:off x="0" y="0"/>
          <a:ext cx="0" cy="0"/>
          <a:chOff x="0" y="0"/>
          <a:chExt cx="0" cy="0"/>
        </a:xfrm>
      </p:grpSpPr>
      <p:grpSp>
        <p:nvGrpSpPr>
          <p:cNvPr id="748" name="Google Shape;748;p81"/>
          <p:cNvGrpSpPr/>
          <p:nvPr/>
        </p:nvGrpSpPr>
        <p:grpSpPr>
          <a:xfrm>
            <a:off x="-968" y="656650"/>
            <a:ext cx="9145937" cy="4268100"/>
            <a:chOff x="1666" y="656650"/>
            <a:chExt cx="9144108" cy="4268100"/>
          </a:xfrm>
        </p:grpSpPr>
        <p:sp>
          <p:nvSpPr>
            <p:cNvPr id="749" name="Google Shape;749;p81"/>
            <p:cNvSpPr/>
            <p:nvPr/>
          </p:nvSpPr>
          <p:spPr>
            <a:xfrm>
              <a:off x="1666" y="656650"/>
              <a:ext cx="1915800" cy="42681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50" name="Google Shape;750;p81"/>
            <p:cNvSpPr/>
            <p:nvPr/>
          </p:nvSpPr>
          <p:spPr>
            <a:xfrm>
              <a:off x="1808746" y="656650"/>
              <a:ext cx="1915800" cy="42681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51" name="Google Shape;751;p81"/>
            <p:cNvSpPr/>
            <p:nvPr/>
          </p:nvSpPr>
          <p:spPr>
            <a:xfrm>
              <a:off x="3615827" y="656650"/>
              <a:ext cx="1915800" cy="42681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52" name="Google Shape;752;p81"/>
            <p:cNvSpPr/>
            <p:nvPr/>
          </p:nvSpPr>
          <p:spPr>
            <a:xfrm>
              <a:off x="5422907" y="656650"/>
              <a:ext cx="1915800" cy="42681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53" name="Google Shape;753;p81"/>
            <p:cNvSpPr/>
            <p:nvPr/>
          </p:nvSpPr>
          <p:spPr>
            <a:xfrm>
              <a:off x="7229974" y="656650"/>
              <a:ext cx="1915800" cy="42681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754" name="Google Shape;754;p81"/>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755" name="Google Shape;755;p81"/>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756" name="Google Shape;756;p81"/>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sp>
        <p:nvSpPr>
          <p:cNvPr id="757" name="Google Shape;757;p81"/>
          <p:cNvSpPr txBox="1"/>
          <p:nvPr>
            <p:ph type="ctrTitle"/>
          </p:nvPr>
        </p:nvSpPr>
        <p:spPr>
          <a:xfrm>
            <a:off x="1313250" y="2109413"/>
            <a:ext cx="6517500" cy="1362300"/>
          </a:xfrm>
          <a:prstGeom prst="rect">
            <a:avLst/>
          </a:prstGeom>
        </p:spPr>
        <p:txBody>
          <a:bodyPr anchorCtr="0" anchor="ctr" bIns="91425" lIns="91425" spcFirstLastPara="1" rIns="91425" wrap="square" tIns="91425">
            <a:norm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
        <p:nvSpPr>
          <p:cNvPr id="758" name="Google Shape;758;p81"/>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759" name="Google Shape;759;p81"/>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760" name="Google Shape;760;p81"/>
          <p:cNvSpPr txBox="1"/>
          <p:nvPr>
            <p:ph idx="1"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761" name="Google Shape;761;p81"/>
          <p:cNvSpPr txBox="1"/>
          <p:nvPr>
            <p:ph idx="2"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llery">
  <p:cSld name="CUSTOM_1">
    <p:bg>
      <p:bgPr>
        <a:solidFill>
          <a:schemeClr val="dk2"/>
        </a:solidFill>
      </p:bgPr>
    </p:bg>
    <p:spTree>
      <p:nvGrpSpPr>
        <p:cNvPr id="57" name="Shape 57"/>
        <p:cNvGrpSpPr/>
        <p:nvPr/>
      </p:nvGrpSpPr>
      <p:grpSpPr>
        <a:xfrm>
          <a:off x="0" y="0"/>
          <a:ext cx="0" cy="0"/>
          <a:chOff x="0" y="0"/>
          <a:chExt cx="0" cy="0"/>
        </a:xfrm>
      </p:grpSpPr>
      <p:sp>
        <p:nvSpPr>
          <p:cNvPr id="58" name="Google Shape;58;p9"/>
          <p:cNvSpPr/>
          <p:nvPr>
            <p:ph idx="2" type="pic"/>
          </p:nvPr>
        </p:nvSpPr>
        <p:spPr>
          <a:xfrm>
            <a:off x="125700" y="2041425"/>
            <a:ext cx="5581500" cy="2669400"/>
          </a:xfrm>
          <a:prstGeom prst="rect">
            <a:avLst/>
          </a:prstGeom>
          <a:noFill/>
          <a:ln>
            <a:noFill/>
          </a:ln>
        </p:spPr>
      </p:sp>
      <p:sp>
        <p:nvSpPr>
          <p:cNvPr id="59" name="Google Shape;59;p9"/>
          <p:cNvSpPr/>
          <p:nvPr>
            <p:ph idx="3" type="pic"/>
          </p:nvPr>
        </p:nvSpPr>
        <p:spPr>
          <a:xfrm>
            <a:off x="5827725" y="2041425"/>
            <a:ext cx="3193200" cy="2669400"/>
          </a:xfrm>
          <a:prstGeom prst="rect">
            <a:avLst/>
          </a:prstGeom>
          <a:noFill/>
          <a:ln>
            <a:noFill/>
          </a:ln>
        </p:spPr>
      </p:sp>
      <p:sp>
        <p:nvSpPr>
          <p:cNvPr id="60" name="Google Shape;60;p9"/>
          <p:cNvSpPr/>
          <p:nvPr>
            <p:ph idx="4" type="pic"/>
          </p:nvPr>
        </p:nvSpPr>
        <p:spPr>
          <a:xfrm>
            <a:off x="120525" y="125600"/>
            <a:ext cx="3193200" cy="1789200"/>
          </a:xfrm>
          <a:prstGeom prst="rect">
            <a:avLst/>
          </a:prstGeom>
          <a:noFill/>
          <a:ln>
            <a:noFill/>
          </a:ln>
        </p:spPr>
      </p:sp>
      <p:sp>
        <p:nvSpPr>
          <p:cNvPr id="61" name="Google Shape;61;p9"/>
          <p:cNvSpPr/>
          <p:nvPr>
            <p:ph idx="5" type="pic"/>
          </p:nvPr>
        </p:nvSpPr>
        <p:spPr>
          <a:xfrm>
            <a:off x="3436750" y="125600"/>
            <a:ext cx="5581500" cy="1789200"/>
          </a:xfrm>
          <a:prstGeom prst="rect">
            <a:avLst/>
          </a:prstGeom>
          <a:noFill/>
          <a:ln>
            <a:noFill/>
          </a:ln>
        </p:spPr>
      </p:sp>
      <p:cxnSp>
        <p:nvCxnSpPr>
          <p:cNvPr id="62" name="Google Shape;62;p9"/>
          <p:cNvCxnSpPr/>
          <p:nvPr/>
        </p:nvCxnSpPr>
        <p:spPr>
          <a:xfrm>
            <a:off x="-5675" y="4716000"/>
            <a:ext cx="9155400" cy="0"/>
          </a:xfrm>
          <a:prstGeom prst="straightConnector1">
            <a:avLst/>
          </a:prstGeom>
          <a:noFill/>
          <a:ln cap="flat" cmpd="sng" w="9525">
            <a:solidFill>
              <a:schemeClr val="dk1"/>
            </a:solidFill>
            <a:prstDash val="solid"/>
            <a:round/>
            <a:headEnd len="med" w="med" type="none"/>
            <a:tailEnd len="med" w="med" type="none"/>
          </a:ln>
        </p:spPr>
      </p:cxnSp>
      <p:sp>
        <p:nvSpPr>
          <p:cNvPr id="63" name="Google Shape;63;p9"/>
          <p:cNvSpPr txBox="1"/>
          <p:nvPr>
            <p:ph idx="1"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64" name="Google Shape;64;p9"/>
          <p:cNvSpPr txBox="1"/>
          <p:nvPr>
            <p:ph idx="6"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800"/>
              <a:buFont typeface="DM Sans"/>
              <a:buNone/>
              <a:defRPr b="1" sz="800">
                <a:latin typeface="DM Sans"/>
                <a:ea typeface="DM Sans"/>
                <a:cs typeface="DM Sans"/>
                <a:sym typeface="DM Sans"/>
              </a:defRPr>
            </a:lvl1pPr>
            <a:lvl2pPr lvl="1" algn="ctr">
              <a:spcBef>
                <a:spcPts val="0"/>
              </a:spcBef>
              <a:spcAft>
                <a:spcPts val="0"/>
              </a:spcAft>
              <a:buClr>
                <a:schemeClr val="dk1"/>
              </a:buClr>
              <a:buSzPts val="800"/>
              <a:buFont typeface="DM Sans"/>
              <a:buNone/>
              <a:defRPr b="1" sz="800">
                <a:latin typeface="DM Sans"/>
                <a:ea typeface="DM Sans"/>
                <a:cs typeface="DM Sans"/>
                <a:sym typeface="DM Sans"/>
              </a:defRPr>
            </a:lvl2pPr>
            <a:lvl3pPr lvl="2" algn="ctr">
              <a:spcBef>
                <a:spcPts val="0"/>
              </a:spcBef>
              <a:spcAft>
                <a:spcPts val="0"/>
              </a:spcAft>
              <a:buClr>
                <a:schemeClr val="dk1"/>
              </a:buClr>
              <a:buSzPts val="800"/>
              <a:buFont typeface="DM Sans"/>
              <a:buNone/>
              <a:defRPr b="1" sz="800">
                <a:latin typeface="DM Sans"/>
                <a:ea typeface="DM Sans"/>
                <a:cs typeface="DM Sans"/>
                <a:sym typeface="DM Sans"/>
              </a:defRPr>
            </a:lvl3pPr>
            <a:lvl4pPr lvl="3" algn="ctr">
              <a:spcBef>
                <a:spcPts val="0"/>
              </a:spcBef>
              <a:spcAft>
                <a:spcPts val="0"/>
              </a:spcAft>
              <a:buClr>
                <a:schemeClr val="dk1"/>
              </a:buClr>
              <a:buSzPts val="800"/>
              <a:buFont typeface="DM Sans"/>
              <a:buNone/>
              <a:defRPr b="1" sz="800">
                <a:latin typeface="DM Sans"/>
                <a:ea typeface="DM Sans"/>
                <a:cs typeface="DM Sans"/>
                <a:sym typeface="DM Sans"/>
              </a:defRPr>
            </a:lvl4pPr>
            <a:lvl5pPr lvl="4" algn="ctr">
              <a:spcBef>
                <a:spcPts val="0"/>
              </a:spcBef>
              <a:spcAft>
                <a:spcPts val="0"/>
              </a:spcAft>
              <a:buClr>
                <a:schemeClr val="dk1"/>
              </a:buClr>
              <a:buSzPts val="800"/>
              <a:buFont typeface="DM Sans"/>
              <a:buNone/>
              <a:defRPr b="1" sz="800">
                <a:latin typeface="DM Sans"/>
                <a:ea typeface="DM Sans"/>
                <a:cs typeface="DM Sans"/>
                <a:sym typeface="DM Sans"/>
              </a:defRPr>
            </a:lvl5pPr>
            <a:lvl6pPr lvl="5" algn="ctr">
              <a:spcBef>
                <a:spcPts val="0"/>
              </a:spcBef>
              <a:spcAft>
                <a:spcPts val="0"/>
              </a:spcAft>
              <a:buClr>
                <a:schemeClr val="dk1"/>
              </a:buClr>
              <a:buSzPts val="800"/>
              <a:buFont typeface="DM Sans"/>
              <a:buNone/>
              <a:defRPr b="1" sz="800">
                <a:latin typeface="DM Sans"/>
                <a:ea typeface="DM Sans"/>
                <a:cs typeface="DM Sans"/>
                <a:sym typeface="DM Sans"/>
              </a:defRPr>
            </a:lvl6pPr>
            <a:lvl7pPr lvl="6" algn="ctr">
              <a:spcBef>
                <a:spcPts val="0"/>
              </a:spcBef>
              <a:spcAft>
                <a:spcPts val="0"/>
              </a:spcAft>
              <a:buClr>
                <a:schemeClr val="dk1"/>
              </a:buClr>
              <a:buSzPts val="800"/>
              <a:buFont typeface="DM Sans"/>
              <a:buNone/>
              <a:defRPr b="1" sz="800">
                <a:latin typeface="DM Sans"/>
                <a:ea typeface="DM Sans"/>
                <a:cs typeface="DM Sans"/>
                <a:sym typeface="DM Sans"/>
              </a:defRPr>
            </a:lvl7pPr>
            <a:lvl8pPr lvl="7" algn="ctr">
              <a:spcBef>
                <a:spcPts val="0"/>
              </a:spcBef>
              <a:spcAft>
                <a:spcPts val="0"/>
              </a:spcAft>
              <a:buClr>
                <a:schemeClr val="dk1"/>
              </a:buClr>
              <a:buSzPts val="800"/>
              <a:buFont typeface="DM Sans"/>
              <a:buNone/>
              <a:defRPr b="1" sz="800">
                <a:latin typeface="DM Sans"/>
                <a:ea typeface="DM Sans"/>
                <a:cs typeface="DM Sans"/>
                <a:sym typeface="DM Sans"/>
              </a:defRPr>
            </a:lvl8pPr>
            <a:lvl9pPr lvl="8" algn="ctr">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65" name="Google Shape;65;p9"/>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latin typeface="DM Sans"/>
                <a:ea typeface="DM Sans"/>
                <a:cs typeface="DM Sans"/>
                <a:sym typeface="DM Sans"/>
              </a:defRPr>
            </a:lvl1pPr>
            <a:lvl2pPr lvl="1">
              <a:buNone/>
              <a:defRPr b="1" sz="800">
                <a:latin typeface="DM Sans"/>
                <a:ea typeface="DM Sans"/>
                <a:cs typeface="DM Sans"/>
                <a:sym typeface="DM Sans"/>
              </a:defRPr>
            </a:lvl2pPr>
            <a:lvl3pPr lvl="2">
              <a:buNone/>
              <a:defRPr b="1" sz="800">
                <a:latin typeface="DM Sans"/>
                <a:ea typeface="DM Sans"/>
                <a:cs typeface="DM Sans"/>
                <a:sym typeface="DM Sans"/>
              </a:defRPr>
            </a:lvl3pPr>
            <a:lvl4pPr lvl="3">
              <a:buNone/>
              <a:defRPr b="1" sz="800">
                <a:latin typeface="DM Sans"/>
                <a:ea typeface="DM Sans"/>
                <a:cs typeface="DM Sans"/>
                <a:sym typeface="DM Sans"/>
              </a:defRPr>
            </a:lvl4pPr>
            <a:lvl5pPr lvl="4">
              <a:buNone/>
              <a:defRPr b="1" sz="800">
                <a:latin typeface="DM Sans"/>
                <a:ea typeface="DM Sans"/>
                <a:cs typeface="DM Sans"/>
                <a:sym typeface="DM Sans"/>
              </a:defRPr>
            </a:lvl5pPr>
            <a:lvl6pPr lvl="5">
              <a:buNone/>
              <a:defRPr b="1" sz="800">
                <a:latin typeface="DM Sans"/>
                <a:ea typeface="DM Sans"/>
                <a:cs typeface="DM Sans"/>
                <a:sym typeface="DM Sans"/>
              </a:defRPr>
            </a:lvl6pPr>
            <a:lvl7pPr lvl="6">
              <a:buNone/>
              <a:defRPr b="1" sz="800">
                <a:latin typeface="DM Sans"/>
                <a:ea typeface="DM Sans"/>
                <a:cs typeface="DM Sans"/>
                <a:sym typeface="DM Sans"/>
              </a:defRPr>
            </a:lvl7pPr>
            <a:lvl8pPr lvl="7">
              <a:buNone/>
              <a:defRPr b="1" sz="800">
                <a:latin typeface="DM Sans"/>
                <a:ea typeface="DM Sans"/>
                <a:cs typeface="DM Sans"/>
                <a:sym typeface="DM Sans"/>
              </a:defRPr>
            </a:lvl8pPr>
            <a:lvl9pPr lvl="8">
              <a:buNone/>
              <a:defRPr b="1" sz="800">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iz 2">
  <p:cSld name="BIG_NUMBER_1_1_1_1_2">
    <p:bg>
      <p:bgPr>
        <a:solidFill>
          <a:schemeClr val="accent2"/>
        </a:solidFill>
      </p:bgPr>
    </p:bg>
    <p:spTree>
      <p:nvGrpSpPr>
        <p:cNvPr id="762" name="Shape 762"/>
        <p:cNvGrpSpPr/>
        <p:nvPr/>
      </p:nvGrpSpPr>
      <p:grpSpPr>
        <a:xfrm>
          <a:off x="0" y="0"/>
          <a:ext cx="0" cy="0"/>
          <a:chOff x="0" y="0"/>
          <a:chExt cx="0" cy="0"/>
        </a:xfrm>
      </p:grpSpPr>
      <p:grpSp>
        <p:nvGrpSpPr>
          <p:cNvPr id="763" name="Google Shape;763;p82"/>
          <p:cNvGrpSpPr/>
          <p:nvPr/>
        </p:nvGrpSpPr>
        <p:grpSpPr>
          <a:xfrm>
            <a:off x="-25" y="656526"/>
            <a:ext cx="9143972" cy="4268100"/>
            <a:chOff x="-25" y="656526"/>
            <a:chExt cx="9143972" cy="4268100"/>
          </a:xfrm>
        </p:grpSpPr>
        <p:sp>
          <p:nvSpPr>
            <p:cNvPr id="764" name="Google Shape;764;p82"/>
            <p:cNvSpPr/>
            <p:nvPr/>
          </p:nvSpPr>
          <p:spPr>
            <a:xfrm rot="-5400000">
              <a:off x="-110875" y="767376"/>
              <a:ext cx="4268100" cy="4046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765" name="Google Shape;765;p82"/>
            <p:cNvSpPr/>
            <p:nvPr/>
          </p:nvSpPr>
          <p:spPr>
            <a:xfrm rot="-5400000">
              <a:off x="2437854" y="767376"/>
              <a:ext cx="4268100" cy="4046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766" name="Google Shape;766;p82"/>
            <p:cNvSpPr/>
            <p:nvPr/>
          </p:nvSpPr>
          <p:spPr>
            <a:xfrm rot="-5400000">
              <a:off x="4986697" y="767376"/>
              <a:ext cx="4268100" cy="4046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grpSp>
      <p:sp>
        <p:nvSpPr>
          <p:cNvPr id="767" name="Google Shape;767;p82"/>
          <p:cNvSpPr txBox="1"/>
          <p:nvPr>
            <p:ph idx="1" type="body"/>
          </p:nvPr>
        </p:nvSpPr>
        <p:spPr>
          <a:xfrm>
            <a:off x="932400" y="2487400"/>
            <a:ext cx="7279200" cy="646500"/>
          </a:xfrm>
          <a:prstGeom prst="rect">
            <a:avLst/>
          </a:prstGeom>
        </p:spPr>
        <p:txBody>
          <a:bodyPr anchorCtr="0" anchor="t" bIns="91425" lIns="91425" spcFirstLastPara="1" rIns="91425" wrap="square" tIns="91425">
            <a:normAutofit/>
          </a:bodyPr>
          <a:lstStyle>
            <a:lvl1pPr indent="-323850" lvl="0" marL="457200">
              <a:spcBef>
                <a:spcPts val="0"/>
              </a:spcBef>
              <a:spcAft>
                <a:spcPts val="0"/>
              </a:spcAft>
              <a:buSzPts val="1500"/>
              <a:buFont typeface="Figtree"/>
              <a:buChar char="●"/>
              <a:defRPr/>
            </a:lvl1pPr>
            <a:lvl2pPr indent="-323850" lvl="1" marL="914400">
              <a:spcBef>
                <a:spcPts val="0"/>
              </a:spcBef>
              <a:spcAft>
                <a:spcPts val="0"/>
              </a:spcAft>
              <a:buSzPts val="1500"/>
              <a:buFont typeface="Figtree"/>
              <a:buChar char="○"/>
              <a:defRPr/>
            </a:lvl2pPr>
            <a:lvl3pPr indent="-323850" lvl="2" marL="1371600">
              <a:spcBef>
                <a:spcPts val="0"/>
              </a:spcBef>
              <a:spcAft>
                <a:spcPts val="0"/>
              </a:spcAft>
              <a:buSzPts val="1500"/>
              <a:buFont typeface="Figtree"/>
              <a:buChar char="■"/>
              <a:defRPr/>
            </a:lvl3pPr>
            <a:lvl4pPr indent="-323850" lvl="3" marL="1828800">
              <a:spcBef>
                <a:spcPts val="0"/>
              </a:spcBef>
              <a:spcAft>
                <a:spcPts val="0"/>
              </a:spcAft>
              <a:buSzPts val="1500"/>
              <a:buFont typeface="Figtree"/>
              <a:buChar char="●"/>
              <a:defRPr/>
            </a:lvl4pPr>
            <a:lvl5pPr indent="-323850" lvl="4" marL="2286000">
              <a:spcBef>
                <a:spcPts val="0"/>
              </a:spcBef>
              <a:spcAft>
                <a:spcPts val="0"/>
              </a:spcAft>
              <a:buSzPts val="1500"/>
              <a:buFont typeface="Figtree"/>
              <a:buChar char="○"/>
              <a:defRPr/>
            </a:lvl5pPr>
            <a:lvl6pPr indent="-323850" lvl="5" marL="2743200">
              <a:spcBef>
                <a:spcPts val="0"/>
              </a:spcBef>
              <a:spcAft>
                <a:spcPts val="0"/>
              </a:spcAft>
              <a:buSzPts val="1500"/>
              <a:buFont typeface="Figtree"/>
              <a:buChar char="■"/>
              <a:defRPr/>
            </a:lvl6pPr>
            <a:lvl7pPr indent="-323850" lvl="6" marL="3200400">
              <a:spcBef>
                <a:spcPts val="0"/>
              </a:spcBef>
              <a:spcAft>
                <a:spcPts val="0"/>
              </a:spcAft>
              <a:buSzPts val="1500"/>
              <a:buFont typeface="Figtree"/>
              <a:buChar char="●"/>
              <a:defRPr/>
            </a:lvl7pPr>
            <a:lvl8pPr indent="-323850" lvl="7" marL="3657600">
              <a:spcBef>
                <a:spcPts val="0"/>
              </a:spcBef>
              <a:spcAft>
                <a:spcPts val="0"/>
              </a:spcAft>
              <a:buSzPts val="1500"/>
              <a:buFont typeface="Figtree"/>
              <a:buChar char="○"/>
              <a:defRPr/>
            </a:lvl8pPr>
            <a:lvl9pPr indent="-323850" lvl="8" marL="4114800">
              <a:spcBef>
                <a:spcPts val="0"/>
              </a:spcBef>
              <a:spcAft>
                <a:spcPts val="0"/>
              </a:spcAft>
              <a:buSzPts val="1500"/>
              <a:buFont typeface="Figtree"/>
              <a:buChar char="■"/>
              <a:defRPr/>
            </a:lvl9pPr>
          </a:lstStyle>
          <a:p/>
        </p:txBody>
      </p:sp>
      <p:sp>
        <p:nvSpPr>
          <p:cNvPr id="768" name="Google Shape;768;p82"/>
          <p:cNvSpPr txBox="1"/>
          <p:nvPr>
            <p:ph type="title"/>
          </p:nvPr>
        </p:nvSpPr>
        <p:spPr>
          <a:xfrm>
            <a:off x="932400" y="1634950"/>
            <a:ext cx="7279200" cy="572700"/>
          </a:xfrm>
          <a:prstGeom prst="rect">
            <a:avLst/>
          </a:prstGeom>
        </p:spPr>
        <p:txBody>
          <a:bodyPr anchorCtr="0" anchor="b" bIns="0" lIns="0" spcFirstLastPara="1" rIns="0" wrap="square" tIns="0">
            <a:noAutofit/>
          </a:bodyPr>
          <a:lstStyle>
            <a:lvl1pPr lvl="0">
              <a:spcBef>
                <a:spcPts val="0"/>
              </a:spcBef>
              <a:spcAft>
                <a:spcPts val="0"/>
              </a:spcAft>
              <a:buSzPts val="3500"/>
              <a:buFont typeface="Figtree"/>
              <a:buNone/>
              <a:defRPr/>
            </a:lvl1pPr>
            <a:lvl2pPr lvl="1">
              <a:spcBef>
                <a:spcPts val="0"/>
              </a:spcBef>
              <a:spcAft>
                <a:spcPts val="0"/>
              </a:spcAft>
              <a:buSzPts val="3500"/>
              <a:buFont typeface="Figtree"/>
              <a:buNone/>
              <a:defRPr/>
            </a:lvl2pPr>
            <a:lvl3pPr lvl="2">
              <a:spcBef>
                <a:spcPts val="0"/>
              </a:spcBef>
              <a:spcAft>
                <a:spcPts val="0"/>
              </a:spcAft>
              <a:buSzPts val="3500"/>
              <a:buFont typeface="Figtree"/>
              <a:buNone/>
              <a:defRPr/>
            </a:lvl3pPr>
            <a:lvl4pPr lvl="3">
              <a:spcBef>
                <a:spcPts val="0"/>
              </a:spcBef>
              <a:spcAft>
                <a:spcPts val="0"/>
              </a:spcAft>
              <a:buSzPts val="3500"/>
              <a:buFont typeface="Figtree"/>
              <a:buNone/>
              <a:defRPr/>
            </a:lvl4pPr>
            <a:lvl5pPr lvl="4">
              <a:spcBef>
                <a:spcPts val="0"/>
              </a:spcBef>
              <a:spcAft>
                <a:spcPts val="0"/>
              </a:spcAft>
              <a:buSzPts val="3500"/>
              <a:buFont typeface="Figtree"/>
              <a:buNone/>
              <a:defRPr/>
            </a:lvl5pPr>
            <a:lvl6pPr lvl="5">
              <a:spcBef>
                <a:spcPts val="0"/>
              </a:spcBef>
              <a:spcAft>
                <a:spcPts val="0"/>
              </a:spcAft>
              <a:buSzPts val="3500"/>
              <a:buFont typeface="Figtree"/>
              <a:buNone/>
              <a:defRPr/>
            </a:lvl6pPr>
            <a:lvl7pPr lvl="6">
              <a:spcBef>
                <a:spcPts val="0"/>
              </a:spcBef>
              <a:spcAft>
                <a:spcPts val="0"/>
              </a:spcAft>
              <a:buSzPts val="3500"/>
              <a:buFont typeface="Figtree"/>
              <a:buNone/>
              <a:defRPr/>
            </a:lvl7pPr>
            <a:lvl8pPr lvl="7">
              <a:spcBef>
                <a:spcPts val="0"/>
              </a:spcBef>
              <a:spcAft>
                <a:spcPts val="0"/>
              </a:spcAft>
              <a:buSzPts val="3500"/>
              <a:buFont typeface="Figtree"/>
              <a:buNone/>
              <a:defRPr/>
            </a:lvl8pPr>
            <a:lvl9pPr lvl="8">
              <a:spcBef>
                <a:spcPts val="0"/>
              </a:spcBef>
              <a:spcAft>
                <a:spcPts val="0"/>
              </a:spcAft>
              <a:buSzPts val="3500"/>
              <a:buFont typeface="Figtree"/>
              <a:buNone/>
              <a:defRPr/>
            </a:lvl9pPr>
          </a:lstStyle>
          <a:p/>
        </p:txBody>
      </p:sp>
      <p:sp>
        <p:nvSpPr>
          <p:cNvPr id="769" name="Google Shape;769;p82"/>
          <p:cNvSpPr txBox="1"/>
          <p:nvPr>
            <p:ph idx="2" type="body"/>
          </p:nvPr>
        </p:nvSpPr>
        <p:spPr>
          <a:xfrm>
            <a:off x="932450" y="3270238"/>
            <a:ext cx="2116500" cy="226800"/>
          </a:xfrm>
          <a:prstGeom prst="rect">
            <a:avLst/>
          </a:prstGeom>
          <a:noFill/>
          <a:ln>
            <a:noFill/>
          </a:ln>
        </p:spPr>
        <p:txBody>
          <a:bodyPr anchorCtr="0" anchor="ctr" bIns="91425" lIns="91425" spcFirstLastPara="1" rIns="91425" wrap="square" tIns="91425">
            <a:noAutofit/>
          </a:bodyPr>
          <a:lstStyle>
            <a:lvl1pPr indent="-323850" lvl="0" marL="457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1pPr>
            <a:lvl2pPr indent="-323850" lvl="1" marL="914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2pPr>
            <a:lvl3pPr indent="-323850" lvl="2" marL="1371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3pPr>
            <a:lvl4pPr indent="-323850" lvl="3" marL="1828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4pPr>
            <a:lvl5pPr indent="-323850" lvl="4" marL="22860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5pPr>
            <a:lvl6pPr indent="-323850" lvl="5" marL="2743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6pPr>
            <a:lvl7pPr indent="-323850" lvl="6" marL="3200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7pPr>
            <a:lvl8pPr indent="-323850" lvl="7" marL="3657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8pPr>
            <a:lvl9pPr indent="-323850" lvl="8" marL="4114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9pPr>
          </a:lstStyle>
          <a:p/>
        </p:txBody>
      </p:sp>
      <p:sp>
        <p:nvSpPr>
          <p:cNvPr id="770" name="Google Shape;770;p82"/>
          <p:cNvSpPr txBox="1"/>
          <p:nvPr>
            <p:ph idx="3" type="body"/>
          </p:nvPr>
        </p:nvSpPr>
        <p:spPr>
          <a:xfrm>
            <a:off x="932450" y="3502400"/>
            <a:ext cx="2116500" cy="226800"/>
          </a:xfrm>
          <a:prstGeom prst="rect">
            <a:avLst/>
          </a:prstGeom>
          <a:noFill/>
          <a:ln>
            <a:noFill/>
          </a:ln>
        </p:spPr>
        <p:txBody>
          <a:bodyPr anchorCtr="0" anchor="ctr" bIns="91425" lIns="91425" spcFirstLastPara="1" rIns="91425" wrap="square" tIns="91425">
            <a:noAutofit/>
          </a:bodyPr>
          <a:lstStyle>
            <a:lvl1pPr indent="-323850" lvl="0" marL="457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1pPr>
            <a:lvl2pPr indent="-323850" lvl="1" marL="914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2pPr>
            <a:lvl3pPr indent="-323850" lvl="2" marL="1371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3pPr>
            <a:lvl4pPr indent="-323850" lvl="3" marL="1828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4pPr>
            <a:lvl5pPr indent="-323850" lvl="4" marL="22860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5pPr>
            <a:lvl6pPr indent="-323850" lvl="5" marL="2743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6pPr>
            <a:lvl7pPr indent="-323850" lvl="6" marL="3200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7pPr>
            <a:lvl8pPr indent="-323850" lvl="7" marL="3657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8pPr>
            <a:lvl9pPr indent="-323850" lvl="8" marL="4114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9pPr>
          </a:lstStyle>
          <a:p/>
        </p:txBody>
      </p:sp>
      <p:sp>
        <p:nvSpPr>
          <p:cNvPr id="771" name="Google Shape;771;p82"/>
          <p:cNvSpPr txBox="1"/>
          <p:nvPr>
            <p:ph idx="4" type="body"/>
          </p:nvPr>
        </p:nvSpPr>
        <p:spPr>
          <a:xfrm>
            <a:off x="3513750" y="3270238"/>
            <a:ext cx="2116500" cy="226800"/>
          </a:xfrm>
          <a:prstGeom prst="rect">
            <a:avLst/>
          </a:prstGeom>
          <a:noFill/>
          <a:ln>
            <a:noFill/>
          </a:ln>
        </p:spPr>
        <p:txBody>
          <a:bodyPr anchorCtr="0" anchor="ctr" bIns="91425" lIns="91425" spcFirstLastPara="1" rIns="91425" wrap="square" tIns="91425">
            <a:noAutofit/>
          </a:bodyPr>
          <a:lstStyle>
            <a:lvl1pPr indent="-323850" lvl="0" marL="457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1pPr>
            <a:lvl2pPr indent="-323850" lvl="1" marL="914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2pPr>
            <a:lvl3pPr indent="-323850" lvl="2" marL="1371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3pPr>
            <a:lvl4pPr indent="-323850" lvl="3" marL="1828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4pPr>
            <a:lvl5pPr indent="-323850" lvl="4" marL="22860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5pPr>
            <a:lvl6pPr indent="-323850" lvl="5" marL="2743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6pPr>
            <a:lvl7pPr indent="-323850" lvl="6" marL="3200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7pPr>
            <a:lvl8pPr indent="-323850" lvl="7" marL="3657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8pPr>
            <a:lvl9pPr indent="-323850" lvl="8" marL="4114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9pPr>
          </a:lstStyle>
          <a:p/>
        </p:txBody>
      </p:sp>
      <p:sp>
        <p:nvSpPr>
          <p:cNvPr id="772" name="Google Shape;772;p82"/>
          <p:cNvSpPr txBox="1"/>
          <p:nvPr>
            <p:ph idx="5" type="body"/>
          </p:nvPr>
        </p:nvSpPr>
        <p:spPr>
          <a:xfrm>
            <a:off x="3513750" y="3502400"/>
            <a:ext cx="2116500" cy="226800"/>
          </a:xfrm>
          <a:prstGeom prst="rect">
            <a:avLst/>
          </a:prstGeom>
          <a:noFill/>
          <a:ln>
            <a:noFill/>
          </a:ln>
        </p:spPr>
        <p:txBody>
          <a:bodyPr anchorCtr="0" anchor="ctr" bIns="91425" lIns="91425" spcFirstLastPara="1" rIns="91425" wrap="square" tIns="91425">
            <a:noAutofit/>
          </a:bodyPr>
          <a:lstStyle>
            <a:lvl1pPr indent="-323850" lvl="0" marL="457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1pPr>
            <a:lvl2pPr indent="-323850" lvl="1" marL="914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2pPr>
            <a:lvl3pPr indent="-323850" lvl="2" marL="1371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3pPr>
            <a:lvl4pPr indent="-323850" lvl="3" marL="1828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4pPr>
            <a:lvl5pPr indent="-323850" lvl="4" marL="22860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5pPr>
            <a:lvl6pPr indent="-323850" lvl="5" marL="2743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6pPr>
            <a:lvl7pPr indent="-323850" lvl="6" marL="3200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7pPr>
            <a:lvl8pPr indent="-323850" lvl="7" marL="3657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8pPr>
            <a:lvl9pPr indent="-323850" lvl="8" marL="4114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9pPr>
          </a:lstStyle>
          <a:p/>
        </p:txBody>
      </p:sp>
      <p:sp>
        <p:nvSpPr>
          <p:cNvPr id="773" name="Google Shape;773;p82"/>
          <p:cNvSpPr txBox="1"/>
          <p:nvPr>
            <p:ph idx="6" type="body"/>
          </p:nvPr>
        </p:nvSpPr>
        <p:spPr>
          <a:xfrm>
            <a:off x="6095150" y="3270238"/>
            <a:ext cx="2116500" cy="226800"/>
          </a:xfrm>
          <a:prstGeom prst="rect">
            <a:avLst/>
          </a:prstGeom>
          <a:noFill/>
          <a:ln>
            <a:noFill/>
          </a:ln>
        </p:spPr>
        <p:txBody>
          <a:bodyPr anchorCtr="0" anchor="ctr" bIns="91425" lIns="91425" spcFirstLastPara="1" rIns="91425" wrap="square" tIns="91425">
            <a:noAutofit/>
          </a:bodyPr>
          <a:lstStyle>
            <a:lvl1pPr indent="-323850" lvl="0" marL="457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1pPr>
            <a:lvl2pPr indent="-323850" lvl="1" marL="914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2pPr>
            <a:lvl3pPr indent="-323850" lvl="2" marL="1371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3pPr>
            <a:lvl4pPr indent="-323850" lvl="3" marL="1828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4pPr>
            <a:lvl5pPr indent="-323850" lvl="4" marL="22860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5pPr>
            <a:lvl6pPr indent="-323850" lvl="5" marL="2743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6pPr>
            <a:lvl7pPr indent="-323850" lvl="6" marL="3200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7pPr>
            <a:lvl8pPr indent="-323850" lvl="7" marL="3657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8pPr>
            <a:lvl9pPr indent="-323850" lvl="8" marL="4114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9pPr>
          </a:lstStyle>
          <a:p/>
        </p:txBody>
      </p:sp>
      <p:sp>
        <p:nvSpPr>
          <p:cNvPr id="774" name="Google Shape;774;p82"/>
          <p:cNvSpPr txBox="1"/>
          <p:nvPr>
            <p:ph idx="7" type="body"/>
          </p:nvPr>
        </p:nvSpPr>
        <p:spPr>
          <a:xfrm>
            <a:off x="6095150" y="3502400"/>
            <a:ext cx="2116500" cy="226800"/>
          </a:xfrm>
          <a:prstGeom prst="rect">
            <a:avLst/>
          </a:prstGeom>
          <a:noFill/>
          <a:ln>
            <a:noFill/>
          </a:ln>
        </p:spPr>
        <p:txBody>
          <a:bodyPr anchorCtr="0" anchor="ctr" bIns="91425" lIns="91425" spcFirstLastPara="1" rIns="91425" wrap="square" tIns="91425">
            <a:noAutofit/>
          </a:bodyPr>
          <a:lstStyle>
            <a:lvl1pPr indent="-323850" lvl="0" marL="457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1pPr>
            <a:lvl2pPr indent="-323850" lvl="1" marL="914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2pPr>
            <a:lvl3pPr indent="-323850" lvl="2" marL="1371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3pPr>
            <a:lvl4pPr indent="-323850" lvl="3" marL="1828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4pPr>
            <a:lvl5pPr indent="-323850" lvl="4" marL="22860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5pPr>
            <a:lvl6pPr indent="-323850" lvl="5" marL="2743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6pPr>
            <a:lvl7pPr indent="-323850" lvl="6" marL="3200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7pPr>
            <a:lvl8pPr indent="-323850" lvl="7" marL="3657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8pPr>
            <a:lvl9pPr indent="-323850" lvl="8" marL="4114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9pPr>
          </a:lstStyle>
          <a:p/>
        </p:txBody>
      </p:sp>
      <p:sp>
        <p:nvSpPr>
          <p:cNvPr id="775" name="Google Shape;775;p82"/>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776" name="Google Shape;776;p82"/>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777" name="Google Shape;777;p82"/>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778" name="Google Shape;778;p82"/>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cxnSp>
        <p:nvCxnSpPr>
          <p:cNvPr id="779" name="Google Shape;779;p82"/>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sp>
        <p:nvSpPr>
          <p:cNvPr id="780" name="Google Shape;780;p82"/>
          <p:cNvSpPr txBox="1"/>
          <p:nvPr>
            <p:ph idx="8"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781" name="Google Shape;781;p82"/>
          <p:cNvSpPr txBox="1"/>
          <p:nvPr>
            <p:ph idx="9"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iz 2, response">
  <p:cSld name="BIG_NUMBER_1_1_1_1_1_2">
    <p:bg>
      <p:bgPr>
        <a:solidFill>
          <a:schemeClr val="accent3"/>
        </a:solidFill>
      </p:bgPr>
    </p:bg>
    <p:spTree>
      <p:nvGrpSpPr>
        <p:cNvPr id="782" name="Shape 782"/>
        <p:cNvGrpSpPr/>
        <p:nvPr/>
      </p:nvGrpSpPr>
      <p:grpSpPr>
        <a:xfrm>
          <a:off x="0" y="0"/>
          <a:ext cx="0" cy="0"/>
          <a:chOff x="0" y="0"/>
          <a:chExt cx="0" cy="0"/>
        </a:xfrm>
      </p:grpSpPr>
      <p:grpSp>
        <p:nvGrpSpPr>
          <p:cNvPr id="783" name="Google Shape;783;p83"/>
          <p:cNvGrpSpPr/>
          <p:nvPr/>
        </p:nvGrpSpPr>
        <p:grpSpPr>
          <a:xfrm>
            <a:off x="-25" y="656526"/>
            <a:ext cx="9143972" cy="4268100"/>
            <a:chOff x="-25" y="656526"/>
            <a:chExt cx="9143972" cy="4268100"/>
          </a:xfrm>
        </p:grpSpPr>
        <p:sp>
          <p:nvSpPr>
            <p:cNvPr id="784" name="Google Shape;784;p83"/>
            <p:cNvSpPr/>
            <p:nvPr/>
          </p:nvSpPr>
          <p:spPr>
            <a:xfrm rot="-5400000">
              <a:off x="-110875" y="767376"/>
              <a:ext cx="4268100" cy="4046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SemiBold"/>
                <a:ea typeface="Figtree SemiBold"/>
                <a:cs typeface="Figtree SemiBold"/>
                <a:sym typeface="Figtree SemiBold"/>
              </a:endParaRPr>
            </a:p>
          </p:txBody>
        </p:sp>
        <p:sp>
          <p:nvSpPr>
            <p:cNvPr id="785" name="Google Shape;785;p83"/>
            <p:cNvSpPr/>
            <p:nvPr/>
          </p:nvSpPr>
          <p:spPr>
            <a:xfrm rot="-5400000">
              <a:off x="2437854" y="767376"/>
              <a:ext cx="4268100" cy="4046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SemiBold"/>
                <a:ea typeface="Figtree SemiBold"/>
                <a:cs typeface="Figtree SemiBold"/>
                <a:sym typeface="Figtree SemiBold"/>
              </a:endParaRPr>
            </a:p>
          </p:txBody>
        </p:sp>
        <p:sp>
          <p:nvSpPr>
            <p:cNvPr id="786" name="Google Shape;786;p83"/>
            <p:cNvSpPr/>
            <p:nvPr/>
          </p:nvSpPr>
          <p:spPr>
            <a:xfrm rot="-5400000">
              <a:off x="4986697" y="767376"/>
              <a:ext cx="4268100" cy="4046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SemiBold"/>
                <a:ea typeface="Figtree SemiBold"/>
                <a:cs typeface="Figtree SemiBold"/>
                <a:sym typeface="Figtree SemiBold"/>
              </a:endParaRPr>
            </a:p>
          </p:txBody>
        </p:sp>
      </p:grpSp>
      <p:sp>
        <p:nvSpPr>
          <p:cNvPr id="787" name="Google Shape;787;p83"/>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788" name="Google Shape;788;p83"/>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789" name="Google Shape;789;p83"/>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sp>
        <p:nvSpPr>
          <p:cNvPr id="790" name="Google Shape;790;p83"/>
          <p:cNvSpPr txBox="1"/>
          <p:nvPr>
            <p:ph type="ctrTitle"/>
          </p:nvPr>
        </p:nvSpPr>
        <p:spPr>
          <a:xfrm>
            <a:off x="1313250" y="2109413"/>
            <a:ext cx="6517500" cy="1362300"/>
          </a:xfrm>
          <a:prstGeom prst="rect">
            <a:avLst/>
          </a:prstGeom>
        </p:spPr>
        <p:txBody>
          <a:bodyPr anchorCtr="0" anchor="ctr" bIns="91425" lIns="91425" spcFirstLastPara="1" rIns="91425" wrap="square" tIns="91425">
            <a:norm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
        <p:nvSpPr>
          <p:cNvPr id="791" name="Google Shape;791;p83"/>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792" name="Google Shape;792;p83"/>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793" name="Google Shape;793;p83"/>
          <p:cNvSpPr txBox="1"/>
          <p:nvPr>
            <p:ph idx="1"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794" name="Google Shape;794;p83"/>
          <p:cNvSpPr txBox="1"/>
          <p:nvPr>
            <p:ph idx="2"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type="blank">
  <p:cSld name="BLANK">
    <p:bg>
      <p:bgPr>
        <a:solidFill>
          <a:schemeClr val="dk2"/>
        </a:solidFill>
      </p:bgPr>
    </p:bg>
    <p:spTree>
      <p:nvGrpSpPr>
        <p:cNvPr id="795" name="Shape 795"/>
        <p:cNvGrpSpPr/>
        <p:nvPr/>
      </p:nvGrpSpPr>
      <p:grpSpPr>
        <a:xfrm>
          <a:off x="0" y="0"/>
          <a:ext cx="0" cy="0"/>
          <a:chOff x="0" y="0"/>
          <a:chExt cx="0" cy="0"/>
        </a:xfrm>
      </p:grpSpPr>
      <p:sp>
        <p:nvSpPr>
          <p:cNvPr id="796" name="Google Shape;796;p84"/>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797" name="Google Shape;797;p84"/>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798" name="Google Shape;798;p84"/>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sp>
        <p:nvSpPr>
          <p:cNvPr id="799" name="Google Shape;799;p84"/>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800" name="Google Shape;800;p84"/>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801" name="Google Shape;801;p84"/>
          <p:cNvSpPr txBox="1"/>
          <p:nvPr>
            <p:ph idx="1"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802" name="Google Shape;802;p84"/>
          <p:cNvSpPr txBox="1"/>
          <p:nvPr>
            <p:ph idx="2"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 chart">
  <p:cSld name="CUSTOM_2">
    <p:bg>
      <p:bgPr>
        <a:solidFill>
          <a:schemeClr val="dk2"/>
        </a:solidFill>
      </p:bgPr>
    </p:bg>
    <p:spTree>
      <p:nvGrpSpPr>
        <p:cNvPr id="66" name="Shape 66"/>
        <p:cNvGrpSpPr/>
        <p:nvPr/>
      </p:nvGrpSpPr>
      <p:grpSpPr>
        <a:xfrm>
          <a:off x="0" y="0"/>
          <a:ext cx="0" cy="0"/>
          <a:chOff x="0" y="0"/>
          <a:chExt cx="0" cy="0"/>
        </a:xfrm>
      </p:grpSpPr>
      <p:sp>
        <p:nvSpPr>
          <p:cNvPr id="67" name="Google Shape;67;p10"/>
          <p:cNvSpPr txBox="1"/>
          <p:nvPr>
            <p:ph type="title"/>
          </p:nvPr>
        </p:nvSpPr>
        <p:spPr>
          <a:xfrm>
            <a:off x="125700" y="522600"/>
            <a:ext cx="3840300" cy="17763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9600"/>
              <a:buFont typeface="Anton"/>
              <a:buNone/>
              <a:defRPr sz="9600"/>
            </a:lvl1pPr>
            <a:lvl2pPr lvl="1">
              <a:spcBef>
                <a:spcPts val="0"/>
              </a:spcBef>
              <a:spcAft>
                <a:spcPts val="0"/>
              </a:spcAft>
              <a:buClr>
                <a:schemeClr val="dk1"/>
              </a:buClr>
              <a:buSzPts val="1400"/>
              <a:buNone/>
              <a:defRPr/>
            </a:lvl2pPr>
            <a:lvl3pPr lvl="2">
              <a:spcBef>
                <a:spcPts val="0"/>
              </a:spcBef>
              <a:spcAft>
                <a:spcPts val="0"/>
              </a:spcAft>
              <a:buClr>
                <a:schemeClr val="dk1"/>
              </a:buClr>
              <a:buSzPts val="1400"/>
              <a:buNone/>
              <a:defRPr/>
            </a:lvl3pPr>
            <a:lvl4pPr lvl="3">
              <a:spcBef>
                <a:spcPts val="0"/>
              </a:spcBef>
              <a:spcAft>
                <a:spcPts val="0"/>
              </a:spcAft>
              <a:buClr>
                <a:schemeClr val="dk1"/>
              </a:buClr>
              <a:buSzPts val="1400"/>
              <a:buNone/>
              <a:defRPr/>
            </a:lvl4pPr>
            <a:lvl5pPr lvl="4">
              <a:spcBef>
                <a:spcPts val="0"/>
              </a:spcBef>
              <a:spcAft>
                <a:spcPts val="0"/>
              </a:spcAft>
              <a:buClr>
                <a:schemeClr val="dk1"/>
              </a:buClr>
              <a:buSzPts val="1400"/>
              <a:buNone/>
              <a:defRPr/>
            </a:lvl5pPr>
            <a:lvl6pPr lvl="5">
              <a:spcBef>
                <a:spcPts val="0"/>
              </a:spcBef>
              <a:spcAft>
                <a:spcPts val="0"/>
              </a:spcAft>
              <a:buClr>
                <a:schemeClr val="dk1"/>
              </a:buClr>
              <a:buSzPts val="1400"/>
              <a:buNone/>
              <a:defRPr/>
            </a:lvl6pPr>
            <a:lvl7pPr lvl="6">
              <a:spcBef>
                <a:spcPts val="0"/>
              </a:spcBef>
              <a:spcAft>
                <a:spcPts val="0"/>
              </a:spcAft>
              <a:buClr>
                <a:schemeClr val="dk1"/>
              </a:buClr>
              <a:buSzPts val="1400"/>
              <a:buNone/>
              <a:defRPr/>
            </a:lvl7pPr>
            <a:lvl8pPr lvl="7">
              <a:spcBef>
                <a:spcPts val="0"/>
              </a:spcBef>
              <a:spcAft>
                <a:spcPts val="0"/>
              </a:spcAft>
              <a:buClr>
                <a:schemeClr val="dk1"/>
              </a:buClr>
              <a:buSzPts val="1400"/>
              <a:buNone/>
              <a:defRPr/>
            </a:lvl8pPr>
            <a:lvl9pPr lvl="8">
              <a:spcBef>
                <a:spcPts val="0"/>
              </a:spcBef>
              <a:spcAft>
                <a:spcPts val="0"/>
              </a:spcAft>
              <a:buClr>
                <a:schemeClr val="dk1"/>
              </a:buClr>
              <a:buSzPts val="1400"/>
              <a:buNone/>
              <a:defRPr/>
            </a:lvl9pPr>
          </a:lstStyle>
          <a:p/>
        </p:txBody>
      </p:sp>
      <p:sp>
        <p:nvSpPr>
          <p:cNvPr id="68" name="Google Shape;68;p10"/>
          <p:cNvSpPr txBox="1"/>
          <p:nvPr>
            <p:ph idx="1" type="subTitle"/>
          </p:nvPr>
        </p:nvSpPr>
        <p:spPr>
          <a:xfrm>
            <a:off x="125700" y="2455838"/>
            <a:ext cx="3082200" cy="8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Font typeface="Anton"/>
              <a:buNone/>
              <a:defRPr sz="2400">
                <a:latin typeface="Anton"/>
                <a:ea typeface="Anton"/>
                <a:cs typeface="Anton"/>
                <a:sym typeface="Anton"/>
              </a:defRPr>
            </a:lvl1pPr>
            <a:lvl2pPr lvl="1">
              <a:spcBef>
                <a:spcPts val="0"/>
              </a:spcBef>
              <a:spcAft>
                <a:spcPts val="0"/>
              </a:spcAft>
              <a:buClr>
                <a:schemeClr val="dk1"/>
              </a:buClr>
              <a:buSzPts val="1400"/>
              <a:buNone/>
              <a:defRPr/>
            </a:lvl2pPr>
            <a:lvl3pPr lvl="2">
              <a:spcBef>
                <a:spcPts val="0"/>
              </a:spcBef>
              <a:spcAft>
                <a:spcPts val="0"/>
              </a:spcAft>
              <a:buClr>
                <a:schemeClr val="dk1"/>
              </a:buClr>
              <a:buSzPts val="1400"/>
              <a:buNone/>
              <a:defRPr/>
            </a:lvl3pPr>
            <a:lvl4pPr lvl="3">
              <a:spcBef>
                <a:spcPts val="0"/>
              </a:spcBef>
              <a:spcAft>
                <a:spcPts val="0"/>
              </a:spcAft>
              <a:buClr>
                <a:schemeClr val="dk1"/>
              </a:buClr>
              <a:buSzPts val="1400"/>
              <a:buNone/>
              <a:defRPr/>
            </a:lvl4pPr>
            <a:lvl5pPr lvl="4">
              <a:spcBef>
                <a:spcPts val="0"/>
              </a:spcBef>
              <a:spcAft>
                <a:spcPts val="0"/>
              </a:spcAft>
              <a:buClr>
                <a:schemeClr val="dk1"/>
              </a:buClr>
              <a:buSzPts val="1400"/>
              <a:buNone/>
              <a:defRPr/>
            </a:lvl5pPr>
            <a:lvl6pPr lvl="5">
              <a:spcBef>
                <a:spcPts val="0"/>
              </a:spcBef>
              <a:spcAft>
                <a:spcPts val="0"/>
              </a:spcAft>
              <a:buClr>
                <a:schemeClr val="dk1"/>
              </a:buClr>
              <a:buSzPts val="1400"/>
              <a:buNone/>
              <a:defRPr/>
            </a:lvl6pPr>
            <a:lvl7pPr lvl="6">
              <a:spcBef>
                <a:spcPts val="0"/>
              </a:spcBef>
              <a:spcAft>
                <a:spcPts val="0"/>
              </a:spcAft>
              <a:buClr>
                <a:schemeClr val="dk1"/>
              </a:buClr>
              <a:buSzPts val="1400"/>
              <a:buNone/>
              <a:defRPr/>
            </a:lvl7pPr>
            <a:lvl8pPr lvl="7">
              <a:spcBef>
                <a:spcPts val="0"/>
              </a:spcBef>
              <a:spcAft>
                <a:spcPts val="0"/>
              </a:spcAft>
              <a:buClr>
                <a:schemeClr val="dk1"/>
              </a:buClr>
              <a:buSzPts val="1400"/>
              <a:buNone/>
              <a:defRPr/>
            </a:lvl8pPr>
            <a:lvl9pPr lvl="8">
              <a:spcBef>
                <a:spcPts val="0"/>
              </a:spcBef>
              <a:spcAft>
                <a:spcPts val="0"/>
              </a:spcAft>
              <a:buClr>
                <a:schemeClr val="dk1"/>
              </a:buClr>
              <a:buSzPts val="1400"/>
              <a:buNone/>
              <a:defRPr/>
            </a:lvl9pPr>
          </a:lstStyle>
          <a:p/>
        </p:txBody>
      </p:sp>
      <p:sp>
        <p:nvSpPr>
          <p:cNvPr id="69" name="Google Shape;69;p10"/>
          <p:cNvSpPr txBox="1"/>
          <p:nvPr>
            <p:ph idx="2" type="body"/>
          </p:nvPr>
        </p:nvSpPr>
        <p:spPr>
          <a:xfrm>
            <a:off x="125700" y="3501075"/>
            <a:ext cx="3062400" cy="10539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1"/>
              </a:buClr>
              <a:buSzPts val="1000"/>
              <a:buFont typeface="DM Sans"/>
              <a:buChar char="●"/>
              <a:defRPr sz="1000"/>
            </a:lvl1pPr>
            <a:lvl2pPr indent="-292100" lvl="1" marL="914400">
              <a:spcBef>
                <a:spcPts val="0"/>
              </a:spcBef>
              <a:spcAft>
                <a:spcPts val="0"/>
              </a:spcAft>
              <a:buClr>
                <a:schemeClr val="dk1"/>
              </a:buClr>
              <a:buSzPts val="1000"/>
              <a:buFont typeface="DM Sans"/>
              <a:buChar char="○"/>
              <a:defRPr sz="1000"/>
            </a:lvl2pPr>
            <a:lvl3pPr indent="-292100" lvl="2" marL="1371600">
              <a:spcBef>
                <a:spcPts val="0"/>
              </a:spcBef>
              <a:spcAft>
                <a:spcPts val="0"/>
              </a:spcAft>
              <a:buClr>
                <a:schemeClr val="dk1"/>
              </a:buClr>
              <a:buSzPts val="1000"/>
              <a:buFont typeface="DM Sans"/>
              <a:buChar char="■"/>
              <a:defRPr sz="1000"/>
            </a:lvl3pPr>
            <a:lvl4pPr indent="-292100" lvl="3" marL="1828800">
              <a:spcBef>
                <a:spcPts val="0"/>
              </a:spcBef>
              <a:spcAft>
                <a:spcPts val="0"/>
              </a:spcAft>
              <a:buClr>
                <a:schemeClr val="dk1"/>
              </a:buClr>
              <a:buSzPts val="1000"/>
              <a:buFont typeface="DM Sans"/>
              <a:buChar char="●"/>
              <a:defRPr sz="1000"/>
            </a:lvl4pPr>
            <a:lvl5pPr indent="-292100" lvl="4" marL="2286000">
              <a:spcBef>
                <a:spcPts val="0"/>
              </a:spcBef>
              <a:spcAft>
                <a:spcPts val="0"/>
              </a:spcAft>
              <a:buClr>
                <a:schemeClr val="dk1"/>
              </a:buClr>
              <a:buSzPts val="1000"/>
              <a:buFont typeface="DM Sans"/>
              <a:buChar char="○"/>
              <a:defRPr sz="1000"/>
            </a:lvl5pPr>
            <a:lvl6pPr indent="-292100" lvl="5" marL="2743200">
              <a:spcBef>
                <a:spcPts val="0"/>
              </a:spcBef>
              <a:spcAft>
                <a:spcPts val="0"/>
              </a:spcAft>
              <a:buClr>
                <a:schemeClr val="dk1"/>
              </a:buClr>
              <a:buSzPts val="1000"/>
              <a:buFont typeface="DM Sans"/>
              <a:buChar char="■"/>
              <a:defRPr sz="1000"/>
            </a:lvl6pPr>
            <a:lvl7pPr indent="-292100" lvl="6" marL="3200400">
              <a:spcBef>
                <a:spcPts val="0"/>
              </a:spcBef>
              <a:spcAft>
                <a:spcPts val="0"/>
              </a:spcAft>
              <a:buClr>
                <a:schemeClr val="dk1"/>
              </a:buClr>
              <a:buSzPts val="1000"/>
              <a:buFont typeface="DM Sans"/>
              <a:buChar char="●"/>
              <a:defRPr sz="1000"/>
            </a:lvl7pPr>
            <a:lvl8pPr indent="-292100" lvl="7" marL="3657600">
              <a:spcBef>
                <a:spcPts val="0"/>
              </a:spcBef>
              <a:spcAft>
                <a:spcPts val="0"/>
              </a:spcAft>
              <a:buClr>
                <a:schemeClr val="dk1"/>
              </a:buClr>
              <a:buSzPts val="1000"/>
              <a:buFont typeface="DM Sans"/>
              <a:buChar char="○"/>
              <a:defRPr sz="1000"/>
            </a:lvl8pPr>
            <a:lvl9pPr indent="-292100" lvl="8" marL="4114800">
              <a:spcBef>
                <a:spcPts val="0"/>
              </a:spcBef>
              <a:spcAft>
                <a:spcPts val="0"/>
              </a:spcAft>
              <a:buClr>
                <a:schemeClr val="dk1"/>
              </a:buClr>
              <a:buSzPts val="1000"/>
              <a:buFont typeface="DM Sans"/>
              <a:buChar char="■"/>
              <a:defRPr sz="1000"/>
            </a:lvl9pPr>
          </a:lstStyle>
          <a:p/>
        </p:txBody>
      </p:sp>
      <p:cxnSp>
        <p:nvCxnSpPr>
          <p:cNvPr id="70" name="Google Shape;70;p10"/>
          <p:cNvCxnSpPr/>
          <p:nvPr/>
        </p:nvCxnSpPr>
        <p:spPr>
          <a:xfrm>
            <a:off x="-5675" y="4716000"/>
            <a:ext cx="9155400" cy="0"/>
          </a:xfrm>
          <a:prstGeom prst="straightConnector1">
            <a:avLst/>
          </a:prstGeom>
          <a:noFill/>
          <a:ln cap="flat" cmpd="sng" w="9525">
            <a:solidFill>
              <a:schemeClr val="dk1"/>
            </a:solidFill>
            <a:prstDash val="solid"/>
            <a:round/>
            <a:headEnd len="med" w="med" type="none"/>
            <a:tailEnd len="med" w="med" type="none"/>
          </a:ln>
        </p:spPr>
      </p:cxnSp>
      <p:sp>
        <p:nvSpPr>
          <p:cNvPr id="71" name="Google Shape;71;p10"/>
          <p:cNvSpPr txBox="1"/>
          <p:nvPr>
            <p:ph idx="3" type="subTitle"/>
          </p:nvPr>
        </p:nvSpPr>
        <p:spPr>
          <a:xfrm>
            <a:off x="139825" y="4716000"/>
            <a:ext cx="2502600" cy="434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72" name="Google Shape;72;p10"/>
          <p:cNvSpPr txBox="1"/>
          <p:nvPr>
            <p:ph idx="4" type="subTitle"/>
          </p:nvPr>
        </p:nvSpPr>
        <p:spPr>
          <a:xfrm>
            <a:off x="3320700" y="4716000"/>
            <a:ext cx="2502600" cy="434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800"/>
              <a:buFont typeface="DM Sans"/>
              <a:buNone/>
              <a:defRPr b="1" sz="800">
                <a:latin typeface="DM Sans"/>
                <a:ea typeface="DM Sans"/>
                <a:cs typeface="DM Sans"/>
                <a:sym typeface="DM Sans"/>
              </a:defRPr>
            </a:lvl1pPr>
            <a:lvl2pPr lvl="1" algn="ctr">
              <a:spcBef>
                <a:spcPts val="0"/>
              </a:spcBef>
              <a:spcAft>
                <a:spcPts val="0"/>
              </a:spcAft>
              <a:buClr>
                <a:schemeClr val="dk1"/>
              </a:buClr>
              <a:buSzPts val="800"/>
              <a:buFont typeface="DM Sans"/>
              <a:buNone/>
              <a:defRPr b="1" sz="800">
                <a:latin typeface="DM Sans"/>
                <a:ea typeface="DM Sans"/>
                <a:cs typeface="DM Sans"/>
                <a:sym typeface="DM Sans"/>
              </a:defRPr>
            </a:lvl2pPr>
            <a:lvl3pPr lvl="2" algn="ctr">
              <a:spcBef>
                <a:spcPts val="0"/>
              </a:spcBef>
              <a:spcAft>
                <a:spcPts val="0"/>
              </a:spcAft>
              <a:buClr>
                <a:schemeClr val="dk1"/>
              </a:buClr>
              <a:buSzPts val="800"/>
              <a:buFont typeface="DM Sans"/>
              <a:buNone/>
              <a:defRPr b="1" sz="800">
                <a:latin typeface="DM Sans"/>
                <a:ea typeface="DM Sans"/>
                <a:cs typeface="DM Sans"/>
                <a:sym typeface="DM Sans"/>
              </a:defRPr>
            </a:lvl3pPr>
            <a:lvl4pPr lvl="3" algn="ctr">
              <a:spcBef>
                <a:spcPts val="0"/>
              </a:spcBef>
              <a:spcAft>
                <a:spcPts val="0"/>
              </a:spcAft>
              <a:buClr>
                <a:schemeClr val="dk1"/>
              </a:buClr>
              <a:buSzPts val="800"/>
              <a:buFont typeface="DM Sans"/>
              <a:buNone/>
              <a:defRPr b="1" sz="800">
                <a:latin typeface="DM Sans"/>
                <a:ea typeface="DM Sans"/>
                <a:cs typeface="DM Sans"/>
                <a:sym typeface="DM Sans"/>
              </a:defRPr>
            </a:lvl4pPr>
            <a:lvl5pPr lvl="4" algn="ctr">
              <a:spcBef>
                <a:spcPts val="0"/>
              </a:spcBef>
              <a:spcAft>
                <a:spcPts val="0"/>
              </a:spcAft>
              <a:buClr>
                <a:schemeClr val="dk1"/>
              </a:buClr>
              <a:buSzPts val="800"/>
              <a:buFont typeface="DM Sans"/>
              <a:buNone/>
              <a:defRPr b="1" sz="800">
                <a:latin typeface="DM Sans"/>
                <a:ea typeface="DM Sans"/>
                <a:cs typeface="DM Sans"/>
                <a:sym typeface="DM Sans"/>
              </a:defRPr>
            </a:lvl5pPr>
            <a:lvl6pPr lvl="5" algn="ctr">
              <a:spcBef>
                <a:spcPts val="0"/>
              </a:spcBef>
              <a:spcAft>
                <a:spcPts val="0"/>
              </a:spcAft>
              <a:buClr>
                <a:schemeClr val="dk1"/>
              </a:buClr>
              <a:buSzPts val="800"/>
              <a:buFont typeface="DM Sans"/>
              <a:buNone/>
              <a:defRPr b="1" sz="800">
                <a:latin typeface="DM Sans"/>
                <a:ea typeface="DM Sans"/>
                <a:cs typeface="DM Sans"/>
                <a:sym typeface="DM Sans"/>
              </a:defRPr>
            </a:lvl6pPr>
            <a:lvl7pPr lvl="6" algn="ctr">
              <a:spcBef>
                <a:spcPts val="0"/>
              </a:spcBef>
              <a:spcAft>
                <a:spcPts val="0"/>
              </a:spcAft>
              <a:buClr>
                <a:schemeClr val="dk1"/>
              </a:buClr>
              <a:buSzPts val="800"/>
              <a:buFont typeface="DM Sans"/>
              <a:buNone/>
              <a:defRPr b="1" sz="800">
                <a:latin typeface="DM Sans"/>
                <a:ea typeface="DM Sans"/>
                <a:cs typeface="DM Sans"/>
                <a:sym typeface="DM Sans"/>
              </a:defRPr>
            </a:lvl7pPr>
            <a:lvl8pPr lvl="7" algn="ctr">
              <a:spcBef>
                <a:spcPts val="0"/>
              </a:spcBef>
              <a:spcAft>
                <a:spcPts val="0"/>
              </a:spcAft>
              <a:buClr>
                <a:schemeClr val="dk1"/>
              </a:buClr>
              <a:buSzPts val="800"/>
              <a:buFont typeface="DM Sans"/>
              <a:buNone/>
              <a:defRPr b="1" sz="800">
                <a:latin typeface="DM Sans"/>
                <a:ea typeface="DM Sans"/>
                <a:cs typeface="DM Sans"/>
                <a:sym typeface="DM Sans"/>
              </a:defRPr>
            </a:lvl8pPr>
            <a:lvl9pPr lvl="8" algn="ctr">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73" name="Google Shape;73;p10"/>
          <p:cNvSpPr txBox="1"/>
          <p:nvPr>
            <p:ph idx="5" type="subTitle"/>
          </p:nvPr>
        </p:nvSpPr>
        <p:spPr>
          <a:xfrm>
            <a:off x="125700" y="125600"/>
            <a:ext cx="1593900" cy="399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800"/>
              <a:buFont typeface="DM Sans"/>
              <a:buNone/>
              <a:defRPr b="1" sz="800">
                <a:latin typeface="DM Sans"/>
                <a:ea typeface="DM Sans"/>
                <a:cs typeface="DM Sans"/>
                <a:sym typeface="DM Sans"/>
              </a:defRPr>
            </a:lvl1pPr>
            <a:lvl2pPr lvl="1">
              <a:spcBef>
                <a:spcPts val="0"/>
              </a:spcBef>
              <a:spcAft>
                <a:spcPts val="0"/>
              </a:spcAft>
              <a:buClr>
                <a:schemeClr val="dk1"/>
              </a:buClr>
              <a:buSzPts val="800"/>
              <a:buFont typeface="DM Sans"/>
              <a:buNone/>
              <a:defRPr b="1" sz="800">
                <a:latin typeface="DM Sans"/>
                <a:ea typeface="DM Sans"/>
                <a:cs typeface="DM Sans"/>
                <a:sym typeface="DM Sans"/>
              </a:defRPr>
            </a:lvl2pPr>
            <a:lvl3pPr lvl="2">
              <a:spcBef>
                <a:spcPts val="0"/>
              </a:spcBef>
              <a:spcAft>
                <a:spcPts val="0"/>
              </a:spcAft>
              <a:buClr>
                <a:schemeClr val="dk1"/>
              </a:buClr>
              <a:buSzPts val="800"/>
              <a:buFont typeface="DM Sans"/>
              <a:buNone/>
              <a:defRPr b="1" sz="800">
                <a:latin typeface="DM Sans"/>
                <a:ea typeface="DM Sans"/>
                <a:cs typeface="DM Sans"/>
                <a:sym typeface="DM Sans"/>
              </a:defRPr>
            </a:lvl3pPr>
            <a:lvl4pPr lvl="3">
              <a:spcBef>
                <a:spcPts val="0"/>
              </a:spcBef>
              <a:spcAft>
                <a:spcPts val="0"/>
              </a:spcAft>
              <a:buClr>
                <a:schemeClr val="dk1"/>
              </a:buClr>
              <a:buSzPts val="800"/>
              <a:buFont typeface="DM Sans"/>
              <a:buNone/>
              <a:defRPr b="1" sz="800">
                <a:latin typeface="DM Sans"/>
                <a:ea typeface="DM Sans"/>
                <a:cs typeface="DM Sans"/>
                <a:sym typeface="DM Sans"/>
              </a:defRPr>
            </a:lvl4pPr>
            <a:lvl5pPr lvl="4">
              <a:spcBef>
                <a:spcPts val="0"/>
              </a:spcBef>
              <a:spcAft>
                <a:spcPts val="0"/>
              </a:spcAft>
              <a:buClr>
                <a:schemeClr val="dk1"/>
              </a:buClr>
              <a:buSzPts val="800"/>
              <a:buFont typeface="DM Sans"/>
              <a:buNone/>
              <a:defRPr b="1" sz="800">
                <a:latin typeface="DM Sans"/>
                <a:ea typeface="DM Sans"/>
                <a:cs typeface="DM Sans"/>
                <a:sym typeface="DM Sans"/>
              </a:defRPr>
            </a:lvl5pPr>
            <a:lvl6pPr lvl="5">
              <a:spcBef>
                <a:spcPts val="0"/>
              </a:spcBef>
              <a:spcAft>
                <a:spcPts val="0"/>
              </a:spcAft>
              <a:buClr>
                <a:schemeClr val="dk1"/>
              </a:buClr>
              <a:buSzPts val="800"/>
              <a:buFont typeface="DM Sans"/>
              <a:buNone/>
              <a:defRPr b="1" sz="800">
                <a:latin typeface="DM Sans"/>
                <a:ea typeface="DM Sans"/>
                <a:cs typeface="DM Sans"/>
                <a:sym typeface="DM Sans"/>
              </a:defRPr>
            </a:lvl6pPr>
            <a:lvl7pPr lvl="6">
              <a:spcBef>
                <a:spcPts val="0"/>
              </a:spcBef>
              <a:spcAft>
                <a:spcPts val="0"/>
              </a:spcAft>
              <a:buClr>
                <a:schemeClr val="dk1"/>
              </a:buClr>
              <a:buSzPts val="800"/>
              <a:buFont typeface="DM Sans"/>
              <a:buNone/>
              <a:defRPr b="1" sz="800">
                <a:latin typeface="DM Sans"/>
                <a:ea typeface="DM Sans"/>
                <a:cs typeface="DM Sans"/>
                <a:sym typeface="DM Sans"/>
              </a:defRPr>
            </a:lvl7pPr>
            <a:lvl8pPr lvl="7">
              <a:spcBef>
                <a:spcPts val="0"/>
              </a:spcBef>
              <a:spcAft>
                <a:spcPts val="0"/>
              </a:spcAft>
              <a:buClr>
                <a:schemeClr val="dk1"/>
              </a:buClr>
              <a:buSzPts val="800"/>
              <a:buFont typeface="DM Sans"/>
              <a:buNone/>
              <a:defRPr b="1" sz="800">
                <a:latin typeface="DM Sans"/>
                <a:ea typeface="DM Sans"/>
                <a:cs typeface="DM Sans"/>
                <a:sym typeface="DM Sans"/>
              </a:defRPr>
            </a:lvl8pPr>
            <a:lvl9pPr lvl="8">
              <a:spcBef>
                <a:spcPts val="0"/>
              </a:spcBef>
              <a:spcAft>
                <a:spcPts val="0"/>
              </a:spcAft>
              <a:buClr>
                <a:schemeClr val="dk1"/>
              </a:buClr>
              <a:buSzPts val="800"/>
              <a:buFont typeface="DM Sans"/>
              <a:buNone/>
              <a:defRPr b="1" sz="800">
                <a:latin typeface="DM Sans"/>
                <a:ea typeface="DM Sans"/>
                <a:cs typeface="DM Sans"/>
                <a:sym typeface="DM Sans"/>
              </a:defRPr>
            </a:lvl9pPr>
          </a:lstStyle>
          <a:p/>
        </p:txBody>
      </p:sp>
      <p:sp>
        <p:nvSpPr>
          <p:cNvPr id="74" name="Google Shape;74;p10"/>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b="1" sz="800">
                <a:latin typeface="DM Sans"/>
                <a:ea typeface="DM Sans"/>
                <a:cs typeface="DM Sans"/>
                <a:sym typeface="DM Sans"/>
              </a:defRPr>
            </a:lvl1pPr>
            <a:lvl2pPr lvl="1">
              <a:buNone/>
              <a:defRPr b="1" sz="800">
                <a:latin typeface="DM Sans"/>
                <a:ea typeface="DM Sans"/>
                <a:cs typeface="DM Sans"/>
                <a:sym typeface="DM Sans"/>
              </a:defRPr>
            </a:lvl2pPr>
            <a:lvl3pPr lvl="2">
              <a:buNone/>
              <a:defRPr b="1" sz="800">
                <a:latin typeface="DM Sans"/>
                <a:ea typeface="DM Sans"/>
                <a:cs typeface="DM Sans"/>
                <a:sym typeface="DM Sans"/>
              </a:defRPr>
            </a:lvl3pPr>
            <a:lvl4pPr lvl="3">
              <a:buNone/>
              <a:defRPr b="1" sz="800">
                <a:latin typeface="DM Sans"/>
                <a:ea typeface="DM Sans"/>
                <a:cs typeface="DM Sans"/>
                <a:sym typeface="DM Sans"/>
              </a:defRPr>
            </a:lvl4pPr>
            <a:lvl5pPr lvl="4">
              <a:buNone/>
              <a:defRPr b="1" sz="800">
                <a:latin typeface="DM Sans"/>
                <a:ea typeface="DM Sans"/>
                <a:cs typeface="DM Sans"/>
                <a:sym typeface="DM Sans"/>
              </a:defRPr>
            </a:lvl5pPr>
            <a:lvl6pPr lvl="5">
              <a:buNone/>
              <a:defRPr b="1" sz="800">
                <a:latin typeface="DM Sans"/>
                <a:ea typeface="DM Sans"/>
                <a:cs typeface="DM Sans"/>
                <a:sym typeface="DM Sans"/>
              </a:defRPr>
            </a:lvl6pPr>
            <a:lvl7pPr lvl="6">
              <a:buNone/>
              <a:defRPr b="1" sz="800">
                <a:latin typeface="DM Sans"/>
                <a:ea typeface="DM Sans"/>
                <a:cs typeface="DM Sans"/>
                <a:sym typeface="DM Sans"/>
              </a:defRPr>
            </a:lvl7pPr>
            <a:lvl8pPr lvl="7">
              <a:buNone/>
              <a:defRPr b="1" sz="800">
                <a:latin typeface="DM Sans"/>
                <a:ea typeface="DM Sans"/>
                <a:cs typeface="DM Sans"/>
                <a:sym typeface="DM Sans"/>
              </a:defRPr>
            </a:lvl8pPr>
            <a:lvl9pPr lvl="8">
              <a:buNone/>
              <a:defRPr b="1" sz="800">
                <a:latin typeface="DM Sans"/>
                <a:ea typeface="DM Sans"/>
                <a:cs typeface="DM Sans"/>
                <a:sym typeface="DM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4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64.xml"/><Relationship Id="rId22" Type="http://schemas.openxmlformats.org/officeDocument/2006/relationships/slideLayout" Target="../slideLayouts/slideLayout66.xml"/><Relationship Id="rId21" Type="http://schemas.openxmlformats.org/officeDocument/2006/relationships/slideLayout" Target="../slideLayouts/slideLayout65.xml"/><Relationship Id="rId24" Type="http://schemas.openxmlformats.org/officeDocument/2006/relationships/slideLayout" Target="../slideLayouts/slideLayout68.xml"/><Relationship Id="rId23" Type="http://schemas.openxmlformats.org/officeDocument/2006/relationships/slideLayout" Target="../slideLayouts/slideLayout67.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9" Type="http://schemas.openxmlformats.org/officeDocument/2006/relationships/slideLayout" Target="../slideLayouts/slideLayout53.xml"/><Relationship Id="rId26" Type="http://schemas.openxmlformats.org/officeDocument/2006/relationships/slideLayout" Target="../slideLayouts/slideLayout70.xml"/><Relationship Id="rId25" Type="http://schemas.openxmlformats.org/officeDocument/2006/relationships/slideLayout" Target="../slideLayouts/slideLayout69.xml"/><Relationship Id="rId28" Type="http://schemas.openxmlformats.org/officeDocument/2006/relationships/slideLayout" Target="../slideLayouts/slideLayout72.xml"/><Relationship Id="rId27" Type="http://schemas.openxmlformats.org/officeDocument/2006/relationships/slideLayout" Target="../slideLayouts/slideLayout71.xml"/><Relationship Id="rId5" Type="http://schemas.openxmlformats.org/officeDocument/2006/relationships/slideLayout" Target="../slideLayouts/slideLayout49.xml"/><Relationship Id="rId6" Type="http://schemas.openxmlformats.org/officeDocument/2006/relationships/slideLayout" Target="../slideLayouts/slideLayout50.xml"/><Relationship Id="rId29" Type="http://schemas.openxmlformats.org/officeDocument/2006/relationships/slideLayout" Target="../slideLayouts/slideLayout73.xml"/><Relationship Id="rId7" Type="http://schemas.openxmlformats.org/officeDocument/2006/relationships/slideLayout" Target="../slideLayouts/slideLayout51.xml"/><Relationship Id="rId8" Type="http://schemas.openxmlformats.org/officeDocument/2006/relationships/slideLayout" Target="../slideLayouts/slideLayout52.xml"/><Relationship Id="rId31" Type="http://schemas.openxmlformats.org/officeDocument/2006/relationships/slideLayout" Target="../slideLayouts/slideLayout75.xml"/><Relationship Id="rId30" Type="http://schemas.openxmlformats.org/officeDocument/2006/relationships/slideLayout" Target="../slideLayouts/slideLayout74.xml"/><Relationship Id="rId11" Type="http://schemas.openxmlformats.org/officeDocument/2006/relationships/slideLayout" Target="../slideLayouts/slideLayout55.xml"/><Relationship Id="rId33" Type="http://schemas.openxmlformats.org/officeDocument/2006/relationships/slideLayout" Target="../slideLayouts/slideLayout77.xml"/><Relationship Id="rId10" Type="http://schemas.openxmlformats.org/officeDocument/2006/relationships/slideLayout" Target="../slideLayouts/slideLayout54.xml"/><Relationship Id="rId32" Type="http://schemas.openxmlformats.org/officeDocument/2006/relationships/slideLayout" Target="../slideLayouts/slideLayout76.xml"/><Relationship Id="rId13" Type="http://schemas.openxmlformats.org/officeDocument/2006/relationships/slideLayout" Target="../slideLayouts/slideLayout57.xml"/><Relationship Id="rId35" Type="http://schemas.openxmlformats.org/officeDocument/2006/relationships/slideLayout" Target="../slideLayouts/slideLayout79.xml"/><Relationship Id="rId12" Type="http://schemas.openxmlformats.org/officeDocument/2006/relationships/slideLayout" Target="../slideLayouts/slideLayout56.xml"/><Relationship Id="rId34" Type="http://schemas.openxmlformats.org/officeDocument/2006/relationships/slideLayout" Target="../slideLayouts/slideLayout78.xml"/><Relationship Id="rId15" Type="http://schemas.openxmlformats.org/officeDocument/2006/relationships/slideLayout" Target="../slideLayouts/slideLayout59.xml"/><Relationship Id="rId37" Type="http://schemas.openxmlformats.org/officeDocument/2006/relationships/slideLayout" Target="../slideLayouts/slideLayout81.xml"/><Relationship Id="rId14" Type="http://schemas.openxmlformats.org/officeDocument/2006/relationships/slideLayout" Target="../slideLayouts/slideLayout58.xml"/><Relationship Id="rId36" Type="http://schemas.openxmlformats.org/officeDocument/2006/relationships/slideLayout" Target="../slideLayouts/slideLayout80.xml"/><Relationship Id="rId17" Type="http://schemas.openxmlformats.org/officeDocument/2006/relationships/slideLayout" Target="../slideLayouts/slideLayout61.xml"/><Relationship Id="rId39" Type="http://schemas.openxmlformats.org/officeDocument/2006/relationships/theme" Target="../theme/theme2.xml"/><Relationship Id="rId16" Type="http://schemas.openxmlformats.org/officeDocument/2006/relationships/slideLayout" Target="../slideLayouts/slideLayout60.xml"/><Relationship Id="rId38" Type="http://schemas.openxmlformats.org/officeDocument/2006/relationships/slideLayout" Target="../slideLayouts/slideLayout82.xml"/><Relationship Id="rId19" Type="http://schemas.openxmlformats.org/officeDocument/2006/relationships/slideLayout" Target="../slideLayouts/slideLayout63.xml"/><Relationship Id="rId18"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22700" y="404350"/>
            <a:ext cx="7306800" cy="862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4800"/>
              <a:buFont typeface="Anton"/>
              <a:buNone/>
              <a:defRPr sz="4800">
                <a:solidFill>
                  <a:schemeClr val="dk1"/>
                </a:solidFill>
                <a:latin typeface="Anton"/>
                <a:ea typeface="Anton"/>
                <a:cs typeface="Anton"/>
                <a:sym typeface="Anton"/>
              </a:defRPr>
            </a:lvl1pPr>
            <a:lvl2pPr lvl="1">
              <a:spcBef>
                <a:spcPts val="0"/>
              </a:spcBef>
              <a:spcAft>
                <a:spcPts val="0"/>
              </a:spcAft>
              <a:buClr>
                <a:schemeClr val="dk1"/>
              </a:buClr>
              <a:buSzPts val="1400"/>
              <a:buFont typeface="Anton"/>
              <a:buNone/>
              <a:defRPr>
                <a:solidFill>
                  <a:schemeClr val="dk1"/>
                </a:solidFill>
                <a:latin typeface="Anton"/>
                <a:ea typeface="Anton"/>
                <a:cs typeface="Anton"/>
                <a:sym typeface="Anton"/>
              </a:defRPr>
            </a:lvl2pPr>
            <a:lvl3pPr lvl="2">
              <a:spcBef>
                <a:spcPts val="0"/>
              </a:spcBef>
              <a:spcAft>
                <a:spcPts val="0"/>
              </a:spcAft>
              <a:buClr>
                <a:schemeClr val="dk1"/>
              </a:buClr>
              <a:buSzPts val="1400"/>
              <a:buFont typeface="Anton"/>
              <a:buNone/>
              <a:defRPr>
                <a:solidFill>
                  <a:schemeClr val="dk1"/>
                </a:solidFill>
                <a:latin typeface="Anton"/>
                <a:ea typeface="Anton"/>
                <a:cs typeface="Anton"/>
                <a:sym typeface="Anton"/>
              </a:defRPr>
            </a:lvl3pPr>
            <a:lvl4pPr lvl="3">
              <a:spcBef>
                <a:spcPts val="0"/>
              </a:spcBef>
              <a:spcAft>
                <a:spcPts val="0"/>
              </a:spcAft>
              <a:buClr>
                <a:schemeClr val="dk1"/>
              </a:buClr>
              <a:buSzPts val="1400"/>
              <a:buFont typeface="Anton"/>
              <a:buNone/>
              <a:defRPr>
                <a:solidFill>
                  <a:schemeClr val="dk1"/>
                </a:solidFill>
                <a:latin typeface="Anton"/>
                <a:ea typeface="Anton"/>
                <a:cs typeface="Anton"/>
                <a:sym typeface="Anton"/>
              </a:defRPr>
            </a:lvl4pPr>
            <a:lvl5pPr lvl="4">
              <a:spcBef>
                <a:spcPts val="0"/>
              </a:spcBef>
              <a:spcAft>
                <a:spcPts val="0"/>
              </a:spcAft>
              <a:buClr>
                <a:schemeClr val="dk1"/>
              </a:buClr>
              <a:buSzPts val="1400"/>
              <a:buFont typeface="Anton"/>
              <a:buNone/>
              <a:defRPr>
                <a:solidFill>
                  <a:schemeClr val="dk1"/>
                </a:solidFill>
                <a:latin typeface="Anton"/>
                <a:ea typeface="Anton"/>
                <a:cs typeface="Anton"/>
                <a:sym typeface="Anton"/>
              </a:defRPr>
            </a:lvl5pPr>
            <a:lvl6pPr lvl="5">
              <a:spcBef>
                <a:spcPts val="0"/>
              </a:spcBef>
              <a:spcAft>
                <a:spcPts val="0"/>
              </a:spcAft>
              <a:buClr>
                <a:schemeClr val="dk1"/>
              </a:buClr>
              <a:buSzPts val="1400"/>
              <a:buFont typeface="Anton"/>
              <a:buNone/>
              <a:defRPr>
                <a:solidFill>
                  <a:schemeClr val="dk1"/>
                </a:solidFill>
                <a:latin typeface="Anton"/>
                <a:ea typeface="Anton"/>
                <a:cs typeface="Anton"/>
                <a:sym typeface="Anton"/>
              </a:defRPr>
            </a:lvl6pPr>
            <a:lvl7pPr lvl="6">
              <a:spcBef>
                <a:spcPts val="0"/>
              </a:spcBef>
              <a:spcAft>
                <a:spcPts val="0"/>
              </a:spcAft>
              <a:buClr>
                <a:schemeClr val="dk1"/>
              </a:buClr>
              <a:buSzPts val="1400"/>
              <a:buFont typeface="Anton"/>
              <a:buNone/>
              <a:defRPr>
                <a:solidFill>
                  <a:schemeClr val="dk1"/>
                </a:solidFill>
                <a:latin typeface="Anton"/>
                <a:ea typeface="Anton"/>
                <a:cs typeface="Anton"/>
                <a:sym typeface="Anton"/>
              </a:defRPr>
            </a:lvl7pPr>
            <a:lvl8pPr lvl="7">
              <a:spcBef>
                <a:spcPts val="0"/>
              </a:spcBef>
              <a:spcAft>
                <a:spcPts val="0"/>
              </a:spcAft>
              <a:buClr>
                <a:schemeClr val="dk1"/>
              </a:buClr>
              <a:buSzPts val="1400"/>
              <a:buFont typeface="Anton"/>
              <a:buNone/>
              <a:defRPr>
                <a:solidFill>
                  <a:schemeClr val="dk1"/>
                </a:solidFill>
                <a:latin typeface="Anton"/>
                <a:ea typeface="Anton"/>
                <a:cs typeface="Anton"/>
                <a:sym typeface="Anton"/>
              </a:defRPr>
            </a:lvl8pPr>
            <a:lvl9pPr lvl="8">
              <a:spcBef>
                <a:spcPts val="0"/>
              </a:spcBef>
              <a:spcAft>
                <a:spcPts val="0"/>
              </a:spcAft>
              <a:buClr>
                <a:schemeClr val="dk1"/>
              </a:buClr>
              <a:buSzPts val="1400"/>
              <a:buFont typeface="Anton"/>
              <a:buNone/>
              <a:defRPr>
                <a:solidFill>
                  <a:schemeClr val="dk1"/>
                </a:solidFill>
                <a:latin typeface="Anton"/>
                <a:ea typeface="Anton"/>
                <a:cs typeface="Anton"/>
                <a:sym typeface="Anton"/>
              </a:defRPr>
            </a:lvl9pPr>
          </a:lstStyle>
          <a:p/>
        </p:txBody>
      </p:sp>
      <p:sp>
        <p:nvSpPr>
          <p:cNvPr id="7" name="Google Shape;7;p1"/>
          <p:cNvSpPr txBox="1"/>
          <p:nvPr>
            <p:ph idx="1" type="body"/>
          </p:nvPr>
        </p:nvSpPr>
        <p:spPr>
          <a:xfrm>
            <a:off x="922700" y="3046200"/>
            <a:ext cx="7970100" cy="862800"/>
          </a:xfrm>
          <a:prstGeom prst="rect">
            <a:avLst/>
          </a:prstGeom>
          <a:noFill/>
          <a:ln>
            <a:noFill/>
          </a:ln>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DM Sans"/>
              <a:buChar char="●"/>
              <a:defRPr b="1" sz="800">
                <a:solidFill>
                  <a:schemeClr val="dk1"/>
                </a:solidFill>
                <a:latin typeface="DM Sans"/>
                <a:ea typeface="DM Sans"/>
                <a:cs typeface="DM Sans"/>
                <a:sym typeface="DM Sans"/>
              </a:defRPr>
            </a:lvl1pPr>
            <a:lvl2pPr indent="-279400" lvl="1" marL="914400">
              <a:spcBef>
                <a:spcPts val="0"/>
              </a:spcBef>
              <a:spcAft>
                <a:spcPts val="0"/>
              </a:spcAft>
              <a:buClr>
                <a:schemeClr val="dk1"/>
              </a:buClr>
              <a:buSzPts val="800"/>
              <a:buFont typeface="DM Sans"/>
              <a:buChar char="○"/>
              <a:defRPr b="1" sz="800">
                <a:solidFill>
                  <a:schemeClr val="dk1"/>
                </a:solidFill>
                <a:latin typeface="DM Sans"/>
                <a:ea typeface="DM Sans"/>
                <a:cs typeface="DM Sans"/>
                <a:sym typeface="DM Sans"/>
              </a:defRPr>
            </a:lvl2pPr>
            <a:lvl3pPr indent="-279400" lvl="2" marL="1371600">
              <a:spcBef>
                <a:spcPts val="0"/>
              </a:spcBef>
              <a:spcAft>
                <a:spcPts val="0"/>
              </a:spcAft>
              <a:buClr>
                <a:schemeClr val="dk1"/>
              </a:buClr>
              <a:buSzPts val="800"/>
              <a:buFont typeface="DM Sans"/>
              <a:buChar char="■"/>
              <a:defRPr b="1" sz="800">
                <a:solidFill>
                  <a:schemeClr val="dk1"/>
                </a:solidFill>
                <a:latin typeface="DM Sans"/>
                <a:ea typeface="DM Sans"/>
                <a:cs typeface="DM Sans"/>
                <a:sym typeface="DM Sans"/>
              </a:defRPr>
            </a:lvl3pPr>
            <a:lvl4pPr indent="-279400" lvl="3" marL="1828800">
              <a:spcBef>
                <a:spcPts val="0"/>
              </a:spcBef>
              <a:spcAft>
                <a:spcPts val="0"/>
              </a:spcAft>
              <a:buClr>
                <a:schemeClr val="dk1"/>
              </a:buClr>
              <a:buSzPts val="800"/>
              <a:buFont typeface="DM Sans"/>
              <a:buChar char="●"/>
              <a:defRPr b="1" sz="800">
                <a:solidFill>
                  <a:schemeClr val="dk1"/>
                </a:solidFill>
                <a:latin typeface="DM Sans"/>
                <a:ea typeface="DM Sans"/>
                <a:cs typeface="DM Sans"/>
                <a:sym typeface="DM Sans"/>
              </a:defRPr>
            </a:lvl4pPr>
            <a:lvl5pPr indent="-279400" lvl="4" marL="2286000">
              <a:spcBef>
                <a:spcPts val="0"/>
              </a:spcBef>
              <a:spcAft>
                <a:spcPts val="0"/>
              </a:spcAft>
              <a:buClr>
                <a:schemeClr val="dk1"/>
              </a:buClr>
              <a:buSzPts val="800"/>
              <a:buFont typeface="DM Sans"/>
              <a:buChar char="○"/>
              <a:defRPr b="1" sz="800">
                <a:solidFill>
                  <a:schemeClr val="dk1"/>
                </a:solidFill>
                <a:latin typeface="DM Sans"/>
                <a:ea typeface="DM Sans"/>
                <a:cs typeface="DM Sans"/>
                <a:sym typeface="DM Sans"/>
              </a:defRPr>
            </a:lvl5pPr>
            <a:lvl6pPr indent="-279400" lvl="5" marL="2743200">
              <a:spcBef>
                <a:spcPts val="0"/>
              </a:spcBef>
              <a:spcAft>
                <a:spcPts val="0"/>
              </a:spcAft>
              <a:buClr>
                <a:schemeClr val="dk1"/>
              </a:buClr>
              <a:buSzPts val="800"/>
              <a:buFont typeface="DM Sans"/>
              <a:buChar char="■"/>
              <a:defRPr b="1" sz="800">
                <a:solidFill>
                  <a:schemeClr val="dk1"/>
                </a:solidFill>
                <a:latin typeface="DM Sans"/>
                <a:ea typeface="DM Sans"/>
                <a:cs typeface="DM Sans"/>
                <a:sym typeface="DM Sans"/>
              </a:defRPr>
            </a:lvl6pPr>
            <a:lvl7pPr indent="-279400" lvl="6" marL="3200400">
              <a:spcBef>
                <a:spcPts val="0"/>
              </a:spcBef>
              <a:spcAft>
                <a:spcPts val="0"/>
              </a:spcAft>
              <a:buClr>
                <a:schemeClr val="dk1"/>
              </a:buClr>
              <a:buSzPts val="800"/>
              <a:buFont typeface="DM Sans"/>
              <a:buChar char="●"/>
              <a:defRPr b="1" sz="800">
                <a:solidFill>
                  <a:schemeClr val="dk1"/>
                </a:solidFill>
                <a:latin typeface="DM Sans"/>
                <a:ea typeface="DM Sans"/>
                <a:cs typeface="DM Sans"/>
                <a:sym typeface="DM Sans"/>
              </a:defRPr>
            </a:lvl7pPr>
            <a:lvl8pPr indent="-279400" lvl="7" marL="3657600">
              <a:spcBef>
                <a:spcPts val="0"/>
              </a:spcBef>
              <a:spcAft>
                <a:spcPts val="0"/>
              </a:spcAft>
              <a:buClr>
                <a:schemeClr val="dk1"/>
              </a:buClr>
              <a:buSzPts val="800"/>
              <a:buFont typeface="DM Sans"/>
              <a:buChar char="○"/>
              <a:defRPr b="1" sz="800">
                <a:solidFill>
                  <a:schemeClr val="dk1"/>
                </a:solidFill>
                <a:latin typeface="DM Sans"/>
                <a:ea typeface="DM Sans"/>
                <a:cs typeface="DM Sans"/>
                <a:sym typeface="DM Sans"/>
              </a:defRPr>
            </a:lvl8pPr>
            <a:lvl9pPr indent="-279400" lvl="8" marL="4114800">
              <a:spcBef>
                <a:spcPts val="0"/>
              </a:spcBef>
              <a:spcAft>
                <a:spcPts val="0"/>
              </a:spcAft>
              <a:buClr>
                <a:schemeClr val="dk1"/>
              </a:buClr>
              <a:buSzPts val="800"/>
              <a:buFont typeface="DM Sans"/>
              <a:buChar char="■"/>
              <a:defRPr b="1" sz="800">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58">
          <p15:clr>
            <a:srgbClr val="E46962"/>
          </p15:clr>
        </p15:guide>
        <p15:guide id="2" pos="581">
          <p15:clr>
            <a:srgbClr val="E46962"/>
          </p15:clr>
        </p15:guide>
        <p15:guide id="3" pos="660">
          <p15:clr>
            <a:srgbClr val="E46962"/>
          </p15:clr>
        </p15:guide>
        <p15:guide id="4" pos="1083">
          <p15:clr>
            <a:srgbClr val="E46962"/>
          </p15:clr>
        </p15:guide>
        <p15:guide id="5" pos="1162">
          <p15:clr>
            <a:srgbClr val="E46962"/>
          </p15:clr>
        </p15:guide>
        <p15:guide id="6" pos="1585">
          <p15:clr>
            <a:srgbClr val="E46962"/>
          </p15:clr>
        </p15:guide>
        <p15:guide id="7" pos="1664">
          <p15:clr>
            <a:srgbClr val="E46962"/>
          </p15:clr>
        </p15:guide>
        <p15:guide id="8" pos="2087">
          <p15:clr>
            <a:srgbClr val="E46962"/>
          </p15:clr>
        </p15:guide>
        <p15:guide id="9" pos="2167">
          <p15:clr>
            <a:srgbClr val="E46962"/>
          </p15:clr>
        </p15:guide>
        <p15:guide id="10" pos="2589">
          <p15:clr>
            <a:srgbClr val="E46962"/>
          </p15:clr>
        </p15:guide>
        <p15:guide id="11" pos="2669">
          <p15:clr>
            <a:srgbClr val="E46962"/>
          </p15:clr>
        </p15:guide>
        <p15:guide id="12" pos="3091">
          <p15:clr>
            <a:srgbClr val="E46962"/>
          </p15:clr>
        </p15:guide>
        <p15:guide id="13" pos="3171">
          <p15:clr>
            <a:srgbClr val="E46962"/>
          </p15:clr>
        </p15:guide>
        <p15:guide id="14" pos="79">
          <p15:clr>
            <a:srgbClr val="E46962"/>
          </p15:clr>
        </p15:guide>
        <p15:guide id="15" pos="5681">
          <p15:clr>
            <a:srgbClr val="E46962"/>
          </p15:clr>
        </p15:guide>
        <p15:guide id="16" pos="5602">
          <p15:clr>
            <a:srgbClr val="E46962"/>
          </p15:clr>
        </p15:guide>
        <p15:guide id="17" pos="3593">
          <p15:clr>
            <a:srgbClr val="E46962"/>
          </p15:clr>
        </p15:guide>
        <p15:guide id="18" pos="3673">
          <p15:clr>
            <a:srgbClr val="E46962"/>
          </p15:clr>
        </p15:guide>
        <p15:guide id="19" pos="4096">
          <p15:clr>
            <a:srgbClr val="E46962"/>
          </p15:clr>
        </p15:guide>
        <p15:guide id="20" pos="4175">
          <p15:clr>
            <a:srgbClr val="E46962"/>
          </p15:clr>
        </p15:guide>
        <p15:guide id="21" pos="4598">
          <p15:clr>
            <a:srgbClr val="E46962"/>
          </p15:clr>
        </p15:guide>
        <p15:guide id="22" pos="4677">
          <p15:clr>
            <a:srgbClr val="E46962"/>
          </p15:clr>
        </p15:guide>
        <p15:guide id="23" pos="5100">
          <p15:clr>
            <a:srgbClr val="E46962"/>
          </p15:clr>
        </p15:guide>
        <p15:guide id="24" pos="5184">
          <p15:clr>
            <a:srgbClr val="E46962"/>
          </p15:clr>
        </p15:guide>
        <p15:guide id="25" orient="horz" pos="79">
          <p15:clr>
            <a:srgbClr val="E46962"/>
          </p15:clr>
        </p15:guide>
        <p15:guide id="26" orient="horz" pos="3161">
          <p15:clr>
            <a:srgbClr val="E46962"/>
          </p15:clr>
        </p15:guide>
        <p15:guide id="27" orient="horz" pos="2971">
          <p15:clr>
            <a:srgbClr val="E46962"/>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70" name="Shape 370"/>
        <p:cNvGrpSpPr/>
        <p:nvPr/>
      </p:nvGrpSpPr>
      <p:grpSpPr>
        <a:xfrm>
          <a:off x="0" y="0"/>
          <a:ext cx="0" cy="0"/>
          <a:chOff x="0" y="0"/>
          <a:chExt cx="0" cy="0"/>
        </a:xfrm>
      </p:grpSpPr>
      <p:sp>
        <p:nvSpPr>
          <p:cNvPr id="371" name="Google Shape;371;p46"/>
          <p:cNvSpPr txBox="1"/>
          <p:nvPr>
            <p:ph idx="12" type="sldNum"/>
          </p:nvPr>
        </p:nvSpPr>
        <p:spPr>
          <a:xfrm>
            <a:off x="143700" y="102475"/>
            <a:ext cx="548700" cy="248700"/>
          </a:xfrm>
          <a:prstGeom prst="rect">
            <a:avLst/>
          </a:prstGeom>
          <a:noFill/>
          <a:ln>
            <a:noFill/>
          </a:ln>
        </p:spPr>
        <p:txBody>
          <a:bodyPr anchorCtr="0" anchor="ctr" bIns="91425" lIns="91425" spcFirstLastPara="1" rIns="91425" wrap="square" tIns="91425">
            <a:noAutofit/>
          </a:bodyPr>
          <a:lstStyle>
            <a:lvl1pPr lvl="0">
              <a:buNone/>
              <a:defRPr sz="1000">
                <a:solidFill>
                  <a:schemeClr val="dk1"/>
                </a:solidFill>
                <a:latin typeface="Figtree SemiBold"/>
                <a:ea typeface="Figtree SemiBold"/>
                <a:cs typeface="Figtree SemiBold"/>
                <a:sym typeface="Figtree SemiBold"/>
              </a:defRPr>
            </a:lvl1pPr>
            <a:lvl2pPr lvl="1">
              <a:buNone/>
              <a:defRPr sz="1000">
                <a:solidFill>
                  <a:schemeClr val="dk1"/>
                </a:solidFill>
                <a:latin typeface="Figtree SemiBold"/>
                <a:ea typeface="Figtree SemiBold"/>
                <a:cs typeface="Figtree SemiBold"/>
                <a:sym typeface="Figtree SemiBold"/>
              </a:defRPr>
            </a:lvl2pPr>
            <a:lvl3pPr lvl="2">
              <a:buNone/>
              <a:defRPr sz="1000">
                <a:solidFill>
                  <a:schemeClr val="dk1"/>
                </a:solidFill>
                <a:latin typeface="Figtree SemiBold"/>
                <a:ea typeface="Figtree SemiBold"/>
                <a:cs typeface="Figtree SemiBold"/>
                <a:sym typeface="Figtree SemiBold"/>
              </a:defRPr>
            </a:lvl3pPr>
            <a:lvl4pPr lvl="3">
              <a:buNone/>
              <a:defRPr sz="1000">
                <a:solidFill>
                  <a:schemeClr val="dk1"/>
                </a:solidFill>
                <a:latin typeface="Figtree SemiBold"/>
                <a:ea typeface="Figtree SemiBold"/>
                <a:cs typeface="Figtree SemiBold"/>
                <a:sym typeface="Figtree SemiBold"/>
              </a:defRPr>
            </a:lvl4pPr>
            <a:lvl5pPr lvl="4">
              <a:buNone/>
              <a:defRPr sz="1000">
                <a:solidFill>
                  <a:schemeClr val="dk1"/>
                </a:solidFill>
                <a:latin typeface="Figtree SemiBold"/>
                <a:ea typeface="Figtree SemiBold"/>
                <a:cs typeface="Figtree SemiBold"/>
                <a:sym typeface="Figtree SemiBold"/>
              </a:defRPr>
            </a:lvl5pPr>
            <a:lvl6pPr lvl="5">
              <a:buNone/>
              <a:defRPr sz="1000">
                <a:solidFill>
                  <a:schemeClr val="dk1"/>
                </a:solidFill>
                <a:latin typeface="Figtree SemiBold"/>
                <a:ea typeface="Figtree SemiBold"/>
                <a:cs typeface="Figtree SemiBold"/>
                <a:sym typeface="Figtree SemiBold"/>
              </a:defRPr>
            </a:lvl6pPr>
            <a:lvl7pPr lvl="6">
              <a:buNone/>
              <a:defRPr sz="1000">
                <a:solidFill>
                  <a:schemeClr val="dk1"/>
                </a:solidFill>
                <a:latin typeface="Figtree SemiBold"/>
                <a:ea typeface="Figtree SemiBold"/>
                <a:cs typeface="Figtree SemiBold"/>
                <a:sym typeface="Figtree SemiBold"/>
              </a:defRPr>
            </a:lvl7pPr>
            <a:lvl8pPr lvl="7">
              <a:buNone/>
              <a:defRPr sz="1000">
                <a:solidFill>
                  <a:schemeClr val="dk1"/>
                </a:solidFill>
                <a:latin typeface="Figtree SemiBold"/>
                <a:ea typeface="Figtree SemiBold"/>
                <a:cs typeface="Figtree SemiBold"/>
                <a:sym typeface="Figtree SemiBold"/>
              </a:defRPr>
            </a:lvl8pPr>
            <a:lvl9pPr lvl="8">
              <a:buNone/>
              <a:defRPr sz="1000">
                <a:solidFill>
                  <a:schemeClr val="dk1"/>
                </a:solidFill>
                <a:latin typeface="Figtree SemiBold"/>
                <a:ea typeface="Figtree SemiBold"/>
                <a:cs typeface="Figtree SemiBold"/>
                <a:sym typeface="Figtree SemiBold"/>
              </a:defRPr>
            </a:lvl9pPr>
          </a:lstStyle>
          <a:p>
            <a:pPr indent="0" lvl="0" marL="0" rtl="0" algn="l">
              <a:spcBef>
                <a:spcPts val="0"/>
              </a:spcBef>
              <a:spcAft>
                <a:spcPts val="0"/>
              </a:spcAft>
              <a:buNone/>
            </a:pPr>
            <a:fld id="{00000000-1234-1234-1234-123412341234}" type="slidenum">
              <a:rPr lang="en"/>
              <a:t>‹#›</a:t>
            </a:fld>
            <a:endParaRPr/>
          </a:p>
        </p:txBody>
      </p:sp>
      <p:sp>
        <p:nvSpPr>
          <p:cNvPr id="372" name="Google Shape;372;p46"/>
          <p:cNvSpPr txBox="1"/>
          <p:nvPr>
            <p:ph idx="1" type="body"/>
          </p:nvPr>
        </p:nvSpPr>
        <p:spPr>
          <a:xfrm>
            <a:off x="932400" y="2949400"/>
            <a:ext cx="7279200" cy="877200"/>
          </a:xfrm>
          <a:prstGeom prst="rect">
            <a:avLst/>
          </a:prstGeom>
          <a:noFill/>
          <a:ln>
            <a:noFill/>
          </a:ln>
        </p:spPr>
        <p:txBody>
          <a:bodyPr anchorCtr="0" anchor="t" bIns="91425" lIns="91425" spcFirstLastPara="1" rIns="91425" wrap="square" tIns="91425">
            <a:normAutofit/>
          </a:bodyPr>
          <a:lstStyle>
            <a:lvl1pPr indent="-323850" lvl="0" marL="4572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1pPr>
            <a:lvl2pPr indent="-323850" lvl="1" marL="9144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2pPr>
            <a:lvl3pPr indent="-323850" lvl="2" marL="13716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3pPr>
            <a:lvl4pPr indent="-323850" lvl="3" marL="18288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4pPr>
            <a:lvl5pPr indent="-323850" lvl="4" marL="22860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5pPr>
            <a:lvl6pPr indent="-323850" lvl="5" marL="27432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6pPr>
            <a:lvl7pPr indent="-323850" lvl="6" marL="32004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7pPr>
            <a:lvl8pPr indent="-323850" lvl="7" marL="36576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8pPr>
            <a:lvl9pPr indent="-323850" lvl="8" marL="41148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9pPr>
          </a:lstStyle>
          <a:p/>
        </p:txBody>
      </p:sp>
      <p:sp>
        <p:nvSpPr>
          <p:cNvPr id="373" name="Google Shape;373;p46"/>
          <p:cNvSpPr txBox="1"/>
          <p:nvPr>
            <p:ph type="title"/>
          </p:nvPr>
        </p:nvSpPr>
        <p:spPr>
          <a:xfrm>
            <a:off x="932400" y="1881350"/>
            <a:ext cx="7279200" cy="572700"/>
          </a:xfrm>
          <a:prstGeom prst="rect">
            <a:avLst/>
          </a:prstGeom>
          <a:noFill/>
          <a:ln>
            <a:noFill/>
          </a:ln>
        </p:spPr>
        <p:txBody>
          <a:bodyPr anchorCtr="0" anchor="b" bIns="0" lIns="0" spcFirstLastPara="1" rIns="0" wrap="square" tIns="0">
            <a:normAutofit/>
          </a:bodyPr>
          <a:lstStyle>
            <a:lvl1pPr lvl="0" algn="ctr">
              <a:lnSpc>
                <a:spcPct val="85000"/>
              </a:lnSpc>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1pPr>
            <a:lvl2pPr lvl="1" algn="ctr">
              <a:lnSpc>
                <a:spcPct val="85000"/>
              </a:lnSpc>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2pPr>
            <a:lvl3pPr lvl="2" algn="ctr">
              <a:lnSpc>
                <a:spcPct val="85000"/>
              </a:lnSpc>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3pPr>
            <a:lvl4pPr lvl="3" algn="ctr">
              <a:lnSpc>
                <a:spcPct val="85000"/>
              </a:lnSpc>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4pPr>
            <a:lvl5pPr lvl="4" algn="ctr">
              <a:lnSpc>
                <a:spcPct val="85000"/>
              </a:lnSpc>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5pPr>
            <a:lvl6pPr lvl="5" algn="ctr">
              <a:lnSpc>
                <a:spcPct val="85000"/>
              </a:lnSpc>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6pPr>
            <a:lvl7pPr lvl="6" algn="ctr">
              <a:lnSpc>
                <a:spcPct val="85000"/>
              </a:lnSpc>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7pPr>
            <a:lvl8pPr lvl="7" algn="ctr">
              <a:lnSpc>
                <a:spcPct val="85000"/>
              </a:lnSpc>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8pPr>
            <a:lvl9pPr lvl="8" algn="ctr">
              <a:lnSpc>
                <a:spcPct val="85000"/>
              </a:lnSpc>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9pPr>
          </a:lstStyle>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 id="2147483715" r:id="rId24"/>
    <p:sldLayoutId id="2147483716" r:id="rId25"/>
    <p:sldLayoutId id="2147483717" r:id="rId26"/>
    <p:sldLayoutId id="2147483718" r:id="rId27"/>
    <p:sldLayoutId id="2147483719" r:id="rId28"/>
    <p:sldLayoutId id="2147483720" r:id="rId29"/>
    <p:sldLayoutId id="2147483721" r:id="rId30"/>
    <p:sldLayoutId id="2147483722" r:id="rId31"/>
    <p:sldLayoutId id="2147483723" r:id="rId32"/>
    <p:sldLayoutId id="2147483724" r:id="rId33"/>
    <p:sldLayoutId id="2147483725" r:id="rId34"/>
    <p:sldLayoutId id="2147483726" r:id="rId35"/>
    <p:sldLayoutId id="2147483727" r:id="rId36"/>
    <p:sldLayoutId id="2147483728" r:id="rId37"/>
    <p:sldLayoutId id="2147483729"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85"/>
          <p:cNvSpPr txBox="1"/>
          <p:nvPr>
            <p:ph type="ctrTitle"/>
          </p:nvPr>
        </p:nvSpPr>
        <p:spPr>
          <a:xfrm>
            <a:off x="429300" y="1681700"/>
            <a:ext cx="8285400" cy="136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Distributed Machine Learning Utilizing Multi-node </a:t>
            </a:r>
            <a:r>
              <a:rPr lang="en"/>
              <a:t>Approach</a:t>
            </a:r>
            <a:endParaRPr/>
          </a:p>
        </p:txBody>
      </p:sp>
      <p:sp>
        <p:nvSpPr>
          <p:cNvPr id="808" name="Google Shape;808;p85"/>
          <p:cNvSpPr txBox="1"/>
          <p:nvPr>
            <p:ph idx="1" type="subTitle"/>
          </p:nvPr>
        </p:nvSpPr>
        <p:spPr>
          <a:xfrm>
            <a:off x="429300" y="3116325"/>
            <a:ext cx="8285400" cy="88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 - </a:t>
            </a:r>
            <a:endParaRPr/>
          </a:p>
          <a:p>
            <a:pPr indent="0" lvl="0" marL="0" rtl="0" algn="ctr">
              <a:lnSpc>
                <a:spcPct val="115000"/>
              </a:lnSpc>
              <a:spcBef>
                <a:spcPts val="0"/>
              </a:spcBef>
              <a:spcAft>
                <a:spcPts val="0"/>
              </a:spcAft>
              <a:buClr>
                <a:schemeClr val="dk1"/>
              </a:buClr>
              <a:buSzPts val="1100"/>
              <a:buFont typeface="Arial"/>
              <a:buNone/>
            </a:pPr>
            <a:r>
              <a:rPr lang="en" sz="1000">
                <a:latin typeface="Arial"/>
                <a:ea typeface="Arial"/>
                <a:cs typeface="Arial"/>
                <a:sym typeface="Arial"/>
              </a:rPr>
              <a:t>MD. MAHADI HASSAN RIYADH (22241157)</a:t>
            </a:r>
            <a:endParaRPr sz="1000">
              <a:latin typeface="Arial"/>
              <a:ea typeface="Arial"/>
              <a:cs typeface="Arial"/>
              <a:sym typeface="Arial"/>
            </a:endParaRPr>
          </a:p>
          <a:p>
            <a:pPr indent="0" lvl="0" marL="0" rtl="0" algn="ctr">
              <a:lnSpc>
                <a:spcPct val="115000"/>
              </a:lnSpc>
              <a:spcBef>
                <a:spcPts val="0"/>
              </a:spcBef>
              <a:spcAft>
                <a:spcPts val="0"/>
              </a:spcAft>
              <a:buClr>
                <a:schemeClr val="dk1"/>
              </a:buClr>
              <a:buSzPts val="1100"/>
              <a:buFont typeface="Arial"/>
              <a:buNone/>
            </a:pPr>
            <a:r>
              <a:rPr lang="en" sz="1000">
                <a:latin typeface="Arial"/>
                <a:ea typeface="Arial"/>
                <a:cs typeface="Arial"/>
                <a:sym typeface="Arial"/>
              </a:rPr>
              <a:t>KHAN MD. SAIFULLAH ANJAR (24141200)</a:t>
            </a:r>
            <a:endParaRPr sz="1000">
              <a:latin typeface="Arial"/>
              <a:ea typeface="Arial"/>
              <a:cs typeface="Arial"/>
              <a:sym typeface="Arial"/>
            </a:endParaRPr>
          </a:p>
          <a:p>
            <a:pPr indent="0" lvl="0" marL="0" rtl="0" algn="ctr">
              <a:lnSpc>
                <a:spcPct val="115000"/>
              </a:lnSpc>
              <a:spcBef>
                <a:spcPts val="0"/>
              </a:spcBef>
              <a:spcAft>
                <a:spcPts val="0"/>
              </a:spcAft>
              <a:buClr>
                <a:schemeClr val="dk1"/>
              </a:buClr>
              <a:buSzPts val="1100"/>
              <a:buFont typeface="Arial"/>
              <a:buNone/>
            </a:pPr>
            <a:r>
              <a:rPr lang="en" sz="1000">
                <a:latin typeface="Arial"/>
                <a:ea typeface="Arial"/>
                <a:cs typeface="Arial"/>
                <a:sym typeface="Arial"/>
              </a:rPr>
              <a:t>MUBTASIM FUAD MAHDE (24341116)</a:t>
            </a:r>
            <a:endParaRPr sz="1000">
              <a:latin typeface="Arial"/>
              <a:ea typeface="Arial"/>
              <a:cs typeface="Arial"/>
              <a:sym typeface="Arial"/>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86"/>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814" name="Google Shape;814;p86"/>
          <p:cNvSpPr txBox="1"/>
          <p:nvPr>
            <p:ph idx="1" type="body"/>
          </p:nvPr>
        </p:nvSpPr>
        <p:spPr>
          <a:xfrm>
            <a:off x="932400" y="2949400"/>
            <a:ext cx="7279200" cy="877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This study tries to </a:t>
            </a:r>
            <a:r>
              <a:rPr lang="en"/>
              <a:t>utilize</a:t>
            </a:r>
            <a:r>
              <a:rPr lang="en"/>
              <a:t> the effectiv</a:t>
            </a:r>
            <a:r>
              <a:rPr lang="en"/>
              <a:t>eness of </a:t>
            </a:r>
            <a:r>
              <a:rPr lang="en"/>
              <a:t>training</a:t>
            </a:r>
            <a:r>
              <a:rPr lang="en"/>
              <a:t> machine learning models using multi-node </a:t>
            </a:r>
            <a:r>
              <a:rPr lang="en"/>
              <a:t>approaches. Especially, combining a hybrid approach that consists of both data parallelism as well as model parallelism.</a:t>
            </a:r>
            <a:endParaRPr/>
          </a:p>
        </p:txBody>
      </p:sp>
      <p:sp>
        <p:nvSpPr>
          <p:cNvPr id="815" name="Google Shape;815;p86"/>
          <p:cNvSpPr txBox="1"/>
          <p:nvPr>
            <p:ph type="title"/>
          </p:nvPr>
        </p:nvSpPr>
        <p:spPr>
          <a:xfrm>
            <a:off x="932400" y="1461225"/>
            <a:ext cx="7279200" cy="992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Project Aim</a:t>
            </a:r>
            <a:endParaRPr/>
          </a:p>
        </p:txBody>
      </p:sp>
      <p:sp>
        <p:nvSpPr>
          <p:cNvPr id="816" name="Google Shape;816;p86"/>
          <p:cNvSpPr txBox="1"/>
          <p:nvPr>
            <p:ph idx="2" type="subTitle"/>
          </p:nvPr>
        </p:nvSpPr>
        <p:spPr>
          <a:xfrm>
            <a:off x="5809350" y="58800"/>
            <a:ext cx="1556400" cy="338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lang="en"/>
              <a:t>DDP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87"/>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822" name="Google Shape;822;p87"/>
          <p:cNvSpPr txBox="1"/>
          <p:nvPr>
            <p:ph idx="1" type="body"/>
          </p:nvPr>
        </p:nvSpPr>
        <p:spPr>
          <a:xfrm>
            <a:off x="932400" y="2949400"/>
            <a:ext cx="7279200" cy="877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The CIFAR-10 dataset is a common benchmark for image classification tasks, consisting of 60,000 32x32 pixel color images across 10 classes (e.g., airplanes, cars, birds). It's divided into 50,000 training and 10,000 test images, making it a valuable resource for evaluating image recognition algorithms.</a:t>
            </a:r>
            <a:endParaRPr/>
          </a:p>
        </p:txBody>
      </p:sp>
      <p:sp>
        <p:nvSpPr>
          <p:cNvPr id="823" name="Google Shape;823;p87"/>
          <p:cNvSpPr txBox="1"/>
          <p:nvPr>
            <p:ph type="title"/>
          </p:nvPr>
        </p:nvSpPr>
        <p:spPr>
          <a:xfrm>
            <a:off x="932400" y="1461225"/>
            <a:ext cx="7279200" cy="992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Dataset CIFAR-10</a:t>
            </a:r>
            <a:endParaRPr/>
          </a:p>
        </p:txBody>
      </p:sp>
      <p:sp>
        <p:nvSpPr>
          <p:cNvPr id="824" name="Google Shape;824;p87"/>
          <p:cNvSpPr txBox="1"/>
          <p:nvPr>
            <p:ph idx="2" type="subTitle"/>
          </p:nvPr>
        </p:nvSpPr>
        <p:spPr>
          <a:xfrm>
            <a:off x="5809350" y="58800"/>
            <a:ext cx="1556400" cy="338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lang="en"/>
              <a:t>DDP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88"/>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830" name="Google Shape;830;p88"/>
          <p:cNvSpPr txBox="1"/>
          <p:nvPr>
            <p:ph idx="1" type="body"/>
          </p:nvPr>
        </p:nvSpPr>
        <p:spPr>
          <a:xfrm>
            <a:off x="932400" y="2949400"/>
            <a:ext cx="7279200" cy="87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Arial"/>
                <a:ea typeface="Arial"/>
                <a:cs typeface="Arial"/>
                <a:sym typeface="Arial"/>
              </a:rPr>
              <a:t>MobileViTV2 is a vision transformer model designed for mobile and embedded devices.</a:t>
            </a:r>
            <a:r>
              <a:rPr baseline="30000" lang="en">
                <a:latin typeface="Arial"/>
                <a:ea typeface="Arial"/>
                <a:cs typeface="Arial"/>
                <a:sym typeface="Arial"/>
              </a:rPr>
              <a:t> </a:t>
            </a:r>
            <a:r>
              <a:rPr lang="en">
                <a:latin typeface="Arial"/>
                <a:ea typeface="Arial"/>
                <a:cs typeface="Arial"/>
                <a:sym typeface="Arial"/>
              </a:rPr>
              <a:t>It improves upon its predecessor, MobileViT, by employing separable self-attention, which reduces computational complexity and latency.This makes MobileViTV2 more suitable for resource-constrained environments while maintaining state-of-the-art performance on various mobile vision tasks, including image classification and object detection.</a:t>
            </a:r>
            <a:endParaRPr>
              <a:latin typeface="Arial"/>
              <a:ea typeface="Arial"/>
              <a:cs typeface="Arial"/>
              <a:sym typeface="Arial"/>
            </a:endParaRPr>
          </a:p>
          <a:p>
            <a:pPr indent="0" lvl="0" marL="0" rtl="0" algn="ctr">
              <a:spcBef>
                <a:spcPts val="1200"/>
              </a:spcBef>
              <a:spcAft>
                <a:spcPts val="1200"/>
              </a:spcAft>
              <a:buNone/>
            </a:pPr>
            <a:r>
              <a:t/>
            </a:r>
            <a:endParaRPr/>
          </a:p>
        </p:txBody>
      </p:sp>
      <p:sp>
        <p:nvSpPr>
          <p:cNvPr id="831" name="Google Shape;831;p88"/>
          <p:cNvSpPr txBox="1"/>
          <p:nvPr>
            <p:ph type="title"/>
          </p:nvPr>
        </p:nvSpPr>
        <p:spPr>
          <a:xfrm>
            <a:off x="932400" y="1461225"/>
            <a:ext cx="7279200" cy="992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Machine Learning Model - Mobile_V2</a:t>
            </a:r>
            <a:endParaRPr/>
          </a:p>
        </p:txBody>
      </p:sp>
      <p:sp>
        <p:nvSpPr>
          <p:cNvPr id="832" name="Google Shape;832;p88"/>
          <p:cNvSpPr txBox="1"/>
          <p:nvPr>
            <p:ph idx="2" type="subTitle"/>
          </p:nvPr>
        </p:nvSpPr>
        <p:spPr>
          <a:xfrm>
            <a:off x="5809350" y="58800"/>
            <a:ext cx="1556400" cy="338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lang="en"/>
              <a:t>DDP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89"/>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838" name="Google Shape;838;p89"/>
          <p:cNvSpPr txBox="1"/>
          <p:nvPr>
            <p:ph idx="1" type="body"/>
          </p:nvPr>
        </p:nvSpPr>
        <p:spPr>
          <a:xfrm>
            <a:off x="932400" y="2949400"/>
            <a:ext cx="7279200" cy="877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400">
                <a:latin typeface="Arial"/>
                <a:ea typeface="Arial"/>
                <a:cs typeface="Arial"/>
                <a:sym typeface="Arial"/>
              </a:rPr>
              <a:t>AWS EC2 offers a scalable and flexible platform for distributed deep learning training (DDP).</a:t>
            </a:r>
            <a:r>
              <a:rPr baseline="30000" lang="en" sz="1400">
                <a:latin typeface="Arial"/>
                <a:ea typeface="Arial"/>
                <a:cs typeface="Arial"/>
                <a:sym typeface="Arial"/>
              </a:rPr>
              <a:t> </a:t>
            </a:r>
            <a:r>
              <a:rPr lang="en" sz="1400">
                <a:latin typeface="Arial"/>
                <a:ea typeface="Arial"/>
                <a:cs typeface="Arial"/>
                <a:sym typeface="Arial"/>
              </a:rPr>
              <a:t>It provides a wide selection of instance types with varying CPU, memory, and GPU configurations to suit different training needs.</a:t>
            </a:r>
            <a:r>
              <a:rPr baseline="30000" lang="en" sz="1400">
                <a:latin typeface="Arial"/>
                <a:ea typeface="Arial"/>
                <a:cs typeface="Arial"/>
                <a:sym typeface="Arial"/>
              </a:rPr>
              <a:t> </a:t>
            </a:r>
            <a:r>
              <a:rPr lang="en" sz="1400">
                <a:latin typeface="Arial"/>
                <a:ea typeface="Arial"/>
                <a:cs typeface="Arial"/>
                <a:sym typeface="Arial"/>
              </a:rPr>
              <a:t>EC2 instances can be organized into clusters for parallel processing, and AWS offers networking features like Elastic Fabric Adapter (EFA) for high-performance inter-node communication.</a:t>
            </a:r>
            <a:r>
              <a:rPr baseline="30000" lang="en" sz="1400">
                <a:latin typeface="Arial"/>
                <a:ea typeface="Arial"/>
                <a:cs typeface="Arial"/>
                <a:sym typeface="Arial"/>
              </a:rPr>
              <a:t> </a:t>
            </a:r>
            <a:r>
              <a:rPr lang="en" sz="1400">
                <a:latin typeface="Arial"/>
                <a:ea typeface="Arial"/>
                <a:cs typeface="Arial"/>
                <a:sym typeface="Arial"/>
              </a:rPr>
              <a:t>This combination enables efficient DDP on AWS, accelerating model training and reducing time to market.</a:t>
            </a:r>
            <a:endParaRPr sz="1800"/>
          </a:p>
        </p:txBody>
      </p:sp>
      <p:sp>
        <p:nvSpPr>
          <p:cNvPr id="839" name="Google Shape;839;p89"/>
          <p:cNvSpPr txBox="1"/>
          <p:nvPr>
            <p:ph type="title"/>
          </p:nvPr>
        </p:nvSpPr>
        <p:spPr>
          <a:xfrm>
            <a:off x="932400" y="1461225"/>
            <a:ext cx="7279200" cy="992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Platform - AWS EC2</a:t>
            </a:r>
            <a:endParaRPr/>
          </a:p>
        </p:txBody>
      </p:sp>
      <p:sp>
        <p:nvSpPr>
          <p:cNvPr id="840" name="Google Shape;840;p89"/>
          <p:cNvSpPr txBox="1"/>
          <p:nvPr>
            <p:ph idx="2" type="subTitle"/>
          </p:nvPr>
        </p:nvSpPr>
        <p:spPr>
          <a:xfrm>
            <a:off x="5809350" y="58800"/>
            <a:ext cx="1556400" cy="338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lang="en"/>
              <a:t>DDP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90"/>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846" name="Google Shape;846;p90"/>
          <p:cNvSpPr txBox="1"/>
          <p:nvPr>
            <p:ph idx="1" type="body"/>
          </p:nvPr>
        </p:nvSpPr>
        <p:spPr>
          <a:xfrm>
            <a:off x="932400" y="2453925"/>
            <a:ext cx="7279200" cy="877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The combination of data parallelism and model parallelism in a distributed deep learning architecture offers a powerful approach to training large-scale models. Data parallelism distributes the dataset across multiple devices, each processing a subset of the data in parallel and synchronizing gradients. Model parallelism, on the other hand, distributes the model itself across devices, with each device handling a portion of the model's layers. This combined approach leverages the strengths of both techniques, enabling efficient training of massive models on large datasets.</a:t>
            </a:r>
            <a:endParaRPr/>
          </a:p>
        </p:txBody>
      </p:sp>
      <p:sp>
        <p:nvSpPr>
          <p:cNvPr id="847" name="Google Shape;847;p90"/>
          <p:cNvSpPr txBox="1"/>
          <p:nvPr>
            <p:ph type="title"/>
          </p:nvPr>
        </p:nvSpPr>
        <p:spPr>
          <a:xfrm>
            <a:off x="932400" y="1461225"/>
            <a:ext cx="7279200" cy="992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Distributed</a:t>
            </a:r>
            <a:r>
              <a:rPr lang="en"/>
              <a:t> S</a:t>
            </a:r>
            <a:r>
              <a:rPr lang="en"/>
              <a:t>ystem</a:t>
            </a:r>
            <a:r>
              <a:rPr lang="en"/>
              <a:t> Architecture</a:t>
            </a:r>
            <a:endParaRPr/>
          </a:p>
        </p:txBody>
      </p:sp>
      <p:sp>
        <p:nvSpPr>
          <p:cNvPr id="848" name="Google Shape;848;p90"/>
          <p:cNvSpPr txBox="1"/>
          <p:nvPr>
            <p:ph idx="2" type="subTitle"/>
          </p:nvPr>
        </p:nvSpPr>
        <p:spPr>
          <a:xfrm>
            <a:off x="5809350" y="58800"/>
            <a:ext cx="1556400" cy="338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lang="en"/>
              <a:t>Presentation Title</a:t>
            </a:r>
            <a:endParaRPr/>
          </a:p>
        </p:txBody>
      </p:sp>
      <p:sp>
        <p:nvSpPr>
          <p:cNvPr id="849" name="Google Shape;849;p90"/>
          <p:cNvSpPr txBox="1"/>
          <p:nvPr>
            <p:ph idx="3" type="subTitle"/>
          </p:nvPr>
        </p:nvSpPr>
        <p:spPr>
          <a:xfrm>
            <a:off x="7476775" y="58800"/>
            <a:ext cx="1556400" cy="338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Slide Title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91"/>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855" name="Google Shape;855;p91"/>
          <p:cNvSpPr txBox="1"/>
          <p:nvPr>
            <p:ph idx="1" type="body"/>
          </p:nvPr>
        </p:nvSpPr>
        <p:spPr>
          <a:xfrm>
            <a:off x="932400" y="2949400"/>
            <a:ext cx="7279200" cy="877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In conclusion, this architecture demonstrates the effective utilization of both data and model parallelism for efficient deep learning training. By distributing the computational workload across multiple devices, this approach accelerates training time and enables the training of larger and more complex models. This is crucial for advancing the field of deep learning and unlocking new possibilities in areas such as natural language processing, computer vision, and drug discovery.</a:t>
            </a:r>
            <a:endParaRPr/>
          </a:p>
        </p:txBody>
      </p:sp>
      <p:sp>
        <p:nvSpPr>
          <p:cNvPr id="856" name="Google Shape;856;p91"/>
          <p:cNvSpPr txBox="1"/>
          <p:nvPr>
            <p:ph type="title"/>
          </p:nvPr>
        </p:nvSpPr>
        <p:spPr>
          <a:xfrm>
            <a:off x="932400" y="1461225"/>
            <a:ext cx="7279200" cy="992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Conclusion</a:t>
            </a:r>
            <a:endParaRPr/>
          </a:p>
        </p:txBody>
      </p:sp>
      <p:sp>
        <p:nvSpPr>
          <p:cNvPr id="857" name="Google Shape;857;p91"/>
          <p:cNvSpPr txBox="1"/>
          <p:nvPr>
            <p:ph idx="2" type="subTitle"/>
          </p:nvPr>
        </p:nvSpPr>
        <p:spPr>
          <a:xfrm>
            <a:off x="5809350" y="58800"/>
            <a:ext cx="1556400" cy="338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lang="en"/>
              <a:t>Presentation Title</a:t>
            </a:r>
            <a:endParaRPr/>
          </a:p>
        </p:txBody>
      </p:sp>
      <p:sp>
        <p:nvSpPr>
          <p:cNvPr id="858" name="Google Shape;858;p91"/>
          <p:cNvSpPr txBox="1"/>
          <p:nvPr>
            <p:ph idx="3" type="subTitle"/>
          </p:nvPr>
        </p:nvSpPr>
        <p:spPr>
          <a:xfrm>
            <a:off x="7476775" y="58800"/>
            <a:ext cx="1556400" cy="338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Slide Title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roject Proposal">
  <a:themeElements>
    <a:clrScheme name="Simple Light">
      <a:dk1>
        <a:srgbClr val="000000"/>
      </a:dk1>
      <a:lt1>
        <a:srgbClr val="FFFFFF"/>
      </a:lt1>
      <a:dk2>
        <a:srgbClr val="FCEB00"/>
      </a:dk2>
      <a:lt2>
        <a:srgbClr val="000000"/>
      </a:lt2>
      <a:accent1>
        <a:srgbClr val="D9D9D9"/>
      </a:accent1>
      <a:accent2>
        <a:srgbClr val="999999"/>
      </a:accent2>
      <a:accent3>
        <a:srgbClr val="525252"/>
      </a:accent3>
      <a:accent4>
        <a:srgbClr val="EFEFEF"/>
      </a:accent4>
      <a:accent5>
        <a:srgbClr val="0097A7"/>
      </a:accent5>
      <a:accent6>
        <a:srgbClr val="EEFF4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esson 2">
  <a:themeElements>
    <a:clrScheme name="Simple Light">
      <a:dk1>
        <a:srgbClr val="000000"/>
      </a:dk1>
      <a:lt1>
        <a:srgbClr val="F4F3F0"/>
      </a:lt1>
      <a:dk2>
        <a:srgbClr val="FFC700"/>
      </a:dk2>
      <a:lt2>
        <a:srgbClr val="0EAA57"/>
      </a:lt2>
      <a:accent1>
        <a:srgbClr val="349EEA"/>
      </a:accent1>
      <a:accent2>
        <a:srgbClr val="C6B9FF"/>
      </a:accent2>
      <a:accent3>
        <a:srgbClr val="F66F6F"/>
      </a:accent3>
      <a:accent4>
        <a:srgbClr val="8E7CC3"/>
      </a:accent4>
      <a:accent5>
        <a:srgbClr val="FFE599"/>
      </a:accent5>
      <a:accent6>
        <a:srgbClr val="A4C2F4"/>
      </a:accent6>
      <a:hlink>
        <a:srgbClr val="FFC7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