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igtree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Figtree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Figtree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3e3e763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23e3e763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3e3e76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3e3e76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3e3e76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3e3e76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23e3e763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23e3e763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23e3e76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23e3e76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fb961c1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fb961c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1fb961c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1fb961c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23e3e76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23e3e76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23e3e76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23e3e76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3e3e76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3e3e76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3e3e76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3e3e76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3e3e76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3e3e76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3e3e76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3e3e76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23e3e763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23e3e763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3390/electronics11101525" TargetMode="External"/><Relationship Id="rId4" Type="http://schemas.openxmlformats.org/officeDocument/2006/relationships/hyperlink" Target="https://arxiv.org/abs/2008.00177" TargetMode="External"/><Relationship Id="rId5" Type="http://schemas.openxmlformats.org/officeDocument/2006/relationships/hyperlink" Target="https://thesciencebrigade.com/jcir/article/view/13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57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gtree ExtraBold"/>
                <a:ea typeface="Figtree ExtraBold"/>
                <a:cs typeface="Figtree ExtraBold"/>
                <a:sym typeface="Figtree ExtraBold"/>
              </a:rPr>
              <a:t>Distributed Machine Learning Utilizing Multi-node Hybrid Approach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5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847300" y="3472050"/>
            <a:ext cx="34494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Team Members: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MD. MAHADI HASSAN RIYADH (22241157)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KHAN MD. SAIFULLAH ANJAR (24141200)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MUBTASIM FUAD MAHDE (24341116)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Results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1158250"/>
            <a:ext cx="46710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run successfully on CPUs using DDP + DMP.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Achieved 80% better efficiency compared to single-node training.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Observed improvement in model convergence speed.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Limitations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1188700"/>
            <a:ext cx="5136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to CPUs due to resource constraints.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reduced to 20% entries for faster execution.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Unable to explore metrics like efficiency drop off due to n nodes, since latency will increase as nodes increase.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Unable to explore matices like virtual </a:t>
            </a:r>
            <a:r>
              <a:rPr lang="en" sz="1600"/>
              <a:t>memory</a:t>
            </a:r>
            <a:r>
              <a:rPr lang="en" sz="1600"/>
              <a:t> distribution and </a:t>
            </a:r>
            <a:r>
              <a:rPr lang="en" sz="1600"/>
              <a:t>effectiveness</a:t>
            </a:r>
            <a:r>
              <a:rPr lang="en" sz="1600"/>
              <a:t> due to limitation of using CPU only based nodes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and Future Scope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1188700"/>
            <a:ext cx="59208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Importance of distributed systems for resource optimization.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 for extending the study with GPU and full datasets.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Opportunity to explore advanced metrics in future work.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158225"/>
            <a:ext cx="49758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DDP demonstrated significant efficiency gains over single-node training.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Hybrid approach shows promise for large-scale model training.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exploration can unlock more insights and optimizations.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</a:t>
            </a:r>
            <a:endParaRPr b="1"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31150" y="1319925"/>
            <a:ext cx="85011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Lerat, J., Mahmoudi, S. A., &amp; Mahmoudi, S. (2022). Distributed Deep Learning: From Single-Node to Multi-Node architecture. Electronics, 11(10), 1525.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https://doi.org/10.3390/electronics11101525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Lin, J., Li, X., &amp; Pekhimenko, G. (2020). Multi-node BERT-pretraining: Cost-efficient approach. arXiv.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https://arxiv.org/abs/2008.00177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Rajendran, R. M. (2024). Distributed computing for training large-scale AI models in .NET clusters. Journal of Computational Intelligence and Robotics, 3(4), 45–60.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https://thesciencebrigade.com/jcir/article/view/138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127775"/>
            <a:ext cx="5853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Objective:</a:t>
            </a:r>
            <a:r>
              <a:rPr lang="en" sz="1600">
                <a:solidFill>
                  <a:schemeClr val="dk1"/>
                </a:solidFill>
              </a:rPr>
              <a:t> Demonstrate the efficiency of distributed training using hybrid approaches.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Approach:</a:t>
            </a:r>
            <a:r>
              <a:rPr lang="en" sz="1600">
                <a:solidFill>
                  <a:schemeClr val="dk1"/>
                </a:solidFill>
              </a:rPr>
              <a:t> Hybrid architecture combining data and model parallelism.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Dataset:</a:t>
            </a:r>
            <a:r>
              <a:rPr lang="en" sz="1600">
                <a:solidFill>
                  <a:schemeClr val="dk1"/>
                </a:solidFill>
              </a:rPr>
              <a:t> CIFAR-10.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Platform:</a:t>
            </a:r>
            <a:r>
              <a:rPr lang="en" sz="1600">
                <a:solidFill>
                  <a:schemeClr val="dk1"/>
                </a:solidFill>
              </a:rPr>
              <a:t> AWS EC2 free-tier virtual machines (CPUs).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074425"/>
            <a:ext cx="606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Overview    								2        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Overview								4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Distributed System Design						6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Overview (Single Node &amp; DDP + DMP)			7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										9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									10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Scope									11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Conclusion									12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CIFAR-10 Dataset Overview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112500"/>
            <a:ext cx="41307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60,000 RGB images (32x32 pixels).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balanced classes (e.g., airplane, car).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reduced to 400 entries due to resource constraints.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896" y="851050"/>
            <a:ext cx="3957250" cy="34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from Dataset Analysis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112500"/>
            <a:ext cx="41307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intra-class variability (e.g., different breeds of cats).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resolution adds challenges for feature extraction.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RGB channel analysis shows distinct color characteristics.</a:t>
            </a:r>
            <a:endParaRPr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900" y="1220625"/>
            <a:ext cx="4421400" cy="270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Distributed Training Architecture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1143000"/>
            <a:ext cx="43206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/>
              <a:t>Combination of data and model parallelism.</a:t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/>
              <a:t>Each CPU/GPU processes a subset of data.</a:t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/>
              <a:t>Inter-device communication synchronizes gradients and model updates.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050" y="1017725"/>
            <a:ext cx="3957247" cy="1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616" y="2990850"/>
            <a:ext cx="4581385" cy="15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Single-node Code Highlights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086325"/>
            <a:ext cx="47328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components of single-node implementation.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 in single-node training: longer training time and resource bottlenecks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25" y="1035076"/>
            <a:ext cx="3989276" cy="30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Parallel System (DDP) Code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74325" y="1143000"/>
            <a:ext cx="44271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Transition to Distributed Data </a:t>
            </a:r>
            <a:r>
              <a:rPr lang="en" sz="1600"/>
              <a:t>Parallelism</a:t>
            </a:r>
            <a:r>
              <a:rPr lang="en" sz="1600"/>
              <a:t> for multi-node training.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Efficient gradient synchronization between nodes.</a:t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975" y="1208225"/>
            <a:ext cx="4060327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Distributed Parallel System (DDP) Code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74325" y="1143000"/>
            <a:ext cx="44271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Transition to Distributed Model Parallelism for multi-node training.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Efficient gradient </a:t>
            </a:r>
            <a:r>
              <a:rPr lang="en" sz="1600"/>
              <a:t>distribution</a:t>
            </a:r>
            <a:r>
              <a:rPr lang="en" sz="1600"/>
              <a:t> through multiple instances/nodes</a:t>
            </a:r>
            <a:endParaRPr sz="16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00" y="1143000"/>
            <a:ext cx="4530400" cy="385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