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5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embeddedFontLst>
    <p:embeddedFont>
      <p:font typeface="Noto Sans Symbol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7A09AD-BDB1-412F-8C08-A78853C61C4E}">
          <p14:sldIdLst>
            <p14:sldId id="256"/>
            <p14:sldId id="305"/>
          </p14:sldIdLst>
        </p14:section>
        <p14:section name="Related Work" id="{3ED16331-D574-4C65-AB94-463CC0241A82}">
          <p14:sldIdLst/>
        </p14:section>
        <p14:section name="Project Overview" id="{C4E2A496-96C7-46E2-BB3B-3FDCCBF78035}">
          <p14:sldIdLst/>
        </p14:section>
        <p14:section name="Results" id="{C514DBA8-2612-46A3-AFBD-08C455E732E6}">
          <p14:sldIdLst>
            <p14:sldId id="300"/>
            <p14:sldId id="301"/>
            <p14:sldId id="302"/>
            <p14:sldId id="303"/>
            <p14:sldId id="304"/>
          </p14:sldIdLst>
        </p14:section>
        <p14:section name="Conclusions" id="{8DFAE975-7BC6-452D-A748-078E79C2D86A}">
          <p14:sldIdLst/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96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Our Project is the controlling of quadcopter angles with RL agent instead of PID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Because PID system is not stable for unknown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planned to use the DDPG and PPO agents for xy controller and z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Why we chose these two agents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Before the Project proposal presentation we searched related literatures and noticed these two agent performance is better than other agents. Therefore we focused these.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are planning to new reward function that is unlike the literature ones to find an better performance, if possible.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38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Our Project is the controlling of quadcopter angles with RL agent instead of PID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Because PID system is not stable for unknown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planned to use the DDPG and PPO agents for xy controller and z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Why we chose these two agents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Before the Project proposal presentation we searched related literatures and noticed these two agent performance is better than other agents. Therefore we focused these.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are planning to new reward function that is unlike the literature ones to find an better performance, if possible.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98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Our Project is the controlling of quadcopter angles with RL agent instead of PID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Because PID system is not stable for unknown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planned to use the DDPG and PPO agents for xy controller and z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Why we chose these two agents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Before the Project proposal presentation we searched related literatures and noticed these two agent performance is better than other agents. Therefore we focused these.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are planning to new reward function that is unlike the literature ones to find an better performance, if possible.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68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Our Project is the controlling of quadcopter angles with RL agent instead of PID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Because PID system is not stable for unknown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planned to use the DDPG and PPO agents for xy controller and z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Why we chose these two agents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Before the Project proposal presentation we searched related literatures and noticed these two agent performance is better than other agents. Therefore we focused these.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are planning to new reward function that is unlike the literature ones to find an better performance, if possible.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22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Our Project is the controlling of quadcopter angles with RL agent instead of PID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Because PID system is not stable for unknown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planned to use the DDPG and PPO agents for xy controller and z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Why we chose these two agents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Before the Project proposal presentation we searched related literatures and noticed these two agent performance is better than other agents. Therefore we focused these.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are planning to new reward function that is unlike the literature ones to find an better performance, if possible.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19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Mücahid Rıdvan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07</a:t>
            </a:r>
            <a:r>
              <a:rPr lang="en-US" dirty="0"/>
              <a:t> </a:t>
            </a:r>
            <a:r>
              <a:rPr lang="tr-TR" dirty="0" err="1"/>
              <a:t>Jun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D8102E82-B09F-4BB2-BA0E-98C70B5DF1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8346" b="20919"/>
          <a:stretch/>
        </p:blipFill>
        <p:spPr>
          <a:xfrm>
            <a:off x="644011" y="3574910"/>
            <a:ext cx="2599290" cy="13666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Quadcopter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Overview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PID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Why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RL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Used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Overview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of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Related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Works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Project Main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Idea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Training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Training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Results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&amp;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Analyzes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47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C0C50BF-7D68-EA67-B415-592835B47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3A68F87-6614-57D1-19FB-8AC6A414C2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tr-TR"/>
              <a:t>Jun 7, 2024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AFC59E-7155-9CE2-FE34-CFC19D1F37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CMP-620 Reinforcement Learning – Project Progress</a:t>
            </a:r>
          </a:p>
        </p:txBody>
      </p:sp>
    </p:spTree>
    <p:extLst>
      <p:ext uri="{BB962C8B-B14F-4D97-AF65-F5344CB8AC3E}">
        <p14:creationId xmlns:p14="http://schemas.microsoft.com/office/powerpoint/2010/main" val="246073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43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4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65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601411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610</Words>
  <Application>Microsoft Office PowerPoint</Application>
  <PresentationFormat>Geniş ekran</PresentationFormat>
  <Paragraphs>76</Paragraphs>
  <Slides>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Noto Sans Symbols</vt:lpstr>
      <vt:lpstr>Arial</vt:lpstr>
      <vt:lpstr>Calibri</vt:lpstr>
      <vt:lpstr>beamer</vt:lpstr>
      <vt:lpstr>Reinforcement Learning for Parrot Mambo Minidrone Attitude Control</vt:lpstr>
      <vt:lpstr>Introduction</vt:lpstr>
      <vt:lpstr>PowerPoint Sunusu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53</cp:revision>
  <dcterms:created xsi:type="dcterms:W3CDTF">2022-05-01T20:51:21Z</dcterms:created>
  <dcterms:modified xsi:type="dcterms:W3CDTF">2024-06-05T18:24:24Z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