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94" r:id="rId4"/>
    <p:sldId id="286" r:id="rId5"/>
    <p:sldId id="293" r:id="rId6"/>
    <p:sldId id="295" r:id="rId7"/>
    <p:sldId id="297" r:id="rId8"/>
    <p:sldId id="298" r:id="rId9"/>
    <p:sldId id="296" r:id="rId10"/>
    <p:sldId id="299" r:id="rId11"/>
    <p:sldId id="292" r:id="rId12"/>
    <p:sldId id="28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Noto Sans Symbols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1696" autoAdjust="0"/>
  </p:normalViewPr>
  <p:slideViewPr>
    <p:cSldViewPr snapToGrid="0">
      <p:cViewPr varScale="1">
        <p:scale>
          <a:sx n="113" d="100"/>
          <a:sy n="113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84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problem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Agent </a:t>
            </a: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trials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but has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soon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Observation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limited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algorithms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Whatever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configuration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configured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affects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searched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128? </a:t>
            </a:r>
            <a:r>
              <a:rPr lang="tr-TR" dirty="0" err="1"/>
              <a:t>layer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Project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controlling</a:t>
            </a:r>
            <a:r>
              <a:rPr lang="tr-TR" dirty="0"/>
              <a:t> of </a:t>
            </a: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instead</a:t>
            </a:r>
            <a:r>
              <a:rPr lang="tr-TR" dirty="0"/>
              <a:t> of PID </a:t>
            </a:r>
            <a:r>
              <a:rPr lang="tr-TR" dirty="0" err="1"/>
              <a:t>controller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Becasue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 is not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planned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agents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xy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z </a:t>
            </a:r>
            <a:r>
              <a:rPr lang="tr-TR" dirty="0" err="1"/>
              <a:t>controller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chose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 </a:t>
            </a:r>
            <a:r>
              <a:rPr lang="tr-TR" dirty="0" err="1"/>
              <a:t>proposal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literatures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noticed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planning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unlike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literatüre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an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posiible</a:t>
            </a:r>
            <a:r>
              <a:rPr lang="tr-TR" dirty="0"/>
              <a:t>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Project </a:t>
            </a:r>
            <a:r>
              <a:rPr lang="tr-TR" dirty="0" err="1"/>
              <a:t>environment</a:t>
            </a:r>
            <a:r>
              <a:rPr lang="tr-TR" dirty="0"/>
              <a:t> at </a:t>
            </a:r>
            <a:r>
              <a:rPr lang="tr-TR" dirty="0" err="1"/>
              <a:t>Simulink</a:t>
            </a:r>
            <a:r>
              <a:rPr lang="tr-TR" dirty="0"/>
              <a:t> platform.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Signal</a:t>
            </a:r>
            <a:r>
              <a:rPr lang="tr-TR" dirty="0"/>
              <a:t> Editor               :  AC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creted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Sensors</a:t>
            </a:r>
            <a:r>
              <a:rPr lang="tr-TR" dirty="0"/>
              <a:t>                       : 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: ………………………………….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Environment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Airframe</a:t>
            </a:r>
            <a:r>
              <a:rPr lang="tr-TR" dirty="0"/>
              <a:t>       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 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flight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orange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normally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controller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inside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RL </a:t>
            </a:r>
            <a:r>
              <a:rPr lang="tr-TR" dirty="0" err="1"/>
              <a:t>agents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controling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fine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.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it is done </a:t>
            </a:r>
            <a:r>
              <a:rPr lang="tr-TR" dirty="0" err="1"/>
              <a:t>simultaneously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 </a:t>
            </a:r>
            <a:r>
              <a:rPr lang="tr-TR" dirty="0" err="1"/>
              <a:t>wrongly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struct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PID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…………………………………….</a:t>
            </a: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observation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PD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yaw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…………………………………….</a:t>
            </a: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5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This is the agent and its environment block.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Input parameters are observation, reward Function and flag.  the output is the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53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trained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not an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episodes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not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episodes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-1.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around</a:t>
            </a:r>
            <a:r>
              <a:rPr lang="tr-TR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Command Generation for Task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" name="İçerik Yer Tutucusu 12">
            <a:extLst>
              <a:ext uri="{FF2B5EF4-FFF2-40B4-BE49-F238E27FC236}">
                <a16:creationId xmlns:a16="http://schemas.microsoft.com/office/drawing/2014/main" id="{19DF72D6-5567-418D-965A-FDE9B0D1C0D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7055"/>
            <a:ext cx="5410200" cy="3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8BB37-DA64-47D8-9A6C-061570D72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950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Future Plans &amp; Progress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Solving training problems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Limiting the observation and action blocks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 2 different DDPG and PPO algorithms together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configuration parameter values search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 and comparing layer affect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Control algorithm of the quadcopter for roll - pitch and yaw angles are made by using the PID control systems.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contr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ol system dynamics is not stable for unknown environments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 this project RL al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gorithm approaches planned instead of the PID controller by using 2 different RL agents.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2 different agent will be used for xy controller and z controller for 2 stages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Creating a new reward function is harder than the implementing that agent.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Simulink</a:t>
            </a:r>
            <a:r>
              <a:rPr lang="tr-TR" dirty="0"/>
              <a:t> Environment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82334-686A-4C35-9F78-A7E8E273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7" y="907525"/>
            <a:ext cx="9485046" cy="5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Flight Control System Block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Progress</a:t>
            </a:r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11F24-EEB6-42D7-88D7-192E4CDB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536"/>
            <a:ext cx="12192000" cy="4110928"/>
          </a:xfrm>
          <a:prstGeom prst="rect">
            <a:avLst/>
          </a:prstGeom>
        </p:spPr>
      </p:pic>
      <p:pic>
        <p:nvPicPr>
          <p:cNvPr id="10" name="Resim 14">
            <a:extLst>
              <a:ext uri="{FF2B5EF4-FFF2-40B4-BE49-F238E27FC236}">
                <a16:creationId xmlns:a16="http://schemas.microsoft.com/office/drawing/2014/main" id="{7DE066D8-6897-45BF-B3FC-12991CB06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93" r="32472"/>
          <a:stretch/>
        </p:blipFill>
        <p:spPr>
          <a:xfrm>
            <a:off x="207628" y="892349"/>
            <a:ext cx="2591199" cy="2198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C54400-047E-4871-93C5-76F381E5A753}"/>
                  </a:ext>
                </a:extLst>
              </p:cNvPr>
              <p:cNvSpPr txBox="1"/>
              <p:nvPr/>
            </p:nvSpPr>
            <p:spPr>
              <a:xfrm>
                <a:off x="1160528" y="4089359"/>
                <a:ext cx="3107266" cy="1162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𝑡h𝑟𝑢𝑠𝑡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C54400-047E-4871-93C5-76F381E5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28" y="4089359"/>
                <a:ext cx="3107266" cy="1162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E022D-2E64-4A0A-AEF8-F5E66C5CF67F}"/>
                  </a:ext>
                </a:extLst>
              </p:cNvPr>
              <p:cNvSpPr txBox="1"/>
              <p:nvPr/>
            </p:nvSpPr>
            <p:spPr>
              <a:xfrm>
                <a:off x="948861" y="5345921"/>
                <a:ext cx="3318933" cy="1058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E022D-2E64-4A0A-AEF8-F5E66C5C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1" y="5345921"/>
                <a:ext cx="3318933" cy="10580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FAC81-9D21-4100-B7EE-9AEDC0D41817}"/>
              </a:ext>
            </a:extLst>
          </p:cNvPr>
          <p:cNvCxnSpPr>
            <a:endCxn id="12" idx="3"/>
          </p:cNvCxnSpPr>
          <p:nvPr/>
        </p:nvCxnSpPr>
        <p:spPr>
          <a:xfrm flipH="1">
            <a:off x="4267794" y="3953933"/>
            <a:ext cx="4901606" cy="716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PID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E68C1-F375-4BB3-B064-225E15B5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8" y="1522051"/>
            <a:ext cx="10268184" cy="38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4128F-028D-487B-B12F-6F32DEA3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" y="1720593"/>
            <a:ext cx="12058183" cy="2838084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09533" y="3742267"/>
            <a:ext cx="2101970" cy="1775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Yaw</a:t>
            </a:r>
            <a:r>
              <a:rPr lang="tr-TR" dirty="0"/>
              <a:t> PD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C12A-A214-4BA3-BDDC-105C7F20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05" y="1578768"/>
            <a:ext cx="748619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2A7C0-9AAC-4A43-82DC-A8A3A757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7" y="1581231"/>
            <a:ext cx="11838519" cy="3074090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Yaw RL Agent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Yaw</a:t>
            </a:r>
            <a:r>
              <a:rPr lang="en-US" sz="1600" dirty="0"/>
              <a:t>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</a:t>
            </a:r>
            <a:r>
              <a:rPr lang="tr-TR" sz="1600" dirty="0" err="1"/>
              <a:t>Yaw</a:t>
            </a:r>
            <a:r>
              <a:rPr lang="en-US" sz="1600" dirty="0"/>
              <a:t>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</a:t>
            </a:r>
            <a:r>
              <a:rPr lang="tr-TR" sz="1600" dirty="0" err="1"/>
              <a:t>Yaw</a:t>
            </a:r>
            <a:r>
              <a:rPr lang="en-US" sz="1600" dirty="0"/>
              <a:t>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119745" y="3118276"/>
            <a:ext cx="0" cy="1336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9741281" y="4467618"/>
            <a:ext cx="194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Tau</a:t>
            </a:r>
            <a:r>
              <a:rPr lang="tr-TR" sz="1600" dirty="0"/>
              <a:t> </a:t>
            </a:r>
            <a:r>
              <a:rPr lang="tr-TR" sz="1600" dirty="0" err="1"/>
              <a:t>Yaw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598887" y="3674533"/>
            <a:ext cx="1114523" cy="793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766733" y="3674533"/>
            <a:ext cx="1644770" cy="1843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3DE3-ADD3-4B27-98C6-27EF0127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5" y="1131828"/>
            <a:ext cx="7099988" cy="5212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475B9-E6B8-4458-AC08-5D966D33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73" y="1830962"/>
            <a:ext cx="3197812" cy="38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900</Words>
  <Application>Microsoft Office PowerPoint</Application>
  <PresentationFormat>Widescreen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Noto Sans Symbols</vt:lpstr>
      <vt:lpstr>Calibri</vt:lpstr>
      <vt:lpstr>beamer</vt:lpstr>
      <vt:lpstr>Reinforcement Learning for Parrot Mambo Minidrone Attitude Control</vt:lpstr>
      <vt:lpstr>Introduction</vt:lpstr>
      <vt:lpstr>Simulink Environment of Project</vt:lpstr>
      <vt:lpstr>Flight Control System Block</vt:lpstr>
      <vt:lpstr>Roll &amp; Pitch PID Attitude Controller</vt:lpstr>
      <vt:lpstr>Roll &amp; Pitch RL Agent</vt:lpstr>
      <vt:lpstr>Yaw PD Attitude Controller</vt:lpstr>
      <vt:lpstr>Yaw RL Agent</vt:lpstr>
      <vt:lpstr>Agent Training</vt:lpstr>
      <vt:lpstr>Command Generation for Task</vt:lpstr>
      <vt:lpstr>Future Plans &amp;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Mücahid Rıdvan</cp:lastModifiedBy>
  <cp:revision>43</cp:revision>
  <dcterms:created xsi:type="dcterms:W3CDTF">2022-05-01T20:51:21Z</dcterms:created>
  <dcterms:modified xsi:type="dcterms:W3CDTF">2024-05-08T19:16:56Z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