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8A9E-6DF7-4959-B426-565534AEC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E1A5-7DAB-4020-B69A-0F575CE5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691" y="134937"/>
            <a:ext cx="10515600" cy="378392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ihtiyac</a:t>
            </a:r>
            <a:r>
              <a:rPr lang="en-US" sz="1400" dirty="0" smtClean="0"/>
              <a:t> </a:t>
            </a:r>
            <a:r>
              <a:rPr lang="en-US" sz="1400" dirty="0" err="1" smtClean="0"/>
              <a:t>duyulmasinin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islemci</a:t>
            </a:r>
            <a:r>
              <a:rPr lang="en-US" sz="1400" dirty="0" smtClean="0"/>
              <a:t> (</a:t>
            </a:r>
            <a:r>
              <a:rPr lang="en-US" sz="1400" dirty="0" err="1" smtClean="0"/>
              <a:t>cpu</a:t>
            </a:r>
            <a:r>
              <a:rPr lang="en-US" sz="1400" dirty="0" smtClean="0"/>
              <a:t>)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hizinin</a:t>
            </a:r>
            <a:r>
              <a:rPr lang="en-US" sz="1400" dirty="0" smtClean="0"/>
              <a:t> </a:t>
            </a:r>
            <a:r>
              <a:rPr lang="en-US" sz="1400" dirty="0" err="1" smtClean="0"/>
              <a:t>uyumsuz</a:t>
            </a:r>
            <a:r>
              <a:rPr lang="en-US" sz="1400" dirty="0" smtClean="0"/>
              <a:t> </a:t>
            </a:r>
            <a:r>
              <a:rPr lang="en-US" sz="1400" dirty="0" err="1" smtClean="0"/>
              <a:t>olmasidir</a:t>
            </a:r>
            <a:r>
              <a:rPr lang="en-US" sz="1400" dirty="0" smtClean="0"/>
              <a:t>. (CPU </a:t>
            </a:r>
            <a:r>
              <a:rPr lang="en-US" sz="1400" dirty="0" err="1" smtClean="0"/>
              <a:t>hizli</a:t>
            </a:r>
            <a:r>
              <a:rPr lang="en-US" sz="1400" dirty="0" smtClean="0"/>
              <a:t>,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yavas</a:t>
            </a:r>
            <a:r>
              <a:rPr lang="en-US" sz="1400" dirty="0" smtClean="0"/>
              <a:t>) </a:t>
            </a:r>
            <a:r>
              <a:rPr lang="en-US" sz="1400" dirty="0" err="1" smtClean="0"/>
              <a:t>Islemci</a:t>
            </a:r>
            <a:r>
              <a:rPr lang="en-US" sz="1400" dirty="0" smtClean="0"/>
              <a:t> </a:t>
            </a:r>
            <a:r>
              <a:rPr lang="en-US" sz="1400" dirty="0" err="1" smtClean="0"/>
              <a:t>yeterince</a:t>
            </a:r>
            <a:r>
              <a:rPr lang="en-US" sz="1400" dirty="0" smtClean="0"/>
              <a:t> </a:t>
            </a:r>
            <a:r>
              <a:rPr lang="en-US" sz="1400" dirty="0" err="1" smtClean="0"/>
              <a:t>emirlerle</a:t>
            </a:r>
            <a:r>
              <a:rPr lang="en-US" sz="1400" dirty="0" smtClean="0"/>
              <a:t> </a:t>
            </a:r>
            <a:r>
              <a:rPr lang="en-US" sz="1400" dirty="0" err="1" smtClean="0"/>
              <a:t>beslenemez</a:t>
            </a:r>
            <a:r>
              <a:rPr lang="en-US" sz="1400" dirty="0" smtClean="0"/>
              <a:t>. </a:t>
            </a:r>
            <a:r>
              <a:rPr lang="en-US" sz="1400" dirty="0" err="1" smtClean="0"/>
              <a:t>Zamanin</a:t>
            </a:r>
            <a:r>
              <a:rPr lang="en-US" sz="1400" dirty="0" smtClean="0"/>
              <a:t> </a:t>
            </a:r>
            <a:r>
              <a:rPr lang="en-US" sz="1400" dirty="0" err="1" smtClean="0"/>
              <a:t>cogu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alinmasinda</a:t>
            </a:r>
            <a:r>
              <a:rPr lang="en-US" sz="1400" dirty="0" smtClean="0"/>
              <a:t>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yazilmasinda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kullaniliyor</a:t>
            </a:r>
            <a:r>
              <a:rPr lang="en-US" sz="1400" dirty="0" smtClean="0"/>
              <a:t>. CPU </a:t>
            </a:r>
            <a:r>
              <a:rPr lang="en-US" sz="1400" dirty="0" err="1" smtClean="0"/>
              <a:t>verimli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kullanilmiyor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Bellegi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hizli</a:t>
            </a:r>
            <a:r>
              <a:rPr lang="en-US" sz="1400" dirty="0" smtClean="0"/>
              <a:t> </a:t>
            </a:r>
            <a:r>
              <a:rPr lang="en-US" sz="1400" dirty="0" err="1" smtClean="0"/>
              <a:t>yapmak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istersek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sefer</a:t>
            </a:r>
            <a:r>
              <a:rPr lang="en-US" sz="1400" dirty="0" smtClean="0"/>
              <a:t> de </a:t>
            </a:r>
            <a:r>
              <a:rPr lang="en-US" sz="1400" dirty="0" err="1" smtClean="0"/>
              <a:t>maliyet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fiziksel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boyut</a:t>
            </a:r>
            <a:r>
              <a:rPr lang="en-US" sz="1400" dirty="0" smtClean="0"/>
              <a:t> </a:t>
            </a:r>
            <a:r>
              <a:rPr lang="en-US" sz="1400" dirty="0" err="1" smtClean="0"/>
              <a:t>artiyor</a:t>
            </a:r>
            <a:r>
              <a:rPr lang="en-US" sz="1400" dirty="0" smtClean="0"/>
              <a:t>. Bu </a:t>
            </a:r>
            <a:r>
              <a:rPr lang="en-US" sz="1400" dirty="0" err="1" smtClean="0"/>
              <a:t>yuzden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yerden</a:t>
            </a:r>
            <a:r>
              <a:rPr lang="en-US" sz="1400" dirty="0" smtClean="0"/>
              <a:t> </a:t>
            </a:r>
            <a:r>
              <a:rPr lang="en-US" sz="1400" dirty="0" err="1" smtClean="0"/>
              <a:t>kazanirsak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yerden</a:t>
            </a:r>
            <a:r>
              <a:rPr lang="en-US" sz="1400" dirty="0" smtClean="0"/>
              <a:t> </a:t>
            </a:r>
            <a:r>
              <a:rPr lang="en-US" sz="1400" dirty="0" err="1" smtClean="0"/>
              <a:t>kaybederiz</a:t>
            </a:r>
            <a:r>
              <a:rPr lang="en-US" sz="1400" dirty="0" smtClean="0"/>
              <a:t>!</a:t>
            </a:r>
          </a:p>
          <a:p>
            <a:pPr>
              <a:buFontTx/>
              <a:buChar char="-"/>
            </a:pPr>
            <a:r>
              <a:rPr lang="en-US" sz="1400" dirty="0" err="1" smtClean="0"/>
              <a:t>Islemci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habersiz</a:t>
            </a:r>
            <a:r>
              <a:rPr lang="en-US" sz="1400" dirty="0" smtClean="0"/>
              <a:t>. </a:t>
            </a:r>
            <a:r>
              <a:rPr lang="en-US" sz="1400" dirty="0" err="1" smtClean="0"/>
              <a:t>Islemci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</a:t>
            </a:r>
            <a:r>
              <a:rPr lang="en-US" sz="1400" dirty="0" err="1" smtClean="0"/>
              <a:t>adres</a:t>
            </a:r>
            <a:r>
              <a:rPr lang="en-US" sz="1400" dirty="0" smtClean="0"/>
              <a:t> </a:t>
            </a:r>
            <a:r>
              <a:rPr lang="en-US" sz="1400" dirty="0" err="1" smtClean="0"/>
              <a:t>yoluna</a:t>
            </a:r>
            <a:r>
              <a:rPr lang="en-US" sz="1400" dirty="0" smtClean="0"/>
              <a:t> </a:t>
            </a:r>
            <a:r>
              <a:rPr lang="en-US" sz="1400" dirty="0" err="1" smtClean="0"/>
              <a:t>koyuyor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adres</a:t>
            </a:r>
            <a:r>
              <a:rPr lang="en-US" sz="1400" dirty="0" smtClean="0"/>
              <a:t> direct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gitmiyor</a:t>
            </a:r>
            <a:r>
              <a:rPr lang="en-US" sz="1400" dirty="0" smtClean="0"/>
              <a:t>. Cache controller (On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denetleyici</a:t>
            </a:r>
            <a:r>
              <a:rPr lang="en-US" sz="1400" dirty="0" smtClean="0"/>
              <a:t>)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</a:t>
            </a:r>
            <a:r>
              <a:rPr lang="en-US" sz="1400" dirty="0" err="1" smtClean="0"/>
              <a:t>yoneterek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ulasiyor</a:t>
            </a:r>
            <a:r>
              <a:rPr lang="en-US" sz="1400" dirty="0" smtClean="0"/>
              <a:t>. Cache controller </a:t>
            </a:r>
            <a:r>
              <a:rPr lang="en-US" sz="1400" dirty="0" err="1" smtClean="0"/>
              <a:t>adreslerin</a:t>
            </a:r>
            <a:r>
              <a:rPr lang="en-US" sz="1400" dirty="0" smtClean="0"/>
              <a:t> </a:t>
            </a:r>
            <a:r>
              <a:rPr lang="en-US" sz="1400" dirty="0" err="1" smtClean="0"/>
              <a:t>oldugu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cache de </a:t>
            </a:r>
            <a:r>
              <a:rPr lang="en-US" sz="1400" dirty="0" err="1" smtClean="0"/>
              <a:t>olup</a:t>
            </a:r>
            <a:r>
              <a:rPr lang="en-US" sz="1400" dirty="0" smtClean="0"/>
              <a:t> </a:t>
            </a:r>
            <a:r>
              <a:rPr lang="en-US" sz="1400" dirty="0" err="1" smtClean="0"/>
              <a:t>olmadigina</a:t>
            </a:r>
            <a:r>
              <a:rPr lang="en-US" sz="1400" dirty="0" smtClean="0"/>
              <a:t> </a:t>
            </a:r>
            <a:r>
              <a:rPr lang="en-US" sz="1400" dirty="0" err="1" smtClean="0"/>
              <a:t>bakiyor</a:t>
            </a:r>
            <a:r>
              <a:rPr lang="en-US" sz="1400" dirty="0" smtClean="0"/>
              <a:t> </a:t>
            </a:r>
            <a:r>
              <a:rPr lang="en-US" sz="1400" dirty="0" err="1" smtClean="0"/>
              <a:t>varsa</a:t>
            </a:r>
            <a:r>
              <a:rPr lang="en-US" sz="1400" dirty="0" smtClean="0"/>
              <a:t> </a:t>
            </a:r>
            <a:r>
              <a:rPr lang="en-US" sz="1400" dirty="0" err="1" smtClean="0"/>
              <a:t>cache’e</a:t>
            </a:r>
            <a:r>
              <a:rPr lang="en-US" sz="1400" dirty="0" smtClean="0"/>
              <a:t> </a:t>
            </a:r>
            <a:r>
              <a:rPr lang="en-US" sz="1400" dirty="0" err="1" smtClean="0"/>
              <a:t>gider</a:t>
            </a:r>
            <a:r>
              <a:rPr lang="en-US" sz="1400" dirty="0" smtClean="0"/>
              <a:t> </a:t>
            </a:r>
            <a:r>
              <a:rPr lang="en-US" sz="1400" dirty="0" err="1" smtClean="0"/>
              <a:t>yoksa</a:t>
            </a:r>
            <a:r>
              <a:rPr lang="en-US" sz="1400" dirty="0" smtClean="0"/>
              <a:t> </a:t>
            </a:r>
            <a:r>
              <a:rPr lang="en-US" sz="1400" dirty="0" err="1" smtClean="0"/>
              <a:t>ana</a:t>
            </a:r>
            <a:r>
              <a:rPr lang="en-US" sz="1400" dirty="0" smtClean="0"/>
              <a:t> </a:t>
            </a:r>
            <a:r>
              <a:rPr lang="en-US" sz="1400" dirty="0" err="1" smtClean="0"/>
              <a:t>bellege</a:t>
            </a:r>
            <a:r>
              <a:rPr lang="en-US" sz="1400" dirty="0" smtClean="0"/>
              <a:t>. </a:t>
            </a:r>
            <a:endParaRPr lang="en-US" sz="1400" dirty="0"/>
          </a:p>
          <a:p>
            <a:pPr>
              <a:buFontTx/>
              <a:buChar char="-"/>
            </a:pP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olmasi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durumuna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(hit), </a:t>
            </a:r>
            <a:r>
              <a:rPr lang="en-US" sz="1400" dirty="0" err="1" smtClean="0"/>
              <a:t>olmamasi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durumuna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(miss) </a:t>
            </a:r>
            <a:r>
              <a:rPr lang="en-US" sz="1400" dirty="0" err="1" smtClean="0"/>
              <a:t>adi</a:t>
            </a:r>
            <a:r>
              <a:rPr lang="en-US" sz="1400" dirty="0" smtClean="0"/>
              <a:t> </a:t>
            </a:r>
            <a:r>
              <a:rPr lang="en-US" sz="1400" dirty="0" err="1" smtClean="0"/>
              <a:t>verilir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sik</a:t>
            </a:r>
            <a:r>
              <a:rPr lang="en-US" sz="1400" dirty="0" smtClean="0"/>
              <a:t> </a:t>
            </a: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veriler</a:t>
            </a:r>
            <a:r>
              <a:rPr lang="en-US" sz="1400" dirty="0" smtClean="0"/>
              <a:t> </a:t>
            </a:r>
            <a:r>
              <a:rPr lang="en-US" sz="1400" dirty="0" err="1" smtClean="0"/>
              <a:t>tutulur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hizli</a:t>
            </a:r>
            <a:r>
              <a:rPr lang="en-US" sz="1400" dirty="0" smtClean="0"/>
              <a:t> </a:t>
            </a:r>
            <a:r>
              <a:rPr lang="en-US" sz="1400" dirty="0" err="1" smtClean="0"/>
              <a:t>olmak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sik</a:t>
            </a:r>
            <a:r>
              <a:rPr lang="en-US" sz="1400" dirty="0" smtClean="0"/>
              <a:t> </a:t>
            </a: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veriler</a:t>
            </a:r>
            <a:r>
              <a:rPr lang="en-US" sz="1400" dirty="0" smtClean="0"/>
              <a:t> </a:t>
            </a:r>
            <a:r>
              <a:rPr lang="en-US" sz="1400" dirty="0" err="1" smtClean="0"/>
              <a:t>nasil</a:t>
            </a:r>
            <a:r>
              <a:rPr lang="en-US" sz="1400" dirty="0" smtClean="0"/>
              <a:t> </a:t>
            </a:r>
            <a:r>
              <a:rPr lang="en-US" sz="1400" dirty="0" err="1" smtClean="0"/>
              <a:t>belirlenir</a:t>
            </a:r>
            <a:r>
              <a:rPr lang="en-US" sz="1400" dirty="0" smtClean="0"/>
              <a:t>? Bu </a:t>
            </a:r>
            <a:r>
              <a:rPr lang="en-US" sz="1400" dirty="0" err="1" smtClean="0"/>
              <a:t>belirleme</a:t>
            </a:r>
            <a:r>
              <a:rPr lang="en-US" sz="1400" dirty="0" smtClean="0"/>
              <a:t> </a:t>
            </a:r>
            <a:r>
              <a:rPr lang="en-US" sz="1400" dirty="0" err="1" smtClean="0"/>
              <a:t>tamamen</a:t>
            </a:r>
            <a:r>
              <a:rPr lang="en-US" sz="1400" dirty="0" smtClean="0"/>
              <a:t> </a:t>
            </a:r>
            <a:r>
              <a:rPr lang="en-US" sz="1400" dirty="0" err="1" smtClean="0"/>
              <a:t>olasiliktir</a:t>
            </a:r>
            <a:r>
              <a:rPr lang="en-US" sz="1400" dirty="0" smtClean="0"/>
              <a:t>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siz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</a:t>
            </a:r>
            <a:r>
              <a:rPr lang="en-US" sz="1400" dirty="0" err="1" smtClean="0"/>
              <a:t>ulastiniz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</a:t>
            </a:r>
            <a:r>
              <a:rPr lang="en-US" sz="1400" dirty="0" smtClean="0"/>
              <a:t> (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yok – </a:t>
            </a:r>
            <a:r>
              <a:rPr lang="en-US" sz="1400" dirty="0" err="1" smtClean="0"/>
              <a:t>bilgisayari</a:t>
            </a:r>
            <a:r>
              <a:rPr lang="en-US" sz="1400" dirty="0" smtClean="0"/>
              <a:t> ilk </a:t>
            </a:r>
            <a:r>
              <a:rPr lang="en-US" sz="1400" dirty="0" err="1" smtClean="0"/>
              <a:t>actigin</a:t>
            </a:r>
            <a:r>
              <a:rPr lang="en-US" sz="1400" dirty="0" smtClean="0"/>
              <a:t> an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)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tipki</a:t>
            </a:r>
            <a:r>
              <a:rPr lang="en-US" sz="1400" dirty="0" smtClean="0"/>
              <a:t> for </a:t>
            </a:r>
            <a:r>
              <a:rPr lang="en-US" sz="1400" dirty="0" err="1" smtClean="0"/>
              <a:t>dongusundeki</a:t>
            </a:r>
            <a:r>
              <a:rPr lang="en-US" sz="1400" dirty="0" smtClean="0"/>
              <a:t> </a:t>
            </a:r>
            <a:r>
              <a:rPr lang="en-US" sz="1400" dirty="0" err="1" smtClean="0"/>
              <a:t>mantik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sonraki</a:t>
            </a:r>
            <a:r>
              <a:rPr lang="en-US" sz="1400" dirty="0" smtClean="0"/>
              <a:t> </a:t>
            </a:r>
            <a:r>
              <a:rPr lang="en-US" sz="1400" dirty="0" err="1" smtClean="0"/>
              <a:t>erisilecek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adresinin</a:t>
            </a:r>
            <a:r>
              <a:rPr lang="en-US" sz="1400" dirty="0" smtClean="0"/>
              <a:t> de </a:t>
            </a:r>
            <a:r>
              <a:rPr lang="en-US" sz="1400" dirty="0" err="1" smtClean="0"/>
              <a:t>su</a:t>
            </a:r>
            <a:r>
              <a:rPr lang="en-US" sz="1400" dirty="0" smtClean="0"/>
              <a:t> an </a:t>
            </a: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</a:t>
            </a:r>
            <a:r>
              <a:rPr lang="en-US" sz="1400" dirty="0" smtClean="0"/>
              <a:t> </a:t>
            </a:r>
            <a:r>
              <a:rPr lang="en-US" sz="1400" dirty="0" err="1" smtClean="0"/>
              <a:t>yakinlarinda</a:t>
            </a:r>
            <a:r>
              <a:rPr lang="en-US" sz="1400" dirty="0" smtClean="0"/>
              <a:t> </a:t>
            </a:r>
            <a:r>
              <a:rPr lang="en-US" sz="1400" dirty="0" err="1" smtClean="0"/>
              <a:t>olacagi</a:t>
            </a:r>
            <a:r>
              <a:rPr lang="en-US" sz="1400" dirty="0" smtClean="0"/>
              <a:t> </a:t>
            </a:r>
            <a:r>
              <a:rPr lang="en-US" sz="1400" dirty="0" err="1" smtClean="0"/>
              <a:t>varsayilip</a:t>
            </a:r>
            <a:r>
              <a:rPr lang="en-US" sz="1400" dirty="0" smtClean="0"/>
              <a:t> (</a:t>
            </a:r>
            <a:r>
              <a:rPr lang="en-US" sz="1400" dirty="0" err="1" smtClean="0"/>
              <a:t>olasilik</a:t>
            </a:r>
            <a:r>
              <a:rPr lang="en-US" sz="1400" dirty="0" smtClean="0"/>
              <a:t>) </a:t>
            </a:r>
            <a:r>
              <a:rPr lang="en-US" sz="1400" dirty="0" err="1" smtClean="0"/>
              <a:t>su</a:t>
            </a:r>
            <a:r>
              <a:rPr lang="en-US" sz="1400" dirty="0" smtClean="0"/>
              <a:t> an </a:t>
            </a: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</a:t>
            </a:r>
            <a:r>
              <a:rPr lang="en-US" sz="1400" dirty="0" smtClean="0"/>
              <a:t> </a:t>
            </a:r>
            <a:r>
              <a:rPr lang="en-US" sz="1400" dirty="0" err="1" smtClean="0"/>
              <a:t>yakininda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belli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miktarda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kopyasi</a:t>
            </a:r>
            <a:r>
              <a:rPr lang="en-US" sz="1400" dirty="0" smtClean="0"/>
              <a:t> (block – </a:t>
            </a:r>
            <a:r>
              <a:rPr lang="en-US" sz="1400" b="1" dirty="0" err="1" smtClean="0"/>
              <a:t>onbellek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satiri</a:t>
            </a:r>
            <a:r>
              <a:rPr lang="en-US" sz="1400" b="1" dirty="0" smtClean="0"/>
              <a:t> - </a:t>
            </a:r>
            <a:r>
              <a:rPr lang="en-US" sz="1400" b="1" dirty="0" err="1" smtClean="0"/>
              <a:t>bir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defada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getirilen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toplam</a:t>
            </a:r>
            <a:r>
              <a:rPr lang="en-US" sz="1400" b="1" dirty="0" smtClean="0"/>
              <a:t> byte </a:t>
            </a:r>
            <a:r>
              <a:rPr lang="en-US" sz="1400" b="1" dirty="0" err="1" smtClean="0"/>
              <a:t>sayisi</a:t>
            </a:r>
            <a:r>
              <a:rPr lang="en-US" sz="1400" dirty="0" smtClean="0"/>
              <a:t>) cache controller </a:t>
            </a:r>
            <a:r>
              <a:rPr lang="en-US" sz="1400" dirty="0" err="1" smtClean="0"/>
              <a:t>araciligi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tasinir</a:t>
            </a:r>
            <a:r>
              <a:rPr lang="en-US" sz="1400" dirty="0" smtClean="0"/>
              <a:t>. Bu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sonraki</a:t>
            </a:r>
            <a:r>
              <a:rPr lang="en-US" sz="1400" dirty="0" smtClean="0"/>
              <a:t> </a:t>
            </a:r>
            <a:r>
              <a:rPr lang="en-US" sz="1400" dirty="0" err="1" smtClean="0"/>
              <a:t>erisimlerde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oranini</a:t>
            </a:r>
            <a:r>
              <a:rPr lang="en-US" sz="1400" dirty="0" smtClean="0"/>
              <a:t> </a:t>
            </a:r>
            <a:r>
              <a:rPr lang="en-US" sz="1400" dirty="0" err="1" smtClean="0"/>
              <a:t>artirmayi</a:t>
            </a:r>
            <a:r>
              <a:rPr lang="en-US" sz="1400" dirty="0" smtClean="0"/>
              <a:t> </a:t>
            </a:r>
            <a:r>
              <a:rPr lang="en-US" sz="1400" dirty="0" err="1" smtClean="0"/>
              <a:t>planliyor</a:t>
            </a:r>
            <a:r>
              <a:rPr lang="en-US" sz="1400" dirty="0" smtClean="0"/>
              <a:t>.  (</a:t>
            </a:r>
            <a:r>
              <a:rPr lang="en-US" sz="1400" dirty="0" err="1" smtClean="0"/>
              <a:t>Programlarin</a:t>
            </a:r>
            <a:r>
              <a:rPr lang="en-US" sz="1400" dirty="0" smtClean="0"/>
              <a:t> </a:t>
            </a:r>
            <a:r>
              <a:rPr lang="en-US" sz="1400" dirty="0" err="1" smtClean="0"/>
              <a:t>genelde</a:t>
            </a:r>
            <a:r>
              <a:rPr lang="en-US" sz="1400" dirty="0" smtClean="0"/>
              <a:t> </a:t>
            </a:r>
            <a:r>
              <a:rPr lang="en-US" sz="1400" dirty="0" err="1" smtClean="0"/>
              <a:t>ardisil</a:t>
            </a:r>
            <a:r>
              <a:rPr lang="en-US" sz="1400" dirty="0" smtClean="0"/>
              <a:t> </a:t>
            </a:r>
            <a:r>
              <a:rPr lang="en-US" sz="1400" dirty="0" err="1" smtClean="0"/>
              <a:t>kosulmasindan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kaynaklanir</a:t>
            </a:r>
            <a:r>
              <a:rPr lang="en-US" sz="1400" dirty="0" smtClean="0"/>
              <a:t>, </a:t>
            </a:r>
            <a:r>
              <a:rPr lang="en-US" sz="1400" dirty="0" err="1" smtClean="0"/>
              <a:t>hata</a:t>
            </a:r>
            <a:r>
              <a:rPr lang="en-US" sz="1400" dirty="0" smtClean="0"/>
              <a:t> </a:t>
            </a:r>
            <a:r>
              <a:rPr lang="en-US" sz="1400" dirty="0" err="1" smtClean="0"/>
              <a:t>payi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). Bu durum </a:t>
            </a:r>
            <a:r>
              <a:rPr lang="en-US" sz="1400" dirty="0" err="1" smtClean="0"/>
              <a:t>tamamen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akisi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/>
              <a:t> </a:t>
            </a:r>
            <a:r>
              <a:rPr lang="en-US" sz="1400" dirty="0" err="1" smtClean="0"/>
              <a:t>ilgilidir</a:t>
            </a:r>
            <a:r>
              <a:rPr lang="en-US" sz="1400" dirty="0" smtClean="0"/>
              <a:t>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</a:t>
            </a:r>
            <a:r>
              <a:rPr lang="en-US" sz="1400" dirty="0" err="1" smtClean="0"/>
              <a:t>adam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programin</a:t>
            </a:r>
            <a:r>
              <a:rPr lang="en-US" sz="1400" dirty="0" smtClean="0"/>
              <a:t> </a:t>
            </a:r>
            <a:r>
              <a:rPr lang="en-US" sz="1400" dirty="0" err="1" smtClean="0"/>
              <a:t>icinde</a:t>
            </a:r>
            <a:r>
              <a:rPr lang="en-US" sz="1400" dirty="0" smtClean="0"/>
              <a:t> </a:t>
            </a:r>
            <a:r>
              <a:rPr lang="en-US" sz="1400" dirty="0" err="1" smtClean="0"/>
              <a:t>goto</a:t>
            </a:r>
            <a:r>
              <a:rPr lang="en-US" sz="1400" dirty="0" smtClean="0"/>
              <a:t> </a:t>
            </a:r>
            <a:r>
              <a:rPr lang="en-US" sz="1400" dirty="0" err="1" smtClean="0"/>
              <a:t>komutu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sona</a:t>
            </a:r>
            <a:r>
              <a:rPr lang="en-US" sz="1400" dirty="0" smtClean="0"/>
              <a:t> </a:t>
            </a:r>
            <a:r>
              <a:rPr lang="en-US" sz="1400" dirty="0" err="1" smtClean="0"/>
              <a:t>erismek</a:t>
            </a:r>
            <a:r>
              <a:rPr lang="en-US" sz="1400" dirty="0" smtClean="0"/>
              <a:t> </a:t>
            </a:r>
            <a:r>
              <a:rPr lang="en-US" sz="1400" dirty="0" err="1" smtClean="0"/>
              <a:t>istiyor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yapilan</a:t>
            </a:r>
            <a:r>
              <a:rPr lang="en-US" sz="1400" dirty="0" smtClean="0"/>
              <a:t> caching </a:t>
            </a:r>
            <a:r>
              <a:rPr lang="en-US" sz="1400" dirty="0" err="1" smtClean="0"/>
              <a:t>hatali</a:t>
            </a:r>
            <a:r>
              <a:rPr lang="en-US" sz="1400" dirty="0" smtClean="0"/>
              <a:t> </a:t>
            </a:r>
            <a:r>
              <a:rPr lang="en-US" sz="1400" dirty="0" err="1" smtClean="0"/>
              <a:t>olacaktir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alinmak</a:t>
            </a:r>
            <a:r>
              <a:rPr lang="en-US" sz="1400" dirty="0" smtClean="0"/>
              <a:t> </a:t>
            </a:r>
            <a:r>
              <a:rPr lang="en-US" sz="1400" dirty="0" err="1" smtClean="0"/>
              <a:t>zorunda</a:t>
            </a:r>
            <a:r>
              <a:rPr lang="en-US" sz="1400" dirty="0" smtClean="0"/>
              <a:t> </a:t>
            </a:r>
            <a:r>
              <a:rPr lang="en-US" sz="1400" dirty="0" err="1" smtClean="0"/>
              <a:t>kalacaktir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1 byte.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birden</a:t>
            </a:r>
            <a:r>
              <a:rPr lang="en-US" sz="1400" dirty="0" smtClean="0"/>
              <a:t> </a:t>
            </a:r>
            <a:r>
              <a:rPr lang="en-US" sz="1400" dirty="0" err="1" smtClean="0"/>
              <a:t>fazla</a:t>
            </a:r>
            <a:r>
              <a:rPr lang="en-US" sz="1400" dirty="0" smtClean="0"/>
              <a:t> byte </a:t>
            </a:r>
            <a:r>
              <a:rPr lang="en-US" sz="1400" dirty="0" err="1" smtClean="0"/>
              <a:t>olabilir</a:t>
            </a:r>
            <a:r>
              <a:rPr lang="en-US" sz="1400" dirty="0" smtClean="0"/>
              <a:t>. (16, 32, 64 vs </a:t>
            </a:r>
            <a:r>
              <a:rPr lang="en-US" sz="1400" dirty="0" err="1" smtClean="0"/>
              <a:t>olabilir</a:t>
            </a:r>
            <a:r>
              <a:rPr lang="en-US" sz="1400" dirty="0" smtClean="0"/>
              <a:t>)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seferde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boyutunun</a:t>
            </a:r>
            <a:r>
              <a:rPr lang="en-US" sz="1400" dirty="0" smtClean="0"/>
              <a:t> 16 byte </a:t>
            </a:r>
            <a:r>
              <a:rPr lang="en-US" sz="1400" dirty="0" err="1" smtClean="0"/>
              <a:t>veya</a:t>
            </a:r>
            <a:r>
              <a:rPr lang="en-US" sz="1400" dirty="0" smtClean="0"/>
              <a:t> 32 byte vs.. </a:t>
            </a:r>
            <a:r>
              <a:rPr lang="en-US" sz="1400" dirty="0" err="1" smtClean="0"/>
              <a:t>olmasinin</a:t>
            </a:r>
            <a:r>
              <a:rPr lang="en-US" sz="1400" dirty="0" smtClean="0"/>
              <a:t> </a:t>
            </a:r>
            <a:r>
              <a:rPr lang="en-US" sz="1400" dirty="0" err="1" smtClean="0"/>
              <a:t>cesitli</a:t>
            </a:r>
            <a:r>
              <a:rPr lang="en-US" sz="1400" dirty="0" smtClean="0"/>
              <a:t> </a:t>
            </a:r>
            <a:r>
              <a:rPr lang="en-US" sz="1400" dirty="0" err="1" smtClean="0"/>
              <a:t>ozellikleri</a:t>
            </a:r>
            <a:r>
              <a:rPr lang="en-US" sz="1400" dirty="0" smtClean="0"/>
              <a:t> var.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seferde</a:t>
            </a:r>
            <a:r>
              <a:rPr lang="en-US" sz="1400" dirty="0" smtClean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fazla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getirmek</a:t>
            </a:r>
            <a:r>
              <a:rPr lang="en-US" sz="1400" dirty="0" smtClean="0"/>
              <a:t> </a:t>
            </a:r>
            <a:r>
              <a:rPr lang="en-US" sz="1400" dirty="0" err="1" smtClean="0"/>
              <a:t>avantajli</a:t>
            </a:r>
            <a:r>
              <a:rPr lang="en-US" sz="1400" dirty="0" smtClean="0"/>
              <a:t> </a:t>
            </a:r>
            <a:r>
              <a:rPr lang="en-US" sz="1400" dirty="0" err="1" smtClean="0"/>
              <a:t>gozukebilir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onun</a:t>
            </a:r>
            <a:r>
              <a:rPr lang="en-US" sz="1400" dirty="0" smtClean="0"/>
              <a:t> da </a:t>
            </a:r>
            <a:r>
              <a:rPr lang="en-US" sz="1400" dirty="0" err="1" smtClean="0"/>
              <a:t>dezavantajlari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kisim</a:t>
            </a:r>
            <a:r>
              <a:rPr lang="en-US" sz="1400" dirty="0" smtClean="0"/>
              <a:t> o </a:t>
            </a:r>
            <a:r>
              <a:rPr lang="en-US" sz="1400" dirty="0" err="1" smtClean="0"/>
              <a:t>mimariyi</a:t>
            </a:r>
            <a:r>
              <a:rPr lang="en-US" sz="1400" dirty="0" smtClean="0"/>
              <a:t> </a:t>
            </a:r>
            <a:r>
              <a:rPr lang="en-US" sz="1400" dirty="0" err="1" smtClean="0"/>
              <a:t>tasarlayan</a:t>
            </a:r>
            <a:r>
              <a:rPr lang="en-US" sz="1400" dirty="0" smtClean="0"/>
              <a:t> </a:t>
            </a:r>
            <a:r>
              <a:rPr lang="en-US" sz="1400" dirty="0" err="1" smtClean="0"/>
              <a:t>kisiye</a:t>
            </a:r>
            <a:r>
              <a:rPr lang="en-US" sz="1400" dirty="0" smtClean="0"/>
              <a:t> </a:t>
            </a:r>
            <a:r>
              <a:rPr lang="en-US" sz="1400" dirty="0" err="1" smtClean="0"/>
              <a:t>kalmistir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54" y="4061361"/>
            <a:ext cx="7308273" cy="2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691" y="134937"/>
            <a:ext cx="10515600" cy="378392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Onbellekten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okumaya</a:t>
            </a:r>
            <a:r>
              <a:rPr lang="en-US" sz="1400" dirty="0" smtClean="0"/>
              <a:t>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 </a:t>
            </a:r>
            <a:r>
              <a:rPr lang="en-US" sz="1400" dirty="0" err="1" smtClean="0"/>
              <a:t>az</a:t>
            </a:r>
            <a:r>
              <a:rPr lang="en-US" sz="1400" dirty="0" smtClean="0"/>
              <a:t> once </a:t>
            </a:r>
            <a:r>
              <a:rPr lang="en-US" sz="1400" dirty="0" err="1" smtClean="0"/>
              <a:t>deginmis</a:t>
            </a:r>
            <a:r>
              <a:rPr lang="en-US" sz="1400" dirty="0" smtClean="0"/>
              <a:t> </a:t>
            </a:r>
            <a:r>
              <a:rPr lang="en-US" sz="1400" dirty="0" err="1" smtClean="0"/>
              <a:t>olduk</a:t>
            </a:r>
            <a:r>
              <a:rPr lang="en-US" sz="1400" dirty="0" smtClean="0"/>
              <a:t>. CPU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okumak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istediginde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ordan</a:t>
            </a:r>
            <a:r>
              <a:rPr lang="en-US" sz="1400" dirty="0" smtClean="0"/>
              <a:t> </a:t>
            </a:r>
            <a:r>
              <a:rPr lang="en-US" sz="1400" dirty="0" err="1" smtClean="0"/>
              <a:t>okunuyor</a:t>
            </a:r>
            <a:r>
              <a:rPr lang="en-US" sz="1400" dirty="0" smtClean="0"/>
              <a:t> </a:t>
            </a:r>
            <a:r>
              <a:rPr lang="en-US" sz="1400" dirty="0" err="1" smtClean="0"/>
              <a:t>yoksa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gidiliyor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kadar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(</a:t>
            </a:r>
            <a:r>
              <a:rPr lang="en-US" sz="1400" dirty="0" err="1" smtClean="0"/>
              <a:t>istedigimiz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de </a:t>
            </a:r>
            <a:r>
              <a:rPr lang="en-US" sz="1400" dirty="0" err="1" smtClean="0"/>
              <a:t>icinde</a:t>
            </a:r>
            <a:r>
              <a:rPr lang="en-US" sz="1400" dirty="0" smtClean="0"/>
              <a:t>) </a:t>
            </a:r>
            <a:r>
              <a:rPr lang="en-US" sz="1400" dirty="0" err="1" smtClean="0"/>
              <a:t>ana</a:t>
            </a:r>
            <a:r>
              <a:rPr lang="en-US" sz="1400" dirty="0" smtClean="0"/>
              <a:t> </a:t>
            </a:r>
            <a:r>
              <a:rPr lang="en-US" sz="1400" dirty="0" err="1" smtClean="0"/>
              <a:t>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alinip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getiriliyor</a:t>
            </a:r>
            <a:r>
              <a:rPr lang="en-US" sz="1400" dirty="0" smtClean="0"/>
              <a:t>. Okuma </a:t>
            </a:r>
            <a:r>
              <a:rPr lang="en-US" sz="1400" dirty="0" err="1" smtClean="0"/>
              <a:t>gerceklestiriliyor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bazi</a:t>
            </a:r>
            <a:r>
              <a:rPr lang="en-US" sz="1400" dirty="0" smtClean="0"/>
              <a:t> </a:t>
            </a:r>
            <a:r>
              <a:rPr lang="en-US" sz="1400" dirty="0" err="1" smtClean="0"/>
              <a:t>sorunlar</a:t>
            </a:r>
            <a:r>
              <a:rPr lang="en-US" sz="1400" dirty="0" smtClean="0"/>
              <a:t> var.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biz </a:t>
            </a:r>
            <a:r>
              <a:rPr lang="en-US" sz="1400" dirty="0" err="1" smtClean="0"/>
              <a:t>anabellekten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tasirken</a:t>
            </a:r>
            <a:r>
              <a:rPr lang="en-US" sz="1400" dirty="0" smtClean="0"/>
              <a:t> </a:t>
            </a:r>
            <a:r>
              <a:rPr lang="en-US" sz="1400" dirty="0" err="1" smtClean="0"/>
              <a:t>ya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zaten</a:t>
            </a:r>
            <a:r>
              <a:rPr lang="en-US" sz="1400" dirty="0" smtClean="0"/>
              <a:t> </a:t>
            </a:r>
            <a:r>
              <a:rPr lang="en-US" sz="1400" dirty="0" err="1" smtClean="0"/>
              <a:t>doluysa</a:t>
            </a:r>
            <a:r>
              <a:rPr lang="en-US" sz="1400" dirty="0" smtClean="0"/>
              <a:t>. Bu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degistirme</a:t>
            </a:r>
            <a:r>
              <a:rPr lang="en-US" sz="1400" dirty="0" smtClean="0"/>
              <a:t> </a:t>
            </a:r>
            <a:r>
              <a:rPr lang="en-US" sz="1400" dirty="0" err="1" smtClean="0"/>
              <a:t>yapmak</a:t>
            </a:r>
            <a:r>
              <a:rPr lang="en-US" sz="1400" dirty="0" smtClean="0"/>
              <a:t> </a:t>
            </a:r>
            <a:r>
              <a:rPr lang="en-US" sz="1400" dirty="0" err="1" smtClean="0"/>
              <a:t>zorunda</a:t>
            </a:r>
            <a:r>
              <a:rPr lang="en-US" sz="1400" dirty="0" smtClean="0"/>
              <a:t> </a:t>
            </a:r>
            <a:r>
              <a:rPr lang="en-US" sz="1400" dirty="0" err="1" smtClean="0"/>
              <a:t>kaliriz</a:t>
            </a:r>
            <a:r>
              <a:rPr lang="en-US" sz="1400" dirty="0" smtClean="0"/>
              <a:t>. </a:t>
            </a:r>
          </a:p>
          <a:p>
            <a:pPr>
              <a:buFontTx/>
              <a:buChar char="-"/>
            </a:pPr>
            <a:r>
              <a:rPr lang="en-US" sz="1400" dirty="0" err="1" smtClean="0"/>
              <a:t>Ayrica</a:t>
            </a:r>
            <a:r>
              <a:rPr lang="en-US" sz="1400" dirty="0" smtClean="0"/>
              <a:t> biz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 smtClean="0"/>
              <a:t> </a:t>
            </a:r>
            <a:r>
              <a:rPr lang="en-US" sz="1400" dirty="0" err="1" smtClean="0"/>
              <a:t>yapmiyoruz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da </a:t>
            </a:r>
            <a:r>
              <a:rPr lang="en-US" sz="1400" dirty="0" err="1" smtClean="0"/>
              <a:t>yapiyoruz</a:t>
            </a:r>
            <a:r>
              <a:rPr lang="en-US" sz="1400" dirty="0" smtClean="0"/>
              <a:t>.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</a:t>
            </a:r>
            <a:r>
              <a:rPr lang="en-US" sz="1400" dirty="0" smtClean="0"/>
              <a:t> zaman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onun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kopyasi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oraya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yaparim</a:t>
            </a:r>
            <a:r>
              <a:rPr lang="en-US" sz="1400" dirty="0" smtClean="0"/>
              <a:t>.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dolu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satirindaki</a:t>
            </a:r>
            <a:r>
              <a:rPr lang="en-US" sz="1400" dirty="0" smtClean="0"/>
              <a:t> </a:t>
            </a:r>
            <a:r>
              <a:rPr lang="en-US" sz="1400" dirty="0" err="1" smtClean="0"/>
              <a:t>byte’lar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once </a:t>
            </a:r>
            <a:r>
              <a:rPr lang="en-US" sz="1400" dirty="0" err="1" smtClean="0"/>
              <a:t>guncellendiyse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biz </a:t>
            </a:r>
            <a:r>
              <a:rPr lang="en-US" sz="1400" dirty="0" err="1" smtClean="0"/>
              <a:t>ustune</a:t>
            </a:r>
            <a:r>
              <a:rPr lang="en-US" sz="1400" dirty="0" smtClean="0"/>
              <a:t> </a:t>
            </a:r>
            <a:r>
              <a:rPr lang="en-US" sz="1400" dirty="0" err="1" smtClean="0"/>
              <a:t>yazip</a:t>
            </a:r>
            <a:r>
              <a:rPr lang="en-US" sz="1400" dirty="0" smtClean="0"/>
              <a:t> </a:t>
            </a:r>
            <a:r>
              <a:rPr lang="en-US" sz="1400" dirty="0" err="1" smtClean="0"/>
              <a:t>eski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guncellemeyi</a:t>
            </a:r>
            <a:r>
              <a:rPr lang="en-US" sz="1400" dirty="0" smtClean="0"/>
              <a:t> </a:t>
            </a:r>
            <a:r>
              <a:rPr lang="en-US" sz="1400" dirty="0" err="1" smtClean="0"/>
              <a:t>kaybetmeden</a:t>
            </a:r>
            <a:r>
              <a:rPr lang="en-US" sz="1400" dirty="0" smtClean="0"/>
              <a:t> once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guncellemeleri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yansitmamiz</a:t>
            </a:r>
            <a:r>
              <a:rPr lang="en-US" sz="1400" dirty="0" smtClean="0"/>
              <a:t> </a:t>
            </a:r>
            <a:r>
              <a:rPr lang="en-US" sz="1400" dirty="0" err="1" smtClean="0"/>
              <a:t>gereklidir</a:t>
            </a:r>
            <a:r>
              <a:rPr lang="en-US" sz="1400" dirty="0" smtClean="0"/>
              <a:t>.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gerceklestirilir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dolu</a:t>
            </a:r>
            <a:r>
              <a:rPr lang="en-US" sz="1400" dirty="0" smtClean="0"/>
              <a:t> </a:t>
            </a:r>
            <a:r>
              <a:rPr lang="en-US" sz="1400" dirty="0" err="1" smtClean="0"/>
              <a:t>tamam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satirindaki</a:t>
            </a:r>
            <a:r>
              <a:rPr lang="en-US" sz="1400" dirty="0" smtClean="0"/>
              <a:t> </a:t>
            </a:r>
            <a:r>
              <a:rPr lang="en-US" sz="1400" dirty="0" err="1" smtClean="0"/>
              <a:t>byte’lar</a:t>
            </a:r>
            <a:r>
              <a:rPr lang="en-US" sz="1400" dirty="0" smtClean="0"/>
              <a:t> </a:t>
            </a:r>
            <a:r>
              <a:rPr lang="en-US" sz="1400" dirty="0" err="1" smtClean="0"/>
              <a:t>uzerinde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once </a:t>
            </a:r>
            <a:r>
              <a:rPr lang="en-US" sz="1400" dirty="0" err="1" smtClean="0"/>
              <a:t>guncelleme</a:t>
            </a:r>
            <a:r>
              <a:rPr lang="en-US" sz="1400" dirty="0" smtClean="0"/>
              <a:t> </a:t>
            </a:r>
            <a:r>
              <a:rPr lang="en-US" sz="1400" dirty="0" err="1" smtClean="0"/>
              <a:t>yapilmadiysa</a:t>
            </a:r>
            <a:r>
              <a:rPr lang="en-US" sz="1400" dirty="0" smtClean="0"/>
              <a:t>. Bu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onbellekteki</a:t>
            </a:r>
            <a:r>
              <a:rPr lang="en-US" sz="1400" dirty="0" smtClean="0"/>
              <a:t> </a:t>
            </a:r>
            <a:r>
              <a:rPr lang="en-US" sz="1400" dirty="0" err="1" smtClean="0"/>
              <a:t>kopya</a:t>
            </a:r>
            <a:r>
              <a:rPr lang="en-US" sz="1400" dirty="0" smtClean="0"/>
              <a:t> direct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guncellenir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de </a:t>
            </a:r>
            <a:r>
              <a:rPr lang="en-US" sz="1400" dirty="0" err="1" smtClean="0"/>
              <a:t>yansitilir</a:t>
            </a:r>
            <a:r>
              <a:rPr lang="en-US" sz="1400" dirty="0" smtClean="0"/>
              <a:t> mi? </a:t>
            </a:r>
            <a:r>
              <a:rPr lang="en-US" sz="1400" dirty="0" err="1" smtClean="0"/>
              <a:t>Iste</a:t>
            </a:r>
            <a:r>
              <a:rPr lang="en-US" sz="1400" dirty="0" smtClean="0"/>
              <a:t> tam </a:t>
            </a: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stratejiler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 belli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standart</a:t>
            </a:r>
            <a:r>
              <a:rPr lang="en-US" sz="1400" dirty="0" smtClean="0"/>
              <a:t> </a:t>
            </a:r>
            <a:r>
              <a:rPr lang="en-US" sz="1400" dirty="0" err="1" smtClean="0"/>
              <a:t>yoktur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smtClean="0"/>
              <a:t>Bu durum </a:t>
            </a:r>
            <a:r>
              <a:rPr lang="en-US" sz="1400" dirty="0" err="1" smtClean="0"/>
              <a:t>icin</a:t>
            </a:r>
            <a:r>
              <a:rPr lang="en-US" sz="1400" dirty="0" smtClean="0"/>
              <a:t> 3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strateji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</a:t>
            </a:r>
            <a:r>
              <a:rPr lang="en-US" sz="1400" b="1" i="1" dirty="0" smtClean="0"/>
              <a:t>Write-through</a:t>
            </a:r>
            <a:r>
              <a:rPr lang="en-US" sz="1400" dirty="0" smtClean="0"/>
              <a:t>, </a:t>
            </a:r>
            <a:r>
              <a:rPr lang="en-US" sz="1400" b="1" i="1" dirty="0" smtClean="0"/>
              <a:t>write-back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b="1" i="1" dirty="0" smtClean="0"/>
              <a:t>write-allocate</a:t>
            </a:r>
            <a:r>
              <a:rPr lang="en-US" sz="1400" dirty="0" smtClean="0"/>
              <a:t>. </a:t>
            </a:r>
            <a:r>
              <a:rPr lang="en-US" sz="1400" dirty="0" err="1" smtClean="0"/>
              <a:t>Bunlarin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</a:t>
            </a:r>
            <a:r>
              <a:rPr lang="en-US" sz="1400" dirty="0" err="1" smtClean="0"/>
              <a:t>davranislardir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b="1" i="1" dirty="0" smtClean="0"/>
              <a:t>Write-through</a:t>
            </a:r>
            <a:r>
              <a:rPr lang="en-US" sz="1400" dirty="0" smtClean="0"/>
              <a:t> =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olduktan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onbellekteki</a:t>
            </a:r>
            <a:r>
              <a:rPr lang="en-US" sz="1400" dirty="0" smtClean="0"/>
              <a:t> </a:t>
            </a:r>
            <a:r>
              <a:rPr lang="en-US" sz="1400" dirty="0" err="1" smtClean="0"/>
              <a:t>kopyayi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guncelledikten</a:t>
            </a:r>
            <a:r>
              <a:rPr lang="en-US" sz="1400" dirty="0" smtClean="0"/>
              <a:t> </a:t>
            </a:r>
            <a:r>
              <a:rPr lang="en-US" sz="1400" dirty="0" err="1" smtClean="0"/>
              <a:t>hemen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anabellegi</a:t>
            </a:r>
            <a:r>
              <a:rPr lang="en-US" sz="1400" dirty="0" smtClean="0"/>
              <a:t> de </a:t>
            </a:r>
            <a:r>
              <a:rPr lang="en-US" sz="1400" dirty="0" err="1" smtClean="0"/>
              <a:t>guncelliyor</a:t>
            </a:r>
            <a:r>
              <a:rPr lang="en-US" sz="1400" dirty="0" smtClean="0"/>
              <a:t>. Her </a:t>
            </a:r>
            <a:r>
              <a:rPr lang="en-US" sz="1400" dirty="0" err="1" smtClean="0"/>
              <a:t>degisiklikte</a:t>
            </a:r>
            <a:r>
              <a:rPr lang="en-US" sz="1400" dirty="0" smtClean="0"/>
              <a:t> </a:t>
            </a:r>
            <a:r>
              <a:rPr lang="en-US" sz="1400" dirty="0" err="1" smtClean="0"/>
              <a:t>bunu</a:t>
            </a:r>
            <a:r>
              <a:rPr lang="en-US" sz="1400" dirty="0" smtClean="0"/>
              <a:t> </a:t>
            </a:r>
            <a:r>
              <a:rPr lang="en-US" sz="1400" dirty="0" err="1" smtClean="0"/>
              <a:t>yaptigi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islemini</a:t>
            </a:r>
            <a:r>
              <a:rPr lang="en-US" sz="1400" dirty="0" smtClean="0"/>
              <a:t> </a:t>
            </a:r>
            <a:r>
              <a:rPr lang="en-US" sz="1400" dirty="0" err="1" smtClean="0"/>
              <a:t>uzatmak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dezavantaja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.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 </a:t>
            </a:r>
            <a:r>
              <a:rPr lang="en-US" sz="1400" dirty="0" err="1" smtClean="0"/>
              <a:t>burda</a:t>
            </a:r>
            <a:r>
              <a:rPr lang="en-US" sz="1400" dirty="0" smtClean="0"/>
              <a:t> da </a:t>
            </a:r>
            <a:r>
              <a:rPr lang="en-US" sz="1400" dirty="0" err="1" smtClean="0"/>
              <a:t>standart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cozum</a:t>
            </a:r>
            <a:r>
              <a:rPr lang="en-US" sz="1400" dirty="0" smtClean="0"/>
              <a:t> </a:t>
            </a:r>
            <a:r>
              <a:rPr lang="en-US" sz="1400" dirty="0" err="1" smtClean="0"/>
              <a:t>yoktur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yavaslik</a:t>
            </a:r>
            <a:r>
              <a:rPr lang="en-US" sz="1400" dirty="0" smtClean="0"/>
              <a:t> </a:t>
            </a:r>
            <a:r>
              <a:rPr lang="en-US" sz="1400" dirty="0" err="1" smtClean="0"/>
              <a:t>problemini</a:t>
            </a:r>
            <a:r>
              <a:rPr lang="en-US" sz="1400" dirty="0" smtClean="0"/>
              <a:t> </a:t>
            </a:r>
            <a:r>
              <a:rPr lang="en-US" sz="1400" dirty="0" err="1" smtClean="0"/>
              <a:t>cozmek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buffer </a:t>
            </a:r>
            <a:r>
              <a:rPr lang="en-US" sz="1400" dirty="0" err="1" smtClean="0"/>
              <a:t>olusturulmustur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anabellekteki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</a:t>
            </a:r>
            <a:r>
              <a:rPr lang="en-US" sz="1400" dirty="0" smtClean="0"/>
              <a:t> </a:t>
            </a:r>
            <a:r>
              <a:rPr lang="en-US" sz="1400" dirty="0" err="1" smtClean="0"/>
              <a:t>istekleri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bufferda</a:t>
            </a:r>
            <a:r>
              <a:rPr lang="en-US" sz="1400" dirty="0" smtClean="0"/>
              <a:t> </a:t>
            </a:r>
            <a:r>
              <a:rPr lang="en-US" sz="1400" dirty="0" err="1" smtClean="0"/>
              <a:t>tutulur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guncellendikten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hemen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buffer’a</a:t>
            </a:r>
            <a:r>
              <a:rPr lang="en-US" sz="1400" dirty="0" smtClean="0"/>
              <a:t> </a:t>
            </a:r>
            <a:r>
              <a:rPr lang="en-US" sz="1400" dirty="0" err="1" smtClean="0"/>
              <a:t>atilir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de </a:t>
            </a:r>
            <a:r>
              <a:rPr lang="en-US" sz="1400" dirty="0" err="1" smtClean="0"/>
              <a:t>guncellensin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biz </a:t>
            </a:r>
            <a:r>
              <a:rPr lang="en-US" sz="1400" dirty="0" err="1" smtClean="0"/>
              <a:t>isimize</a:t>
            </a:r>
            <a:r>
              <a:rPr lang="en-US" sz="1400" dirty="0" smtClean="0"/>
              <a:t>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ederiz</a:t>
            </a:r>
            <a:r>
              <a:rPr lang="en-US" sz="1400" dirty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akis</a:t>
            </a:r>
            <a:r>
              <a:rPr lang="en-US" sz="1400" dirty="0" smtClean="0"/>
              <a:t>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eder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anabellegin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guncellenmesi</a:t>
            </a:r>
            <a:r>
              <a:rPr lang="en-US" sz="1400" dirty="0" smtClean="0"/>
              <a:t> </a:t>
            </a:r>
            <a:r>
              <a:rPr lang="en-US" sz="1400" dirty="0" err="1" smtClean="0"/>
              <a:t>beklenmez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yavaslik</a:t>
            </a:r>
            <a:r>
              <a:rPr lang="en-US" sz="1400" dirty="0" smtClean="0"/>
              <a:t> </a:t>
            </a:r>
            <a:r>
              <a:rPr lang="en-US" sz="1400" dirty="0" err="1" smtClean="0"/>
              <a:t>ortadan</a:t>
            </a:r>
            <a:r>
              <a:rPr lang="en-US" sz="1400" dirty="0" smtClean="0"/>
              <a:t> </a:t>
            </a:r>
            <a:r>
              <a:rPr lang="en-US" sz="1400" dirty="0" err="1" smtClean="0"/>
              <a:t>kalkmis</a:t>
            </a:r>
            <a:r>
              <a:rPr lang="en-US" sz="1400" dirty="0" smtClean="0"/>
              <a:t> </a:t>
            </a:r>
            <a:r>
              <a:rPr lang="en-US" sz="1400" dirty="0" err="1" smtClean="0"/>
              <a:t>olur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buffer </a:t>
            </a:r>
            <a:r>
              <a:rPr lang="en-US" sz="1400" dirty="0" err="1" smtClean="0"/>
              <a:t>dolarsa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surecte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buffer’a</a:t>
            </a:r>
            <a:r>
              <a:rPr lang="en-US" sz="1400" dirty="0" smtClean="0"/>
              <a:t> </a:t>
            </a:r>
            <a:r>
              <a:rPr lang="en-US" sz="1400" dirty="0" err="1" smtClean="0"/>
              <a:t>yerlesemeyecegi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o </a:t>
            </a:r>
            <a:r>
              <a:rPr lang="en-US" sz="1400" dirty="0" err="1" smtClean="0"/>
              <a:t>yerlesene</a:t>
            </a:r>
            <a:r>
              <a:rPr lang="en-US" sz="1400" dirty="0" smtClean="0"/>
              <a:t> </a:t>
            </a:r>
            <a:r>
              <a:rPr lang="en-US" sz="1400" dirty="0" err="1" smtClean="0"/>
              <a:t>kadar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akis</a:t>
            </a:r>
            <a:r>
              <a:rPr lang="en-US" sz="1400" dirty="0" smtClean="0"/>
              <a:t> </a:t>
            </a:r>
            <a:r>
              <a:rPr lang="en-US" sz="1400" dirty="0" err="1" smtClean="0"/>
              <a:t>durur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bekler</a:t>
            </a:r>
            <a:r>
              <a:rPr lang="en-US" sz="1400" dirty="0" smtClean="0"/>
              <a:t>. (CPU </a:t>
            </a:r>
            <a:r>
              <a:rPr lang="en-US" sz="1400" dirty="0" err="1" smtClean="0"/>
              <a:t>bekliyor</a:t>
            </a:r>
            <a:r>
              <a:rPr lang="en-US" sz="1400" dirty="0" smtClean="0"/>
              <a:t>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ediyor</a:t>
            </a:r>
            <a:r>
              <a:rPr lang="en-US" sz="1400" dirty="0" smtClean="0"/>
              <a:t>). </a:t>
            </a:r>
            <a:r>
              <a:rPr lang="en-US" sz="1400" dirty="0" err="1" smtClean="0"/>
              <a:t>Avantaj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surekli</a:t>
            </a:r>
            <a:r>
              <a:rPr lang="en-US" sz="1400" dirty="0" smtClean="0"/>
              <a:t> </a:t>
            </a:r>
            <a:r>
              <a:rPr lang="en-US" sz="1400" dirty="0" err="1" smtClean="0"/>
              <a:t>tutarli</a:t>
            </a:r>
            <a:r>
              <a:rPr lang="en-US" sz="1400" dirty="0" smtClean="0"/>
              <a:t> </a:t>
            </a:r>
            <a:r>
              <a:rPr lang="en-US" sz="1400" dirty="0" err="1" smtClean="0"/>
              <a:t>tutulur</a:t>
            </a:r>
            <a:r>
              <a:rPr lang="en-US" sz="1400" dirty="0" smtClean="0"/>
              <a:t>. Bu </a:t>
            </a:r>
            <a:r>
              <a:rPr lang="en-US" sz="1400" dirty="0" err="1" smtClean="0"/>
              <a:t>tutarliligin</a:t>
            </a:r>
            <a:r>
              <a:rPr lang="en-US" sz="1400" dirty="0" smtClean="0"/>
              <a:t> </a:t>
            </a:r>
            <a:r>
              <a:rPr lang="en-US" sz="1400" dirty="0" err="1" smtClean="0"/>
              <a:t>onemi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DMA </a:t>
            </a:r>
            <a:r>
              <a:rPr lang="en-US" sz="1400" dirty="0" err="1" smtClean="0"/>
              <a:t>dersinde</a:t>
            </a:r>
            <a:r>
              <a:rPr lang="en-US" sz="1400" dirty="0" smtClean="0"/>
              <a:t> </a:t>
            </a:r>
            <a:r>
              <a:rPr lang="en-US" sz="1400" dirty="0" err="1" smtClean="0"/>
              <a:t>bahsettik</a:t>
            </a:r>
            <a:r>
              <a:rPr lang="en-US" sz="1400" dirty="0" smtClean="0"/>
              <a:t>. (</a:t>
            </a:r>
            <a:r>
              <a:rPr lang="en-US" sz="1400" dirty="0" err="1" smtClean="0"/>
              <a:t>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gunceli</a:t>
            </a:r>
            <a:r>
              <a:rPr lang="en-US" sz="1400" dirty="0" smtClean="0"/>
              <a:t> </a:t>
            </a:r>
            <a:r>
              <a:rPr lang="en-US" sz="1400" dirty="0" err="1" smtClean="0"/>
              <a:t>cache’de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once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cache’e</a:t>
            </a:r>
            <a:r>
              <a:rPr lang="en-US" sz="1400" dirty="0" smtClean="0"/>
              <a:t> gore </a:t>
            </a:r>
            <a:r>
              <a:rPr lang="en-US" sz="1400" dirty="0" err="1" smtClean="0"/>
              <a:t>guncellenmeli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transfer </a:t>
            </a:r>
            <a:r>
              <a:rPr lang="en-US" sz="1400" dirty="0" err="1" smtClean="0"/>
              <a:t>yapilmali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zaten</a:t>
            </a:r>
            <a:r>
              <a:rPr lang="en-US" sz="1400" dirty="0" smtClean="0"/>
              <a:t> </a:t>
            </a:r>
            <a:r>
              <a:rPr lang="en-US" sz="1400" dirty="0" err="1" smtClean="0"/>
              <a:t>ikisi</a:t>
            </a:r>
            <a:r>
              <a:rPr lang="en-US" sz="1400" dirty="0" smtClean="0"/>
              <a:t> </a:t>
            </a:r>
            <a:r>
              <a:rPr lang="en-US" sz="1400" dirty="0" err="1" smtClean="0"/>
              <a:t>hep</a:t>
            </a:r>
            <a:r>
              <a:rPr lang="en-US" sz="1400" dirty="0" smtClean="0"/>
              <a:t> </a:t>
            </a:r>
            <a:r>
              <a:rPr lang="en-US" sz="1400" dirty="0" err="1" smtClean="0"/>
              <a:t>tutarli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yuzden</a:t>
            </a:r>
            <a:r>
              <a:rPr lang="en-US" sz="1400" dirty="0" smtClean="0"/>
              <a:t> </a:t>
            </a:r>
            <a:r>
              <a:rPr lang="en-US" sz="1400" dirty="0" err="1" smtClean="0"/>
              <a:t>avantajli</a:t>
            </a:r>
            <a:r>
              <a:rPr lang="en-US" sz="1400" dirty="0" smtClean="0"/>
              <a:t>)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oldugunda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kullanilir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durumunda</a:t>
            </a:r>
            <a:r>
              <a:rPr lang="en-US" sz="1400" dirty="0" smtClean="0"/>
              <a:t> ne </a:t>
            </a:r>
            <a:r>
              <a:rPr lang="en-US" sz="1400" dirty="0" err="1" smtClean="0"/>
              <a:t>yapilacagi</a:t>
            </a:r>
            <a:r>
              <a:rPr lang="en-US" sz="1400" dirty="0" smtClean="0"/>
              <a:t> </a:t>
            </a:r>
            <a:r>
              <a:rPr lang="en-US" sz="1400" dirty="0" err="1" smtClean="0"/>
              <a:t>soylenmiyor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54" y="4061361"/>
            <a:ext cx="7308273" cy="2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691" y="134937"/>
            <a:ext cx="10515600" cy="378392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1400" b="1" i="1" dirty="0" smtClean="0"/>
              <a:t>Write-back </a:t>
            </a:r>
            <a:r>
              <a:rPr lang="en-US" sz="1400" dirty="0" smtClean="0"/>
              <a:t>=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oldugunda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kullanilir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durumunda</a:t>
            </a:r>
            <a:r>
              <a:rPr lang="en-US" sz="1400" dirty="0" smtClean="0"/>
              <a:t> ne </a:t>
            </a:r>
            <a:r>
              <a:rPr lang="en-US" sz="1400" dirty="0" err="1" smtClean="0"/>
              <a:t>yapilacagi</a:t>
            </a:r>
            <a:r>
              <a:rPr lang="en-US" sz="1400" dirty="0" smtClean="0"/>
              <a:t> </a:t>
            </a:r>
            <a:r>
              <a:rPr lang="en-US" sz="1400" dirty="0" err="1" smtClean="0"/>
              <a:t>soylenmiyor</a:t>
            </a:r>
            <a:r>
              <a:rPr lang="en-US" sz="1400" dirty="0" smtClean="0"/>
              <a:t>.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oldugunda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guncelliyor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guncellemiyor</a:t>
            </a:r>
            <a:r>
              <a:rPr lang="en-US" sz="1400" dirty="0" smtClean="0"/>
              <a:t>. O </a:t>
            </a:r>
            <a:r>
              <a:rPr lang="en-US" sz="1400" dirty="0" err="1" smtClean="0"/>
              <a:t>istegi</a:t>
            </a:r>
            <a:r>
              <a:rPr lang="en-US" sz="1400" dirty="0" smtClean="0"/>
              <a:t> </a:t>
            </a:r>
            <a:r>
              <a:rPr lang="en-US" sz="1400" dirty="0" err="1" smtClean="0"/>
              <a:t>gidip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yere</a:t>
            </a:r>
            <a:r>
              <a:rPr lang="en-US" sz="1400" dirty="0" smtClean="0"/>
              <a:t> not </a:t>
            </a:r>
            <a:r>
              <a:rPr lang="en-US" sz="1400" dirty="0" err="1" smtClean="0"/>
              <a:t>aliyor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diyorki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onbellegin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kismi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guncellendi</a:t>
            </a:r>
            <a:r>
              <a:rPr lang="en-US" sz="1400" dirty="0" smtClean="0"/>
              <a:t>. </a:t>
            </a:r>
            <a:r>
              <a:rPr lang="en-US" sz="1400" dirty="0" err="1" smtClean="0"/>
              <a:t>Az</a:t>
            </a:r>
            <a:r>
              <a:rPr lang="en-US" sz="1400" dirty="0" smtClean="0"/>
              <a:t> </a:t>
            </a:r>
            <a:r>
              <a:rPr lang="en-US" sz="1400" dirty="0" err="1" smtClean="0"/>
              <a:t>oncekinde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not </a:t>
            </a:r>
            <a:r>
              <a:rPr lang="en-US" sz="1400" dirty="0" err="1" smtClean="0"/>
              <a:t>ediliyordu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arka</a:t>
            </a:r>
            <a:r>
              <a:rPr lang="en-US" sz="1400" dirty="0" smtClean="0"/>
              <a:t> </a:t>
            </a:r>
            <a:r>
              <a:rPr lang="en-US" sz="1400" dirty="0" err="1" smtClean="0"/>
              <a:t>planda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ediyordu</a:t>
            </a:r>
            <a:r>
              <a:rPr lang="en-US" sz="1400" dirty="0"/>
              <a:t> </a:t>
            </a:r>
            <a:r>
              <a:rPr lang="en-US" sz="1400" dirty="0" err="1" smtClean="0"/>
              <a:t>bufferdan</a:t>
            </a:r>
            <a:r>
              <a:rPr lang="en-US" sz="1400" dirty="0" smtClean="0"/>
              <a:t>.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oyle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yok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not </a:t>
            </a:r>
            <a:r>
              <a:rPr lang="en-US" sz="1400" dirty="0" err="1" smtClean="0"/>
              <a:t>ediliyor</a:t>
            </a:r>
            <a:r>
              <a:rPr lang="en-US" sz="1400" dirty="0" smtClean="0"/>
              <a:t>.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yazilimla</a:t>
            </a:r>
            <a:r>
              <a:rPr lang="en-US" sz="1400" dirty="0" smtClean="0"/>
              <a:t> (Pentium </a:t>
            </a:r>
            <a:r>
              <a:rPr lang="en-US" sz="1400" dirty="0" err="1" smtClean="0"/>
              <a:t>islemcili</a:t>
            </a:r>
            <a:r>
              <a:rPr lang="en-US" sz="1400" dirty="0" smtClean="0"/>
              <a:t> </a:t>
            </a:r>
            <a:r>
              <a:rPr lang="en-US" sz="1400" dirty="0" err="1" smtClean="0"/>
              <a:t>sistemlerde</a:t>
            </a:r>
            <a:r>
              <a:rPr lang="en-US" sz="1400" dirty="0" smtClean="0"/>
              <a:t> </a:t>
            </a:r>
            <a:r>
              <a:rPr lang="en-US" sz="1400" b="1" i="1" dirty="0" smtClean="0"/>
              <a:t>WBINVD</a:t>
            </a:r>
            <a:r>
              <a:rPr lang="en-US" sz="1400" dirty="0" smtClean="0"/>
              <a:t> </a:t>
            </a:r>
            <a:r>
              <a:rPr lang="en-US" sz="1400" dirty="0" err="1" smtClean="0"/>
              <a:t>komutu</a:t>
            </a:r>
            <a:r>
              <a:rPr lang="en-US" sz="1400" dirty="0" smtClean="0"/>
              <a:t> </a:t>
            </a:r>
            <a:r>
              <a:rPr lang="en-US" sz="1400" dirty="0" err="1" smtClean="0"/>
              <a:t>girilirse</a:t>
            </a:r>
            <a:r>
              <a:rPr lang="en-US" sz="1400" dirty="0" smtClean="0"/>
              <a:t> not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guncellememiz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kez</a:t>
            </a:r>
            <a:r>
              <a:rPr lang="en-US" sz="1400" dirty="0" smtClean="0"/>
              <a:t> </a:t>
            </a:r>
            <a:r>
              <a:rPr lang="en-US" sz="1400" dirty="0" err="1" smtClean="0"/>
              <a:t>gidilip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yansitiliyor</a:t>
            </a:r>
            <a:r>
              <a:rPr lang="en-US" sz="1400" dirty="0" smtClean="0"/>
              <a:t>) </a:t>
            </a:r>
            <a:r>
              <a:rPr lang="en-US" sz="1400" dirty="0" err="1" smtClean="0"/>
              <a:t>ana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guncelleniyor</a:t>
            </a:r>
            <a:r>
              <a:rPr lang="en-US" sz="1400" dirty="0" smtClean="0"/>
              <a:t>. Bu durum </a:t>
            </a:r>
            <a:r>
              <a:rPr lang="en-US" sz="1400" dirty="0" err="1" smtClean="0"/>
              <a:t>biraz</a:t>
            </a:r>
            <a:r>
              <a:rPr lang="en-US" sz="1400" dirty="0" smtClean="0"/>
              <a:t> </a:t>
            </a:r>
            <a:r>
              <a:rPr lang="en-US" sz="1400" dirty="0" err="1" smtClean="0"/>
              <a:t>dosya</a:t>
            </a:r>
            <a:r>
              <a:rPr lang="en-US" sz="1400" dirty="0" smtClean="0"/>
              <a:t> </a:t>
            </a:r>
            <a:r>
              <a:rPr lang="en-US" sz="1400" dirty="0" err="1" smtClean="0"/>
              <a:t>okuma-yazma</a:t>
            </a:r>
            <a:r>
              <a:rPr lang="en-US" sz="1400" dirty="0" smtClean="0"/>
              <a:t> </a:t>
            </a:r>
            <a:r>
              <a:rPr lang="en-US" sz="1400" dirty="0" err="1" smtClean="0"/>
              <a:t>islemine</a:t>
            </a:r>
            <a:r>
              <a:rPr lang="en-US" sz="1400" dirty="0" smtClean="0"/>
              <a:t> </a:t>
            </a:r>
            <a:r>
              <a:rPr lang="en-US" sz="1400" dirty="0" err="1" smtClean="0"/>
              <a:t>benzer</a:t>
            </a:r>
            <a:r>
              <a:rPr lang="en-US" sz="1400" dirty="0" smtClean="0"/>
              <a:t>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</a:t>
            </a:r>
            <a:r>
              <a:rPr lang="en-US" sz="1400" dirty="0" err="1" smtClean="0"/>
              <a:t>siz</a:t>
            </a:r>
            <a:r>
              <a:rPr lang="en-US" sz="1400" dirty="0" smtClean="0"/>
              <a:t> </a:t>
            </a:r>
            <a:r>
              <a:rPr lang="en-US" sz="1400" dirty="0" err="1" smtClean="0"/>
              <a:t>gidip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dosyaya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yaptiginizda</a:t>
            </a:r>
            <a:r>
              <a:rPr lang="en-US" sz="1400" dirty="0" smtClean="0"/>
              <a:t> </a:t>
            </a:r>
            <a:r>
              <a:rPr lang="en-US" sz="1400" dirty="0" err="1" smtClean="0"/>
              <a:t>dosya</a:t>
            </a:r>
            <a:r>
              <a:rPr lang="en-US" sz="1400" dirty="0" smtClean="0"/>
              <a:t> direct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degistirilmez</a:t>
            </a:r>
            <a:r>
              <a:rPr lang="en-US" sz="1400" dirty="0" smtClean="0"/>
              <a:t>. Ne zaman </a:t>
            </a:r>
            <a:r>
              <a:rPr lang="en-US" sz="1400" dirty="0" err="1" smtClean="0"/>
              <a:t>degistirilir</a:t>
            </a:r>
            <a:r>
              <a:rPr lang="en-US" sz="1400" dirty="0" smtClean="0"/>
              <a:t>? </a:t>
            </a:r>
            <a:r>
              <a:rPr lang="en-US" sz="1400" dirty="0" err="1" smtClean="0"/>
              <a:t>Dosya</a:t>
            </a:r>
            <a:r>
              <a:rPr lang="en-US" sz="1400" dirty="0" smtClean="0"/>
              <a:t> </a:t>
            </a:r>
            <a:r>
              <a:rPr lang="en-US" sz="1400" dirty="0" err="1" smtClean="0"/>
              <a:t>kapatildiginda</a:t>
            </a:r>
            <a:r>
              <a:rPr lang="en-US" sz="1400" dirty="0" smtClean="0"/>
              <a:t>.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FLUSH</a:t>
            </a:r>
            <a:r>
              <a:rPr lang="en-US" sz="1400" dirty="0"/>
              <a:t> </a:t>
            </a:r>
            <a:r>
              <a:rPr lang="en-US" sz="1400" dirty="0" err="1" smtClean="0"/>
              <a:t>komutu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dosyanin</a:t>
            </a:r>
            <a:r>
              <a:rPr lang="en-US" sz="1400" dirty="0" smtClean="0"/>
              <a:t> </a:t>
            </a:r>
            <a:r>
              <a:rPr lang="en-US" sz="1400" dirty="0" err="1" smtClean="0"/>
              <a:t>kapanmasini</a:t>
            </a:r>
            <a:r>
              <a:rPr lang="en-US" sz="1400" dirty="0" smtClean="0"/>
              <a:t> </a:t>
            </a:r>
            <a:r>
              <a:rPr lang="en-US" sz="1400" dirty="0" err="1" smtClean="0"/>
              <a:t>beklemeden</a:t>
            </a:r>
            <a:r>
              <a:rPr lang="en-US" sz="1400" dirty="0" smtClean="0"/>
              <a:t> </a:t>
            </a:r>
            <a:r>
              <a:rPr lang="en-US" sz="1400" dirty="0" err="1" smtClean="0"/>
              <a:t>dosyada</a:t>
            </a:r>
            <a:r>
              <a:rPr lang="en-US" sz="1400" dirty="0" smtClean="0"/>
              <a:t> </a:t>
            </a:r>
            <a:r>
              <a:rPr lang="en-US" sz="1400" dirty="0" err="1" smtClean="0"/>
              <a:t>yapilan</a:t>
            </a:r>
            <a:r>
              <a:rPr lang="en-US" sz="1400" dirty="0" smtClean="0"/>
              <a:t> tum </a:t>
            </a:r>
            <a:r>
              <a:rPr lang="en-US" sz="1400" dirty="0" err="1" smtClean="0"/>
              <a:t>degisiklikler</a:t>
            </a:r>
            <a:r>
              <a:rPr lang="en-US" sz="1400" dirty="0" smtClean="0"/>
              <a:t> </a:t>
            </a:r>
            <a:r>
              <a:rPr lang="en-US" sz="1400" dirty="0" err="1" smtClean="0"/>
              <a:t>yansitilir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</a:t>
            </a:r>
            <a:r>
              <a:rPr lang="en-US" sz="1400" dirty="0" smtClean="0"/>
              <a:t> </a:t>
            </a:r>
            <a:r>
              <a:rPr lang="en-US" sz="1400" dirty="0" err="1" smtClean="0"/>
              <a:t>donanimsal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da </a:t>
            </a:r>
            <a:r>
              <a:rPr lang="en-US" sz="1400" dirty="0" err="1" smtClean="0"/>
              <a:t>gerceklestirilebilir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Islemcinin</a:t>
            </a:r>
            <a:r>
              <a:rPr lang="en-US" sz="1400" dirty="0" smtClean="0"/>
              <a:t> Flush </a:t>
            </a:r>
            <a:r>
              <a:rPr lang="en-US" sz="1400" dirty="0" err="1" smtClean="0"/>
              <a:t>diye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pini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orasi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).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DMA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transfer </a:t>
            </a:r>
            <a:r>
              <a:rPr lang="en-US" sz="1400" dirty="0" err="1" smtClean="0"/>
              <a:t>yapacaz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tutarli</a:t>
            </a:r>
            <a:r>
              <a:rPr lang="en-US" sz="1400" dirty="0" smtClean="0"/>
              <a:t> </a:t>
            </a:r>
            <a:r>
              <a:rPr lang="en-US" sz="1400" dirty="0" err="1" smtClean="0"/>
              <a:t>olmadigi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burdaki</a:t>
            </a:r>
            <a:r>
              <a:rPr lang="en-US" sz="1400" dirty="0" smtClean="0"/>
              <a:t> </a:t>
            </a:r>
            <a:r>
              <a:rPr lang="en-US" sz="1400" dirty="0" err="1" smtClean="0"/>
              <a:t>yazilimsal</a:t>
            </a:r>
            <a:r>
              <a:rPr lang="en-US" sz="1400" dirty="0" smtClean="0"/>
              <a:t>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donanimsal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cozumle</a:t>
            </a:r>
            <a:r>
              <a:rPr lang="en-US" sz="1400" dirty="0" smtClean="0"/>
              <a:t> </a:t>
            </a:r>
            <a:r>
              <a:rPr lang="en-US" sz="1400" dirty="0" err="1" smtClean="0"/>
              <a:t>iki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tutarli</a:t>
            </a:r>
            <a:r>
              <a:rPr lang="en-US" sz="1400" dirty="0" smtClean="0"/>
              <a:t> hale </a:t>
            </a:r>
            <a:r>
              <a:rPr lang="en-US" sz="1400" dirty="0" err="1" smtClean="0"/>
              <a:t>getirilip</a:t>
            </a:r>
            <a:r>
              <a:rPr lang="en-US" sz="1400" dirty="0" smtClean="0"/>
              <a:t> o </a:t>
            </a:r>
            <a:r>
              <a:rPr lang="en-US" sz="1400" dirty="0" err="1" smtClean="0"/>
              <a:t>sekilde</a:t>
            </a:r>
            <a:r>
              <a:rPr lang="en-US" sz="1400" dirty="0" smtClean="0"/>
              <a:t> transfer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ettirilir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DMA </a:t>
            </a:r>
            <a:r>
              <a:rPr lang="en-US" sz="1400" dirty="0" err="1" smtClean="0"/>
              <a:t>islemciden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istiyordu</a:t>
            </a:r>
            <a:r>
              <a:rPr lang="en-US" sz="1400" dirty="0" smtClean="0"/>
              <a:t> </a:t>
            </a:r>
            <a:r>
              <a:rPr lang="en-US" sz="1400" dirty="0" err="1" smtClean="0"/>
              <a:t>falan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surecte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islemler</a:t>
            </a:r>
            <a:r>
              <a:rPr lang="en-US" sz="1400" dirty="0" smtClean="0"/>
              <a:t> </a:t>
            </a:r>
            <a:r>
              <a:rPr lang="en-US" sz="1400" dirty="0" err="1" smtClean="0"/>
              <a:t>gerceklesiyor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onay</a:t>
            </a:r>
            <a:r>
              <a:rPr lang="en-US" sz="1400" dirty="0" smtClean="0"/>
              <a:t> </a:t>
            </a:r>
            <a:r>
              <a:rPr lang="en-US" sz="1400" dirty="0" err="1" smtClean="0"/>
              <a:t>verilip</a:t>
            </a:r>
            <a:r>
              <a:rPr lang="en-US" sz="1400" dirty="0" smtClean="0"/>
              <a:t> transfer </a:t>
            </a:r>
            <a:r>
              <a:rPr lang="en-US" sz="1400" dirty="0" err="1" smtClean="0"/>
              <a:t>basliyor</a:t>
            </a:r>
            <a:r>
              <a:rPr lang="en-US" sz="1400" dirty="0" smtClean="0"/>
              <a:t>. Write-</a:t>
            </a:r>
            <a:r>
              <a:rPr lang="en-US" sz="1400" dirty="0" err="1" smtClean="0"/>
              <a:t>through’a</a:t>
            </a:r>
            <a:r>
              <a:rPr lang="en-US" sz="1400" dirty="0" smtClean="0"/>
              <a:t> gore </a:t>
            </a:r>
            <a:r>
              <a:rPr lang="en-US" sz="1400" dirty="0" err="1" smtClean="0"/>
              <a:t>avantaji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islerinin</a:t>
            </a:r>
            <a:r>
              <a:rPr lang="en-US" sz="1400" dirty="0" smtClean="0"/>
              <a:t> </a:t>
            </a:r>
            <a:r>
              <a:rPr lang="en-US" sz="1400" dirty="0" err="1" smtClean="0"/>
              <a:t>kisalmasidir</a:t>
            </a:r>
            <a:r>
              <a:rPr lang="en-US" sz="1400" dirty="0" smtClean="0"/>
              <a:t>. </a:t>
            </a:r>
            <a:r>
              <a:rPr lang="en-US" sz="1400" dirty="0" err="1" smtClean="0"/>
              <a:t>Dezavantaji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DMA </a:t>
            </a:r>
            <a:r>
              <a:rPr lang="en-US" sz="1400" dirty="0" err="1" smtClean="0"/>
              <a:t>transferinde</a:t>
            </a:r>
            <a:r>
              <a:rPr lang="en-US" sz="1400" dirty="0" smtClean="0"/>
              <a:t> </a:t>
            </a:r>
            <a:r>
              <a:rPr lang="en-US" sz="1400" dirty="0" err="1" smtClean="0"/>
              <a:t>ortaya</a:t>
            </a:r>
            <a:r>
              <a:rPr lang="en-US" sz="1400" dirty="0" smtClean="0"/>
              <a:t> </a:t>
            </a:r>
            <a:r>
              <a:rPr lang="en-US" sz="1400" dirty="0" err="1" smtClean="0"/>
              <a:t>cikar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b="1" i="1" dirty="0" smtClean="0"/>
              <a:t>Write-allocate =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olmasi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durumunda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strateji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kullanilabilir</a:t>
            </a:r>
            <a:r>
              <a:rPr lang="en-US" sz="1400" dirty="0" smtClean="0"/>
              <a:t>.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gidiyoruz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anabellekteki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guncelliyoruz</a:t>
            </a:r>
            <a:r>
              <a:rPr lang="en-US" sz="1400" dirty="0" smtClean="0"/>
              <a:t>. (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guncelliyoruz</a:t>
            </a:r>
            <a:r>
              <a:rPr lang="en-US" sz="1400" dirty="0" smtClean="0"/>
              <a:t>).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yapilan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guncellemelerden</a:t>
            </a:r>
            <a:r>
              <a:rPr lang="en-US" sz="1400" dirty="0" smtClean="0"/>
              <a:t> </a:t>
            </a:r>
            <a:r>
              <a:rPr lang="en-US" sz="1400" dirty="0" err="1" smtClean="0"/>
              <a:t>hemen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o </a:t>
            </a:r>
            <a:r>
              <a:rPr lang="en-US" sz="1400" dirty="0" err="1" smtClean="0"/>
              <a:t>adrese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yakinina</a:t>
            </a:r>
            <a:r>
              <a:rPr lang="en-US" sz="1400" dirty="0" smtClean="0"/>
              <a:t> </a:t>
            </a:r>
            <a:r>
              <a:rPr lang="en-US" sz="1400" dirty="0" err="1" smtClean="0"/>
              <a:t>eriselecegini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dusunerek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guncellenen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iceren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tasiyan</a:t>
            </a:r>
            <a:r>
              <a:rPr lang="en-US" sz="1400" dirty="0" smtClean="0"/>
              <a:t> cache controller de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guncelleme</a:t>
            </a:r>
            <a:r>
              <a:rPr lang="en-US" sz="1400" dirty="0" smtClean="0"/>
              <a:t> </a:t>
            </a:r>
            <a:r>
              <a:rPr lang="en-US" sz="1400" dirty="0" err="1" smtClean="0"/>
              <a:t>yapilirken</a:t>
            </a:r>
            <a:r>
              <a:rPr lang="en-US" sz="1400" dirty="0" smtClean="0"/>
              <a:t> CPU </a:t>
            </a:r>
            <a:r>
              <a:rPr lang="en-US" sz="1400" dirty="0" err="1" smtClean="0"/>
              <a:t>beklemez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de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yavaslik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 </a:t>
            </a:r>
            <a:r>
              <a:rPr lang="en-US" sz="1400" dirty="0" err="1" smtClean="0"/>
              <a:t>burda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Onbellekte</a:t>
            </a:r>
            <a:r>
              <a:rPr lang="en-US" sz="1400" dirty="0" smtClean="0"/>
              <a:t> biz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satirlarini</a:t>
            </a:r>
            <a:r>
              <a:rPr lang="en-US" sz="1400" dirty="0" smtClean="0"/>
              <a:t> </a:t>
            </a:r>
            <a:r>
              <a:rPr lang="en-US" sz="1400" dirty="0" err="1" smtClean="0"/>
              <a:t>tutmuyoruz</a:t>
            </a:r>
            <a:r>
              <a:rPr lang="en-US" sz="1400" dirty="0" smtClean="0"/>
              <a:t>.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satirlarinin</a:t>
            </a:r>
            <a:r>
              <a:rPr lang="en-US" sz="1400" dirty="0" smtClean="0"/>
              <a:t> her </a:t>
            </a:r>
            <a:r>
              <a:rPr lang="en-US" sz="1400" dirty="0" err="1" smtClean="0"/>
              <a:t>biri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ilave</a:t>
            </a:r>
            <a:r>
              <a:rPr lang="en-US" sz="1400" dirty="0" smtClean="0"/>
              <a:t> </a:t>
            </a:r>
            <a:r>
              <a:rPr lang="en-US" sz="1400" dirty="0" err="1" smtClean="0"/>
              <a:t>bilgiler</a:t>
            </a:r>
            <a:r>
              <a:rPr lang="en-US" sz="1400" dirty="0" smtClean="0"/>
              <a:t> de </a:t>
            </a:r>
            <a:r>
              <a:rPr lang="en-US" sz="1400" dirty="0" err="1" smtClean="0"/>
              <a:t>tutulur</a:t>
            </a:r>
            <a:r>
              <a:rPr lang="en-US" sz="1400" dirty="0" smtClean="0"/>
              <a:t>. O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satirinin</a:t>
            </a:r>
            <a:r>
              <a:rPr lang="en-US" sz="1400" dirty="0" smtClean="0"/>
              <a:t> </a:t>
            </a:r>
            <a:r>
              <a:rPr lang="en-US" sz="1400" dirty="0" err="1" smtClean="0"/>
              <a:t>gecerli</a:t>
            </a:r>
            <a:r>
              <a:rPr lang="en-US" sz="1400" dirty="0" smtClean="0"/>
              <a:t> </a:t>
            </a:r>
            <a:r>
              <a:rPr lang="en-US" sz="1400" dirty="0" err="1" smtClean="0"/>
              <a:t>olup</a:t>
            </a:r>
            <a:r>
              <a:rPr lang="en-US" sz="1400" dirty="0" smtClean="0"/>
              <a:t> </a:t>
            </a:r>
            <a:r>
              <a:rPr lang="en-US" sz="1400" dirty="0" err="1" smtClean="0"/>
              <a:t>olmadigi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tutulur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.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 DMA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transfer </a:t>
            </a:r>
            <a:r>
              <a:rPr lang="en-US" sz="1400" dirty="0" err="1" smtClean="0"/>
              <a:t>yaptiniz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guncellediniz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anabellekteki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kopyasi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gidilip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gecerlilik</a:t>
            </a:r>
            <a:r>
              <a:rPr lang="en-US" sz="1400" dirty="0" smtClean="0"/>
              <a:t> </a:t>
            </a:r>
            <a:r>
              <a:rPr lang="en-US" sz="1400" dirty="0" err="1" smtClean="0"/>
              <a:t>ozelligi</a:t>
            </a:r>
            <a:r>
              <a:rPr lang="en-US" sz="1400" dirty="0" smtClean="0"/>
              <a:t> false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setlenir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gecersiz</a:t>
            </a:r>
            <a:r>
              <a:rPr lang="en-US" sz="1400" dirty="0" smtClean="0"/>
              <a:t> </a:t>
            </a:r>
            <a:r>
              <a:rPr lang="en-US" sz="1400" dirty="0" err="1" smtClean="0"/>
              <a:t>kilinir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sonraki</a:t>
            </a:r>
            <a:r>
              <a:rPr lang="en-US" sz="1400" dirty="0" smtClean="0"/>
              <a:t> </a:t>
            </a:r>
            <a:r>
              <a:rPr lang="en-US" sz="1400" dirty="0" err="1" smtClean="0"/>
              <a:t>islemlerde</a:t>
            </a:r>
            <a:r>
              <a:rPr lang="en-US" sz="1400" dirty="0"/>
              <a:t> </a:t>
            </a:r>
            <a:r>
              <a:rPr lang="en-US" sz="1400" dirty="0" err="1" smtClean="0"/>
              <a:t>yanlislik</a:t>
            </a:r>
            <a:r>
              <a:rPr lang="en-US" sz="1400" dirty="0" smtClean="0"/>
              <a:t> </a:t>
            </a:r>
            <a:r>
              <a:rPr lang="en-US" sz="1400" dirty="0" err="1" smtClean="0"/>
              <a:t>olmasin</a:t>
            </a:r>
            <a:r>
              <a:rPr lang="en-US" sz="1400" dirty="0" smtClean="0"/>
              <a:t> </a:t>
            </a:r>
            <a:r>
              <a:rPr lang="en-US" sz="1400" dirty="0" err="1" smtClean="0"/>
              <a:t>asil</a:t>
            </a:r>
            <a:r>
              <a:rPr lang="en-US" sz="1400" dirty="0" smtClean="0"/>
              <a:t> </a:t>
            </a:r>
            <a:r>
              <a:rPr lang="en-US" sz="1400" dirty="0" err="1" smtClean="0"/>
              <a:t>guncel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cunku</a:t>
            </a:r>
            <a:r>
              <a:rPr lang="en-US" sz="1400" dirty="0" smtClean="0"/>
              <a:t>. </a:t>
            </a:r>
            <a:r>
              <a:rPr lang="en-US" sz="1400" dirty="0" err="1" smtClean="0"/>
              <a:t>Gecersiz</a:t>
            </a:r>
            <a:r>
              <a:rPr lang="en-US" sz="1400" dirty="0" smtClean="0"/>
              <a:t> </a:t>
            </a:r>
            <a:r>
              <a:rPr lang="en-US" sz="1400" dirty="0" err="1" smtClean="0"/>
              <a:t>kilindiktan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onbellekteki</a:t>
            </a:r>
            <a:r>
              <a:rPr lang="en-US" sz="1400" dirty="0" smtClean="0"/>
              <a:t> o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</a:t>
            </a:r>
            <a:r>
              <a:rPr lang="en-US" sz="1400" dirty="0" err="1" smtClean="0"/>
              <a:t>erisilirse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olur</a:t>
            </a:r>
            <a:r>
              <a:rPr lang="en-US" sz="1400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54" y="4061361"/>
            <a:ext cx="7308273" cy="2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6239493" cy="685799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1400" dirty="0" smtClean="0"/>
              <a:t>I386 </a:t>
            </a:r>
            <a:r>
              <a:rPr lang="en-US" sz="1400" dirty="0" err="1" smtClean="0"/>
              <a:t>islemcisi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bilgisayari</a:t>
            </a:r>
            <a:r>
              <a:rPr lang="en-US" sz="1400" dirty="0" smtClean="0"/>
              <a:t> </a:t>
            </a:r>
            <a:r>
              <a:rPr lang="en-US" sz="1400" dirty="0" err="1" smtClean="0"/>
              <a:t>goz</a:t>
            </a:r>
            <a:r>
              <a:rPr lang="en-US" sz="1400" dirty="0" smtClean="0"/>
              <a:t> </a:t>
            </a:r>
            <a:r>
              <a:rPr lang="en-US" sz="1400" dirty="0" err="1" smtClean="0"/>
              <a:t>onunde</a:t>
            </a:r>
            <a:r>
              <a:rPr lang="en-US" sz="1400" dirty="0" smtClean="0"/>
              <a:t> </a:t>
            </a:r>
            <a:r>
              <a:rPr lang="en-US" sz="1400" dirty="0" err="1" smtClean="0"/>
              <a:t>bulunduruyoruz</a:t>
            </a:r>
            <a:r>
              <a:rPr lang="en-US" sz="1400" dirty="0" smtClean="0"/>
              <a:t>. (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boyutu</a:t>
            </a:r>
            <a:r>
              <a:rPr lang="en-US" sz="1400" dirty="0" smtClean="0"/>
              <a:t> 16KB,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16 Byte)</a:t>
            </a:r>
          </a:p>
          <a:p>
            <a:pPr>
              <a:buFontTx/>
              <a:buChar char="-"/>
            </a:pP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0 </a:t>
            </a:r>
            <a:r>
              <a:rPr lang="en-US" sz="1400" dirty="0" err="1" smtClean="0"/>
              <a:t>adresinden</a:t>
            </a:r>
            <a:r>
              <a:rPr lang="en-US" sz="1400" dirty="0" smtClean="0"/>
              <a:t> </a:t>
            </a:r>
            <a:r>
              <a:rPr lang="en-US" sz="1400" dirty="0" err="1" smtClean="0"/>
              <a:t>baslar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boyut</a:t>
            </a:r>
            <a:r>
              <a:rPr lang="en-US" sz="1400" dirty="0" smtClean="0"/>
              <a:t> ne </a:t>
            </a:r>
            <a:r>
              <a:rPr lang="en-US" sz="1400" dirty="0" err="1" smtClean="0"/>
              <a:t>kadarsa</a:t>
            </a:r>
            <a:r>
              <a:rPr lang="en-US" sz="1400" dirty="0" smtClean="0"/>
              <a:t> </a:t>
            </a:r>
            <a:r>
              <a:rPr lang="en-US" sz="1400" dirty="0" err="1" smtClean="0"/>
              <a:t>oraya</a:t>
            </a:r>
            <a:r>
              <a:rPr lang="en-US" sz="1400" dirty="0" smtClean="0"/>
              <a:t> </a:t>
            </a:r>
            <a:r>
              <a:rPr lang="en-US" sz="1400" dirty="0" err="1" smtClean="0"/>
              <a:t>kadar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</a:t>
            </a:r>
            <a:r>
              <a:rPr lang="en-US" sz="1400" dirty="0" smtClean="0"/>
              <a:t> </a:t>
            </a:r>
            <a:r>
              <a:rPr lang="en-US" sz="1400" dirty="0" err="1" smtClean="0"/>
              <a:t>ardisil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artar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biz x </a:t>
            </a:r>
            <a:r>
              <a:rPr lang="en-US" sz="1400" dirty="0" err="1" smtClean="0"/>
              <a:t>adresli</a:t>
            </a:r>
            <a:r>
              <a:rPr lang="en-US" sz="1400" dirty="0" smtClean="0"/>
              <a:t> </a:t>
            </a:r>
            <a:r>
              <a:rPr lang="en-US" sz="1400" dirty="0" err="1" smtClean="0"/>
              <a:t>satir</a:t>
            </a:r>
            <a:r>
              <a:rPr lang="en-US" sz="1400" dirty="0" smtClean="0"/>
              <a:t> </a:t>
            </a:r>
            <a:r>
              <a:rPr lang="en-US" sz="1400" dirty="0" err="1" smtClean="0"/>
              <a:t>dedigimizde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adrese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x </a:t>
            </a:r>
            <a:r>
              <a:rPr lang="en-US" sz="1400" dirty="0" err="1" smtClean="0"/>
              <a:t>adresli</a:t>
            </a:r>
            <a:r>
              <a:rPr lang="en-US" sz="1400" dirty="0" smtClean="0"/>
              <a:t> </a:t>
            </a:r>
            <a:r>
              <a:rPr lang="en-US" sz="1400" dirty="0" err="1" smtClean="0"/>
              <a:t>satir</a:t>
            </a:r>
            <a:r>
              <a:rPr lang="en-US" sz="1400" dirty="0" smtClean="0"/>
              <a:t> </a:t>
            </a:r>
            <a:r>
              <a:rPr lang="en-US" sz="1400" dirty="0" err="1" smtClean="0"/>
              <a:t>dedigimizde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adrese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4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b="1" dirty="0" err="1" smtClean="0"/>
              <a:t>onbellek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satiri</a:t>
            </a:r>
            <a:r>
              <a:rPr lang="en-US" sz="1400" b="1" dirty="0" smtClean="0"/>
              <a:t> (!!!block!!!) </a:t>
            </a:r>
            <a:r>
              <a:rPr lang="en-US" sz="1400" dirty="0" err="1" smtClean="0"/>
              <a:t>vardir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yandaki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4 </a:t>
            </a:r>
            <a:r>
              <a:rPr lang="en-US" sz="1400" dirty="0" err="1" smtClean="0"/>
              <a:t>yollu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. (</a:t>
            </a:r>
            <a:r>
              <a:rPr lang="en-US" sz="1400" dirty="0" err="1" smtClean="0"/>
              <a:t>Kac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o </a:t>
            </a:r>
            <a:r>
              <a:rPr lang="en-US" sz="1400" dirty="0" err="1" smtClean="0"/>
              <a:t>kadar</a:t>
            </a:r>
            <a:r>
              <a:rPr lang="en-US" sz="1400" dirty="0" smtClean="0"/>
              <a:t>, 8 </a:t>
            </a:r>
            <a:r>
              <a:rPr lang="en-US" sz="1400" dirty="0" err="1" smtClean="0"/>
              <a:t>yolsa</a:t>
            </a:r>
            <a:r>
              <a:rPr lang="en-US" sz="1400" dirty="0" smtClean="0"/>
              <a:t> 8).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biz </a:t>
            </a:r>
            <a:r>
              <a:rPr lang="en-US" sz="1400" dirty="0" err="1" smtClean="0"/>
              <a:t>genel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satir</a:t>
            </a:r>
            <a:r>
              <a:rPr lang="en-US" sz="1400" dirty="0" smtClean="0"/>
              <a:t> </a:t>
            </a:r>
            <a:r>
              <a:rPr lang="en-US" sz="1400" dirty="0" err="1" smtClean="0"/>
              <a:t>kelimesini</a:t>
            </a:r>
            <a:r>
              <a:rPr lang="en-US" sz="1400" dirty="0" smtClean="0"/>
              <a:t> </a:t>
            </a:r>
            <a:r>
              <a:rPr lang="en-US" sz="1400" dirty="0" err="1" smtClean="0"/>
              <a:t>kullanmayiz</a:t>
            </a:r>
            <a:r>
              <a:rPr lang="en-US" sz="1400" dirty="0" smtClean="0"/>
              <a:t> set (</a:t>
            </a:r>
            <a:r>
              <a:rPr lang="en-US" sz="1400" dirty="0" err="1" smtClean="0"/>
              <a:t>kume</a:t>
            </a:r>
            <a:r>
              <a:rPr lang="en-US" sz="1400" dirty="0" smtClean="0"/>
              <a:t>) </a:t>
            </a:r>
            <a:r>
              <a:rPr lang="en-US" sz="1400" dirty="0" err="1" smtClean="0"/>
              <a:t>kullaniriz</a:t>
            </a:r>
            <a:r>
              <a:rPr lang="en-US" sz="1400" dirty="0" smtClean="0"/>
              <a:t>. (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– Block </a:t>
            </a:r>
            <a:r>
              <a:rPr lang="en-US" sz="1400" dirty="0" err="1" smtClean="0"/>
              <a:t>adresi</a:t>
            </a:r>
            <a:r>
              <a:rPr lang="en-US" sz="1400" dirty="0" smtClean="0"/>
              <a:t>).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bakacak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0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adresli</a:t>
            </a:r>
            <a:r>
              <a:rPr lang="en-US" sz="1400" dirty="0" smtClean="0"/>
              <a:t> 4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satirimiz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(4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, Set 0). </a:t>
            </a:r>
            <a:r>
              <a:rPr lang="en-US" sz="1400" dirty="0" err="1" smtClean="0"/>
              <a:t>Toplam</a:t>
            </a:r>
            <a:r>
              <a:rPr lang="en-US" sz="1400" dirty="0" smtClean="0"/>
              <a:t> 256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var.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yolda</a:t>
            </a:r>
            <a:r>
              <a:rPr lang="en-US" sz="1400" dirty="0" smtClean="0"/>
              <a:t> </a:t>
            </a:r>
            <a:r>
              <a:rPr lang="en-US" sz="1400" dirty="0" err="1" smtClean="0"/>
              <a:t>maksimum</a:t>
            </a:r>
            <a:r>
              <a:rPr lang="en-US" sz="1400" dirty="0" smtClean="0"/>
              <a:t> 256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(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– block) </a:t>
            </a:r>
            <a:r>
              <a:rPr lang="en-US" sz="1400" dirty="0" err="1" smtClean="0"/>
              <a:t>saklayabiliriz</a:t>
            </a:r>
            <a:r>
              <a:rPr lang="en-US" sz="1400" dirty="0" smtClean="0"/>
              <a:t>.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satirinin</a:t>
            </a:r>
            <a:r>
              <a:rPr lang="en-US" sz="1400" dirty="0" smtClean="0"/>
              <a:t> </a:t>
            </a:r>
            <a:r>
              <a:rPr lang="en-US" sz="1400" dirty="0" err="1" smtClean="0"/>
              <a:t>boyutu</a:t>
            </a:r>
            <a:r>
              <a:rPr lang="en-US" sz="1400" dirty="0" smtClean="0"/>
              <a:t> da 16 Byte. Bu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256 * 16 </a:t>
            </a:r>
            <a:r>
              <a:rPr lang="en-US" sz="1400" dirty="0" err="1" smtClean="0"/>
              <a:t>bize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yolun</a:t>
            </a:r>
            <a:r>
              <a:rPr lang="en-US" sz="1400" dirty="0" smtClean="0"/>
              <a:t> </a:t>
            </a:r>
            <a:r>
              <a:rPr lang="en-US" sz="1400" dirty="0" err="1" smtClean="0"/>
              <a:t>boyutunu</a:t>
            </a:r>
            <a:r>
              <a:rPr lang="en-US" sz="1400" dirty="0" smtClean="0"/>
              <a:t> </a:t>
            </a:r>
            <a:r>
              <a:rPr lang="en-US" sz="1400" dirty="0" err="1" smtClean="0"/>
              <a:t>verir</a:t>
            </a:r>
            <a:r>
              <a:rPr lang="en-US" sz="1400" dirty="0" smtClean="0"/>
              <a:t> </a:t>
            </a:r>
            <a:r>
              <a:rPr lang="en-US" sz="1400" dirty="0" err="1" smtClean="0"/>
              <a:t>bunu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de 4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carparsak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sagdaki</a:t>
            </a:r>
            <a:r>
              <a:rPr lang="en-US" sz="1400" dirty="0" smtClean="0"/>
              <a:t> 4 </a:t>
            </a:r>
            <a:r>
              <a:rPr lang="en-US" sz="1400" dirty="0" err="1" smtClean="0"/>
              <a:t>yollu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onbellegin</a:t>
            </a:r>
            <a:r>
              <a:rPr lang="en-US" sz="1400" dirty="0" smtClean="0"/>
              <a:t> </a:t>
            </a:r>
            <a:r>
              <a:rPr lang="en-US" sz="1400" dirty="0" err="1" smtClean="0"/>
              <a:t>toplam</a:t>
            </a:r>
            <a:r>
              <a:rPr lang="en-US" sz="1400" dirty="0" smtClean="0"/>
              <a:t> </a:t>
            </a:r>
            <a:r>
              <a:rPr lang="en-US" sz="1400" dirty="0" err="1" smtClean="0"/>
              <a:t>boyutunu</a:t>
            </a:r>
            <a:r>
              <a:rPr lang="en-US" sz="1400" dirty="0" smtClean="0"/>
              <a:t> </a:t>
            </a:r>
            <a:r>
              <a:rPr lang="en-US" sz="1400" dirty="0" err="1" smtClean="0"/>
              <a:t>bulmus</a:t>
            </a:r>
            <a:r>
              <a:rPr lang="en-US" sz="1400" dirty="0" smtClean="0"/>
              <a:t> </a:t>
            </a:r>
            <a:r>
              <a:rPr lang="en-US" sz="1400" dirty="0" err="1" smtClean="0"/>
              <a:t>oluruz</a:t>
            </a:r>
            <a:r>
              <a:rPr lang="en-US" sz="1400" dirty="0" smtClean="0"/>
              <a:t>. (</a:t>
            </a:r>
            <a:r>
              <a:rPr lang="en-US" sz="1400" dirty="0" err="1" smtClean="0"/>
              <a:t>Kapasite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sayisi</a:t>
            </a:r>
            <a:r>
              <a:rPr lang="en-US" sz="1400" dirty="0" smtClean="0"/>
              <a:t> *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adreslerinin</a:t>
            </a:r>
            <a:r>
              <a:rPr lang="en-US" sz="1400" dirty="0" smtClean="0"/>
              <a:t> </a:t>
            </a:r>
            <a:r>
              <a:rPr lang="en-US" sz="1400" dirty="0" err="1" smtClean="0"/>
              <a:t>sayisi</a:t>
            </a:r>
            <a:r>
              <a:rPr lang="en-US" sz="1400" dirty="0" smtClean="0"/>
              <a:t> *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uzunlugu</a:t>
            </a:r>
            <a:r>
              <a:rPr lang="en-US" sz="1400" dirty="0" smtClean="0"/>
              <a:t>). </a:t>
            </a:r>
            <a:r>
              <a:rPr lang="en-US" sz="1400" dirty="0" err="1" smtClean="0"/>
              <a:t>Onbellekler</a:t>
            </a:r>
            <a:r>
              <a:rPr lang="en-US" sz="1400" dirty="0" smtClean="0"/>
              <a:t> </a:t>
            </a:r>
            <a:r>
              <a:rPr lang="en-US" sz="1400" dirty="0" err="1" smtClean="0"/>
              <a:t>tipki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yollu</a:t>
            </a:r>
            <a:r>
              <a:rPr lang="en-US" sz="1400" dirty="0" smtClean="0"/>
              <a:t> da </a:t>
            </a:r>
            <a:r>
              <a:rPr lang="en-US" sz="1400" dirty="0" err="1" smtClean="0"/>
              <a:t>olabilir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yollu</a:t>
            </a:r>
            <a:r>
              <a:rPr lang="en-US" sz="1400" dirty="0" smtClean="0"/>
              <a:t> </a:t>
            </a:r>
            <a:r>
              <a:rPr lang="en-US" sz="1400" dirty="0" err="1" smtClean="0"/>
              <a:t>olmasinin</a:t>
            </a:r>
            <a:r>
              <a:rPr lang="en-US" sz="1400" dirty="0" smtClean="0"/>
              <a:t> </a:t>
            </a:r>
            <a:r>
              <a:rPr lang="en-US" sz="1400" dirty="0" err="1" smtClean="0"/>
              <a:t>avantajlari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16KB’lik </a:t>
            </a:r>
            <a:r>
              <a:rPr lang="en-US" sz="1400" dirty="0" err="1" smtClean="0"/>
              <a:t>boyutu</a:t>
            </a:r>
            <a:r>
              <a:rPr lang="en-US" sz="1400" dirty="0" smtClean="0"/>
              <a:t>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sekilde</a:t>
            </a:r>
            <a:r>
              <a:rPr lang="en-US" sz="1400" dirty="0" smtClean="0"/>
              <a:t> de </a:t>
            </a:r>
            <a:r>
              <a:rPr lang="en-US" sz="1400" dirty="0" err="1" smtClean="0"/>
              <a:t>bolebiliriz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2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yapariz</a:t>
            </a:r>
            <a:r>
              <a:rPr lang="en-US" sz="1400" dirty="0" smtClean="0"/>
              <a:t>,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yapariz</a:t>
            </a:r>
            <a:r>
              <a:rPr lang="en-US" sz="1400" dirty="0" smtClean="0"/>
              <a:t>,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satirinin</a:t>
            </a:r>
            <a:r>
              <a:rPr lang="en-US" sz="1400" dirty="0" smtClean="0"/>
              <a:t> </a:t>
            </a:r>
            <a:r>
              <a:rPr lang="en-US" sz="1400" dirty="0" err="1" smtClean="0"/>
              <a:t>uzunlugunu</a:t>
            </a:r>
            <a:r>
              <a:rPr lang="en-US" sz="1400" dirty="0" smtClean="0"/>
              <a:t> </a:t>
            </a:r>
            <a:r>
              <a:rPr lang="en-US" sz="1400" dirty="0" err="1" smtClean="0"/>
              <a:t>degistiririz</a:t>
            </a:r>
            <a:r>
              <a:rPr lang="en-US" sz="1400" dirty="0" smtClean="0"/>
              <a:t> vs…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satirinin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byte’ini</a:t>
            </a:r>
            <a:r>
              <a:rPr lang="en-US" sz="1400" dirty="0" smtClean="0"/>
              <a:t> </a:t>
            </a:r>
            <a:r>
              <a:rPr lang="en-US" sz="1400" dirty="0" err="1" smtClean="0"/>
              <a:t>getirirsek</a:t>
            </a:r>
            <a:r>
              <a:rPr lang="en-US" sz="1400" dirty="0" smtClean="0"/>
              <a:t> ne </a:t>
            </a:r>
            <a:r>
              <a:rPr lang="en-US" sz="1400" dirty="0" err="1" smtClean="0"/>
              <a:t>olur</a:t>
            </a:r>
            <a:r>
              <a:rPr lang="en-US" sz="1400" dirty="0" smtClean="0"/>
              <a:t> 32 </a:t>
            </a:r>
            <a:r>
              <a:rPr lang="en-US" sz="1400" dirty="0" err="1" smtClean="0"/>
              <a:t>getirirsek</a:t>
            </a:r>
            <a:r>
              <a:rPr lang="en-US" sz="1400" dirty="0" smtClean="0"/>
              <a:t> ne </a:t>
            </a:r>
            <a:r>
              <a:rPr lang="en-US" sz="1400" dirty="0" err="1" smtClean="0"/>
              <a:t>olur</a:t>
            </a:r>
            <a:r>
              <a:rPr lang="en-US" sz="1400" dirty="0" smtClean="0"/>
              <a:t>. 32 byte </a:t>
            </a:r>
            <a:r>
              <a:rPr lang="en-US" sz="1400" dirty="0" err="1" smtClean="0"/>
              <a:t>getirirsek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oranini</a:t>
            </a:r>
            <a:r>
              <a:rPr lang="en-US" sz="1400" dirty="0" smtClean="0"/>
              <a:t> </a:t>
            </a:r>
            <a:r>
              <a:rPr lang="en-US" sz="1400" dirty="0" err="1" smtClean="0"/>
              <a:t>arttirir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durumunda</a:t>
            </a:r>
            <a:r>
              <a:rPr lang="en-US" sz="1400" dirty="0" smtClean="0"/>
              <a:t> 16’nin 2 </a:t>
            </a:r>
            <a:r>
              <a:rPr lang="en-US" sz="1400" dirty="0" err="1" smtClean="0"/>
              <a:t>kati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getirecegin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zaman </a:t>
            </a:r>
            <a:r>
              <a:rPr lang="en-US" sz="1400" dirty="0" err="1" smtClean="0"/>
              <a:t>uzayacak</a:t>
            </a:r>
            <a:r>
              <a:rPr lang="en-US" sz="1400" dirty="0"/>
              <a:t>.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sayisi</a:t>
            </a:r>
            <a:r>
              <a:rPr lang="en-US" sz="1400" dirty="0" smtClean="0"/>
              <a:t> da </a:t>
            </a:r>
            <a:r>
              <a:rPr lang="en-US" sz="1400" dirty="0" err="1" smtClean="0"/>
              <a:t>arttikca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</a:t>
            </a:r>
            <a:r>
              <a:rPr lang="en-US" sz="1400" dirty="0" smtClean="0"/>
              <a:t> </a:t>
            </a:r>
            <a:r>
              <a:rPr lang="en-US" sz="1400" dirty="0" err="1" smtClean="0"/>
              <a:t>artiyor</a:t>
            </a:r>
            <a:r>
              <a:rPr lang="en-US" sz="1400" dirty="0" smtClean="0"/>
              <a:t>.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</a:t>
            </a:r>
            <a:r>
              <a:rPr lang="en-US" sz="1400" dirty="0" err="1" smtClean="0"/>
              <a:t>donanim</a:t>
            </a:r>
            <a:r>
              <a:rPr lang="en-US" sz="1400" dirty="0" smtClean="0"/>
              <a:t> </a:t>
            </a:r>
            <a:r>
              <a:rPr lang="en-US" sz="1400" dirty="0" err="1" smtClean="0"/>
              <a:t>karmasikligi</a:t>
            </a:r>
            <a:r>
              <a:rPr lang="en-US" sz="1400" dirty="0" smtClean="0"/>
              <a:t> da </a:t>
            </a:r>
            <a:r>
              <a:rPr lang="en-US" sz="1400" dirty="0" err="1" smtClean="0"/>
              <a:t>artiyor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maliyet</a:t>
            </a:r>
            <a:r>
              <a:rPr lang="en-US" sz="1400" dirty="0" smtClean="0"/>
              <a:t> de </a:t>
            </a:r>
            <a:r>
              <a:rPr lang="en-US" sz="1400" dirty="0" err="1" smtClean="0"/>
              <a:t>artiyor</a:t>
            </a:r>
            <a:r>
              <a:rPr lang="en-US" sz="1400" dirty="0" smtClean="0"/>
              <a:t>.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oraninin</a:t>
            </a:r>
            <a:r>
              <a:rPr lang="en-US" sz="1400" dirty="0" smtClean="0"/>
              <a:t> </a:t>
            </a:r>
            <a:r>
              <a:rPr lang="en-US" sz="1400" dirty="0" err="1" smtClean="0"/>
              <a:t>artma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birazdan</a:t>
            </a:r>
            <a:r>
              <a:rPr lang="en-US" sz="1400" dirty="0" smtClean="0"/>
              <a:t> </a:t>
            </a:r>
            <a:r>
              <a:rPr lang="en-US" sz="1400" dirty="0" err="1" smtClean="0"/>
              <a:t>aciklanacak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smtClean="0"/>
              <a:t>I386 </a:t>
            </a:r>
            <a:r>
              <a:rPr lang="en-US" sz="1400" dirty="0" err="1" smtClean="0"/>
              <a:t>islemcili</a:t>
            </a:r>
            <a:r>
              <a:rPr lang="en-US" sz="1400" dirty="0" smtClean="0"/>
              <a:t> </a:t>
            </a:r>
            <a:r>
              <a:rPr lang="en-US" sz="1400" dirty="0" err="1" smtClean="0"/>
              <a:t>sistemde</a:t>
            </a:r>
            <a:r>
              <a:rPr lang="en-US" sz="1400" dirty="0" smtClean="0"/>
              <a:t> 32-bitlik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kullaniliyor</a:t>
            </a:r>
            <a:r>
              <a:rPr lang="en-US" sz="1400" dirty="0" smtClean="0"/>
              <a:t>. Bu </a:t>
            </a:r>
            <a:r>
              <a:rPr lang="en-US" sz="1400" dirty="0" err="1" smtClean="0"/>
              <a:t>adres</a:t>
            </a:r>
            <a:r>
              <a:rPr lang="en-US" sz="1400" dirty="0" smtClean="0"/>
              <a:t> once cache </a:t>
            </a:r>
            <a:r>
              <a:rPr lang="en-US" sz="1400" dirty="0" err="1" smtClean="0"/>
              <a:t>controller’a</a:t>
            </a:r>
            <a:r>
              <a:rPr lang="en-US" sz="1400" dirty="0" smtClean="0"/>
              <a:t> </a:t>
            </a:r>
            <a:r>
              <a:rPr lang="en-US" sz="1400" dirty="0" err="1" smtClean="0"/>
              <a:t>gelir</a:t>
            </a:r>
            <a:r>
              <a:rPr lang="en-US" sz="1400" dirty="0" smtClean="0"/>
              <a:t>. Cache controller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sagda</a:t>
            </a:r>
            <a:r>
              <a:rPr lang="en-US" sz="1400" dirty="0" smtClean="0"/>
              <a:t> </a:t>
            </a:r>
            <a:r>
              <a:rPr lang="en-US" sz="1400" dirty="0" err="1" smtClean="0"/>
              <a:t>goruldugu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Tag Address (20 bit), Set Address (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– 8 bit) </a:t>
            </a:r>
            <a:r>
              <a:rPr lang="en-US" sz="1400" dirty="0" err="1" smtClean="0"/>
              <a:t>ve</a:t>
            </a:r>
            <a:r>
              <a:rPr lang="en-US" sz="1400" dirty="0" smtClean="0"/>
              <a:t> Byte Address (4 bit)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uce</a:t>
            </a:r>
            <a:r>
              <a:rPr lang="en-US" sz="1400" dirty="0" smtClean="0"/>
              <a:t> </a:t>
            </a:r>
            <a:r>
              <a:rPr lang="en-US" sz="1400" dirty="0" err="1" smtClean="0"/>
              <a:t>boler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Byte </a:t>
            </a:r>
            <a:r>
              <a:rPr lang="en-US" sz="1400" dirty="0" err="1" smtClean="0"/>
              <a:t>adresinin</a:t>
            </a:r>
            <a:r>
              <a:rPr lang="en-US" sz="1400" dirty="0" smtClean="0"/>
              <a:t> </a:t>
            </a:r>
            <a:r>
              <a:rPr lang="en-US" sz="1400" dirty="0" err="1" smtClean="0"/>
              <a:t>uzunlugunun</a:t>
            </a:r>
            <a:r>
              <a:rPr lang="en-US" sz="1400" dirty="0" smtClean="0"/>
              <a:t> </a:t>
            </a:r>
            <a:r>
              <a:rPr lang="en-US" sz="1400" dirty="0" err="1" smtClean="0"/>
              <a:t>neden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satirimizin</a:t>
            </a:r>
            <a:r>
              <a:rPr lang="en-US" sz="1400" dirty="0" smtClean="0"/>
              <a:t> </a:t>
            </a:r>
            <a:r>
              <a:rPr lang="en-US" sz="1400" dirty="0" err="1" smtClean="0"/>
              <a:t>uzunlugunun</a:t>
            </a:r>
            <a:r>
              <a:rPr lang="en-US" sz="1400" dirty="0" smtClean="0"/>
              <a:t> 16 byte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soylemistik</a:t>
            </a:r>
            <a:r>
              <a:rPr lang="en-US" sz="1400" dirty="0" smtClean="0"/>
              <a:t>. 16 </a:t>
            </a:r>
            <a:r>
              <a:rPr lang="en-US" sz="1400" dirty="0" err="1" smtClean="0"/>
              <a:t>byte’in</a:t>
            </a:r>
            <a:r>
              <a:rPr lang="en-US" sz="1400" dirty="0" smtClean="0"/>
              <a:t>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byte’ini</a:t>
            </a:r>
            <a:r>
              <a:rPr lang="en-US" sz="1400" dirty="0" smtClean="0"/>
              <a:t> da 4 bit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temsil</a:t>
            </a:r>
            <a:r>
              <a:rPr lang="en-US" sz="1400" dirty="0" smtClean="0"/>
              <a:t> </a:t>
            </a:r>
            <a:r>
              <a:rPr lang="en-US" sz="1400" dirty="0" err="1" smtClean="0"/>
              <a:t>edebiliriz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yuzden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byte’in</a:t>
            </a:r>
            <a:r>
              <a:rPr lang="en-US" sz="1400" dirty="0" smtClean="0"/>
              <a:t>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byte’ina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numara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16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numaraya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olur</a:t>
            </a:r>
            <a:r>
              <a:rPr lang="en-US" sz="1400" dirty="0" smtClean="0"/>
              <a:t> o da 4 </a:t>
            </a:r>
            <a:r>
              <a:rPr lang="en-US" sz="1400" dirty="0" err="1" smtClean="0"/>
              <a:t>bittir</a:t>
            </a:r>
            <a:r>
              <a:rPr lang="en-US" sz="1400" dirty="0" smtClean="0"/>
              <a:t>. 16 </a:t>
            </a:r>
            <a:r>
              <a:rPr lang="en-US" sz="1400" dirty="0" err="1" smtClean="0"/>
              <a:t>byte’in</a:t>
            </a:r>
            <a:r>
              <a:rPr lang="en-US" sz="1400" dirty="0" smtClean="0"/>
              <a:t> </a:t>
            </a:r>
            <a:r>
              <a:rPr lang="en-US" sz="1400" dirty="0" err="1" smtClean="0"/>
              <a:t>icinde</a:t>
            </a:r>
            <a:r>
              <a:rPr lang="en-US" sz="1400" dirty="0" smtClean="0"/>
              <a:t> </a:t>
            </a:r>
            <a:r>
              <a:rPr lang="en-US" sz="1400" dirty="0" err="1" smtClean="0"/>
              <a:t>hangi</a:t>
            </a:r>
            <a:r>
              <a:rPr lang="en-US" sz="1400" dirty="0" smtClean="0"/>
              <a:t> </a:t>
            </a:r>
            <a:r>
              <a:rPr lang="en-US" sz="1400" dirty="0" err="1" smtClean="0"/>
              <a:t>byte’a</a:t>
            </a:r>
            <a:r>
              <a:rPr lang="en-US" sz="1400" dirty="0" smtClean="0"/>
              <a:t> </a:t>
            </a:r>
            <a:r>
              <a:rPr lang="en-US" sz="1400" dirty="0" err="1" smtClean="0"/>
              <a:t>erisilecigini</a:t>
            </a:r>
            <a:r>
              <a:rPr lang="en-US" sz="1400" dirty="0" smtClean="0"/>
              <a:t> byte address </a:t>
            </a:r>
            <a:r>
              <a:rPr lang="en-US" sz="1400" dirty="0" err="1" smtClean="0"/>
              <a:t>soyluyor</a:t>
            </a:r>
            <a:r>
              <a:rPr lang="en-US" sz="1400" dirty="0" smtClean="0"/>
              <a:t>. </a:t>
            </a:r>
            <a:r>
              <a:rPr lang="en-US" sz="1400" dirty="0" err="1" smtClean="0"/>
              <a:t>Hangi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byte’a</a:t>
            </a:r>
            <a:r>
              <a:rPr lang="en-US" sz="1400" dirty="0" smtClean="0"/>
              <a:t> </a:t>
            </a:r>
            <a:r>
              <a:rPr lang="en-US" sz="1400" dirty="0" err="1" smtClean="0"/>
              <a:t>erisilecegini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tag address </a:t>
            </a:r>
            <a:r>
              <a:rPr lang="en-US" sz="1400" dirty="0" err="1" smtClean="0"/>
              <a:t>ve</a:t>
            </a:r>
            <a:r>
              <a:rPr lang="en-US" sz="1400" dirty="0" smtClean="0"/>
              <a:t> set address </a:t>
            </a:r>
            <a:r>
              <a:rPr lang="en-US" sz="1400" dirty="0" err="1" smtClean="0"/>
              <a:t>birlikte</a:t>
            </a:r>
            <a:r>
              <a:rPr lang="en-US" sz="1400" dirty="0" smtClean="0"/>
              <a:t> </a:t>
            </a:r>
            <a:r>
              <a:rPr lang="en-US" sz="1400" dirty="0" err="1" smtClean="0"/>
              <a:t>soyluyor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1, </a:t>
            </a:r>
            <a:r>
              <a:rPr lang="en-US" sz="1400" dirty="0" err="1" smtClean="0"/>
              <a:t>Yol</a:t>
            </a:r>
            <a:r>
              <a:rPr lang="en-US" sz="1400" dirty="0" smtClean="0"/>
              <a:t> 2, </a:t>
            </a:r>
            <a:r>
              <a:rPr lang="en-US" sz="1400" dirty="0" err="1" smtClean="0"/>
              <a:t>Yol</a:t>
            </a:r>
            <a:r>
              <a:rPr lang="en-US" sz="1400" dirty="0" smtClean="0"/>
              <a:t> 3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4’teki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set 0’in </a:t>
            </a:r>
            <a:r>
              <a:rPr lang="en-US" sz="1400" dirty="0" err="1" smtClean="0"/>
              <a:t>hepsi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set 0’imizi (</a:t>
            </a:r>
            <a:r>
              <a:rPr lang="en-US" sz="1400" dirty="0" err="1" smtClean="0"/>
              <a:t>kume</a:t>
            </a:r>
            <a:r>
              <a:rPr lang="en-US" sz="1400" dirty="0"/>
              <a:t> </a:t>
            </a:r>
            <a:r>
              <a:rPr lang="en-US" sz="1400" dirty="0" smtClean="0"/>
              <a:t>0) </a:t>
            </a:r>
            <a:r>
              <a:rPr lang="en-US" sz="1400" dirty="0" err="1" smtClean="0"/>
              <a:t>olusturuyor</a:t>
            </a:r>
            <a:r>
              <a:rPr lang="en-US" sz="1400" dirty="0" smtClean="0"/>
              <a:t>.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adresimizin</a:t>
            </a:r>
            <a:r>
              <a:rPr lang="en-US" sz="1400" dirty="0" smtClean="0"/>
              <a:t> 8 bit </a:t>
            </a:r>
            <a:r>
              <a:rPr lang="en-US" sz="1400" dirty="0" err="1" smtClean="0"/>
              <a:t>olmasinin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256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kumeyi</a:t>
            </a:r>
            <a:r>
              <a:rPr lang="en-US" sz="1400" dirty="0" smtClean="0"/>
              <a:t> 8 bit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ifade</a:t>
            </a:r>
            <a:r>
              <a:rPr lang="en-US" sz="1400" dirty="0" smtClean="0"/>
              <a:t> </a:t>
            </a:r>
            <a:r>
              <a:rPr lang="en-US" sz="1400" dirty="0" err="1" smtClean="0"/>
              <a:t>edebilmemizdir</a:t>
            </a:r>
            <a:r>
              <a:rPr lang="en-US" sz="1400" dirty="0" smtClean="0"/>
              <a:t>. </a:t>
            </a:r>
          </a:p>
          <a:p>
            <a:pPr>
              <a:buFontTx/>
              <a:buChar char="-"/>
            </a:pPr>
            <a:r>
              <a:rPr lang="en-US" sz="1400" dirty="0" err="1" smtClean="0"/>
              <a:t>Burdan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yapilacak</a:t>
            </a:r>
            <a:r>
              <a:rPr lang="en-US" sz="1400" dirty="0" smtClean="0"/>
              <a:t> </a:t>
            </a:r>
            <a:r>
              <a:rPr lang="en-US" sz="1400" dirty="0" err="1" smtClean="0"/>
              <a:t>islem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4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yola</a:t>
            </a:r>
            <a:r>
              <a:rPr lang="en-US" sz="1400" dirty="0" smtClean="0"/>
              <a:t> </a:t>
            </a:r>
            <a:r>
              <a:rPr lang="en-US" sz="1400" dirty="0" err="1" smtClean="0"/>
              <a:t>bakip</a:t>
            </a:r>
            <a:r>
              <a:rPr lang="en-US" sz="1400" dirty="0" smtClean="0"/>
              <a:t>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0’a </a:t>
            </a:r>
            <a:r>
              <a:rPr lang="en-US" sz="1400" dirty="0" err="1" smtClean="0"/>
              <a:t>eristigimizi</a:t>
            </a:r>
            <a:r>
              <a:rPr lang="en-US" sz="1400" dirty="0" smtClean="0"/>
              <a:t> </a:t>
            </a:r>
            <a:r>
              <a:rPr lang="en-US" sz="1400" dirty="0" err="1" smtClean="0"/>
              <a:t>dusunursek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0’in 4 </a:t>
            </a:r>
            <a:r>
              <a:rPr lang="en-US" sz="1400" dirty="0" err="1" smtClean="0"/>
              <a:t>yolundan</a:t>
            </a:r>
            <a:r>
              <a:rPr lang="en-US" sz="1400" dirty="0" smtClean="0"/>
              <a:t> </a:t>
            </a:r>
            <a:r>
              <a:rPr lang="en-US" sz="1400" dirty="0" err="1" smtClean="0"/>
              <a:t>hangisi</a:t>
            </a:r>
            <a:r>
              <a:rPr lang="en-US" sz="1400" dirty="0" smtClean="0"/>
              <a:t> </a:t>
            </a:r>
            <a:r>
              <a:rPr lang="en-US" sz="1400" dirty="0" err="1" smtClean="0"/>
              <a:t>benim</a:t>
            </a:r>
            <a:r>
              <a:rPr lang="en-US" sz="1400" dirty="0" smtClean="0"/>
              <a:t> </a:t>
            </a:r>
            <a:r>
              <a:rPr lang="en-US" sz="1400" dirty="0" err="1" smtClean="0"/>
              <a:t>ulasmak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iceriyor</a:t>
            </a:r>
            <a:r>
              <a:rPr lang="en-US" sz="1400" dirty="0" smtClean="0"/>
              <a:t>.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baska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yerde</a:t>
            </a:r>
            <a:r>
              <a:rPr lang="en-US" sz="1400" dirty="0" smtClean="0"/>
              <a:t> </a:t>
            </a:r>
            <a:r>
              <a:rPr lang="en-US" sz="1400" dirty="0" err="1" smtClean="0"/>
              <a:t>olma</a:t>
            </a:r>
            <a:r>
              <a:rPr lang="en-US" sz="1400" dirty="0" smtClean="0"/>
              <a:t> </a:t>
            </a:r>
            <a:r>
              <a:rPr lang="en-US" sz="1400" dirty="0" err="1" smtClean="0"/>
              <a:t>olasiligi</a:t>
            </a:r>
            <a:r>
              <a:rPr lang="en-US" sz="1400" dirty="0" smtClean="0"/>
              <a:t> </a:t>
            </a:r>
            <a:r>
              <a:rPr lang="en-US" sz="1400" dirty="0" err="1" smtClean="0"/>
              <a:t>yoktur</a:t>
            </a:r>
            <a:r>
              <a:rPr lang="en-US" sz="1400" dirty="0" smtClean="0"/>
              <a:t>. </a:t>
            </a:r>
            <a:r>
              <a:rPr lang="en-US" sz="1400" dirty="0" err="1" smtClean="0"/>
              <a:t>Baska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yerde</a:t>
            </a:r>
            <a:r>
              <a:rPr lang="en-US" sz="1400" dirty="0" smtClean="0"/>
              <a:t> </a:t>
            </a:r>
            <a:r>
              <a:rPr lang="en-US" sz="1400" dirty="0" err="1" smtClean="0"/>
              <a:t>olmamasinin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ayrintili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verilecektir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sonraki</a:t>
            </a:r>
            <a:r>
              <a:rPr lang="en-US" sz="1400" dirty="0" smtClean="0"/>
              <a:t> </a:t>
            </a:r>
            <a:r>
              <a:rPr lang="en-US" sz="1400" dirty="0" err="1" smtClean="0"/>
              <a:t>slaytta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yukaridan</a:t>
            </a:r>
            <a:r>
              <a:rPr lang="en-US" sz="1400" dirty="0" smtClean="0"/>
              <a:t> </a:t>
            </a:r>
            <a:r>
              <a:rPr lang="en-US" sz="1400" dirty="0" err="1" smtClean="0"/>
              <a:t>itibaren</a:t>
            </a:r>
            <a:r>
              <a:rPr lang="en-US" sz="1400" dirty="0" smtClean="0"/>
              <a:t> </a:t>
            </a:r>
            <a:r>
              <a:rPr lang="en-US" sz="1400" dirty="0" err="1" smtClean="0"/>
              <a:t>anlatilan</a:t>
            </a:r>
            <a:r>
              <a:rPr lang="en-US" sz="1400" dirty="0" smtClean="0"/>
              <a:t> </a:t>
            </a:r>
            <a:r>
              <a:rPr lang="en-US" sz="1400" dirty="0" err="1" smtClean="0"/>
              <a:t>islemlerin</a:t>
            </a:r>
            <a:r>
              <a:rPr lang="en-US" sz="1400" dirty="0" smtClean="0"/>
              <a:t> </a:t>
            </a:r>
            <a:r>
              <a:rPr lang="en-US" sz="1400" dirty="0" err="1" smtClean="0"/>
              <a:t>tumu</a:t>
            </a:r>
            <a:r>
              <a:rPr lang="en-US" sz="1400" dirty="0" smtClean="0"/>
              <a:t>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 </a:t>
            </a:r>
            <a:r>
              <a:rPr lang="en-US" sz="1400" dirty="0" err="1" smtClean="0"/>
              <a:t>ulasmak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kopyasinin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olup</a:t>
            </a:r>
            <a:r>
              <a:rPr lang="en-US" sz="1400" dirty="0" smtClean="0"/>
              <a:t> </a:t>
            </a:r>
            <a:r>
              <a:rPr lang="en-US" sz="1400" dirty="0" err="1" smtClean="0"/>
              <a:t>olmadigini</a:t>
            </a:r>
            <a:r>
              <a:rPr lang="en-US" sz="1400" dirty="0" smtClean="0"/>
              <a:t> </a:t>
            </a:r>
            <a:r>
              <a:rPr lang="en-US" sz="1400" dirty="0" err="1" smtClean="0"/>
              <a:t>anlamak</a:t>
            </a:r>
            <a:r>
              <a:rPr lang="en-US" sz="1400" dirty="0" smtClean="0"/>
              <a:t> </a:t>
            </a:r>
            <a:r>
              <a:rPr lang="en-US" sz="1400" dirty="0" err="1" smtClean="0"/>
              <a:t>icindir</a:t>
            </a:r>
            <a:r>
              <a:rPr lang="en-US" sz="1400" dirty="0" smtClean="0"/>
              <a:t>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69" y="134937"/>
            <a:ext cx="5808799" cy="51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6239493" cy="6723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hatirlarsaniz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</a:t>
            </a:r>
            <a:r>
              <a:rPr lang="en-US" sz="1400" dirty="0" smtClean="0"/>
              <a:t> </a:t>
            </a:r>
            <a:r>
              <a:rPr lang="en-US" sz="1400" dirty="0" err="1" smtClean="0"/>
              <a:t>degil</a:t>
            </a:r>
            <a:r>
              <a:rPr lang="en-US" sz="1400" dirty="0" smtClean="0"/>
              <a:t> </a:t>
            </a:r>
            <a:r>
              <a:rPr lang="en-US" sz="1400" dirty="0" err="1" smtClean="0"/>
              <a:t>onunla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</a:t>
            </a:r>
            <a:r>
              <a:rPr lang="en-US" sz="1400" dirty="0" err="1" smtClean="0"/>
              <a:t>ilave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bilginin</a:t>
            </a:r>
            <a:r>
              <a:rPr lang="en-US" sz="1400" dirty="0" smtClean="0"/>
              <a:t> de </a:t>
            </a:r>
            <a:r>
              <a:rPr lang="en-US" sz="1400" dirty="0" err="1" smtClean="0"/>
              <a:t>tutuldugunu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soylemistik</a:t>
            </a:r>
            <a:r>
              <a:rPr lang="en-US" sz="1400" dirty="0" smtClean="0"/>
              <a:t>.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ilave</a:t>
            </a:r>
            <a:r>
              <a:rPr lang="en-US" sz="1400" dirty="0" smtClean="0"/>
              <a:t> </a:t>
            </a:r>
            <a:r>
              <a:rPr lang="en-US" sz="1400" dirty="0" err="1" smtClean="0"/>
              <a:t>bilginin</a:t>
            </a:r>
            <a:r>
              <a:rPr lang="en-US" sz="1400" dirty="0" smtClean="0"/>
              <a:t> </a:t>
            </a:r>
            <a:r>
              <a:rPr lang="en-US" sz="1400" dirty="0" err="1" smtClean="0"/>
              <a:t>yapisi</a:t>
            </a:r>
            <a:r>
              <a:rPr lang="en-US" sz="1400" dirty="0" smtClean="0"/>
              <a:t> </a:t>
            </a:r>
            <a:r>
              <a:rPr lang="en-US" sz="1400" dirty="0" err="1" smtClean="0"/>
              <a:t>sagda</a:t>
            </a:r>
            <a:r>
              <a:rPr lang="en-US" sz="1400" dirty="0" smtClean="0"/>
              <a:t> </a:t>
            </a:r>
            <a:r>
              <a:rPr lang="en-US" sz="1400" dirty="0" err="1" smtClean="0"/>
              <a:t>gosterilen</a:t>
            </a:r>
            <a:r>
              <a:rPr lang="en-US" sz="1400" dirty="0" smtClean="0"/>
              <a:t> Cache Directory Entry (</a:t>
            </a:r>
            <a:r>
              <a:rPr lang="en-US" sz="1400" dirty="0" err="1" smtClean="0"/>
              <a:t>Dizin</a:t>
            </a:r>
            <a:r>
              <a:rPr lang="en-US" sz="1400" dirty="0" smtClean="0"/>
              <a:t> </a:t>
            </a:r>
            <a:r>
              <a:rPr lang="en-US" sz="1400" dirty="0" err="1"/>
              <a:t>B</a:t>
            </a:r>
            <a:r>
              <a:rPr lang="en-US" sz="1400" dirty="0" err="1" smtClean="0"/>
              <a:t>ilgisi</a:t>
            </a:r>
            <a:r>
              <a:rPr lang="en-US" sz="1400" dirty="0" smtClean="0"/>
              <a:t>) </a:t>
            </a:r>
            <a:r>
              <a:rPr lang="en-US" sz="1400" dirty="0" err="1" smtClean="0"/>
              <a:t>seklindedir</a:t>
            </a:r>
            <a:r>
              <a:rPr lang="en-US" sz="1400" dirty="0" smtClean="0"/>
              <a:t>.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defa</a:t>
            </a:r>
            <a:r>
              <a:rPr lang="en-US" sz="1400" dirty="0" smtClean="0"/>
              <a:t> 20 </a:t>
            </a:r>
            <a:r>
              <a:rPr lang="en-US" sz="1400" dirty="0" err="1" smtClean="0"/>
              <a:t>bitlik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saklaniyor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biz 16 </a:t>
            </a:r>
            <a:r>
              <a:rPr lang="en-US" sz="1400" dirty="0" err="1" smtClean="0"/>
              <a:t>bytelik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icinden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birine</a:t>
            </a:r>
            <a:r>
              <a:rPr lang="en-US" sz="1400" dirty="0" smtClean="0"/>
              <a:t> </a:t>
            </a:r>
            <a:r>
              <a:rPr lang="en-US" sz="1400" dirty="0" err="1" smtClean="0"/>
              <a:t>erismek</a:t>
            </a:r>
            <a:r>
              <a:rPr lang="en-US" sz="1400" dirty="0" smtClean="0"/>
              <a:t> </a:t>
            </a:r>
            <a:r>
              <a:rPr lang="en-US" sz="1400" dirty="0" err="1" smtClean="0"/>
              <a:t>istiyoruz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zaten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1 byte </a:t>
            </a:r>
            <a:r>
              <a:rPr lang="en-US" sz="1400" dirty="0" err="1" smtClean="0"/>
              <a:t>icinde</a:t>
            </a:r>
            <a:r>
              <a:rPr lang="en-US" sz="1400" dirty="0" smtClean="0"/>
              <a:t> </a:t>
            </a:r>
            <a:r>
              <a:rPr lang="en-US" sz="1400" dirty="0" err="1" smtClean="0"/>
              <a:t>kalkip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gidip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bytelik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block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alip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getiriyoruz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o </a:t>
            </a:r>
            <a:r>
              <a:rPr lang="en-US" sz="1400" dirty="0" err="1" smtClean="0"/>
              <a:t>ilgilendigimiz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</a:t>
            </a:r>
            <a:r>
              <a:rPr lang="en-US" sz="1400" dirty="0" smtClean="0"/>
              <a:t> da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mutlak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 </a:t>
            </a:r>
            <a:r>
              <a:rPr lang="en-US" sz="1400" dirty="0" err="1" smtClean="0"/>
              <a:t>Iste</a:t>
            </a:r>
            <a:r>
              <a:rPr lang="en-US" sz="1400" dirty="0" smtClean="0"/>
              <a:t> o </a:t>
            </a:r>
            <a:r>
              <a:rPr lang="en-US" sz="1400" dirty="0" err="1" smtClean="0"/>
              <a:t>mutlak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anlamli</a:t>
            </a:r>
            <a:r>
              <a:rPr lang="en-US" sz="1400" dirty="0" smtClean="0"/>
              <a:t> 20 </a:t>
            </a:r>
            <a:r>
              <a:rPr lang="en-US" sz="1400" dirty="0" err="1" smtClean="0"/>
              <a:t>biti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adresidir</a:t>
            </a:r>
            <a:r>
              <a:rPr lang="en-US" sz="1400" dirty="0" smtClean="0"/>
              <a:t> cache controller </a:t>
            </a:r>
            <a:r>
              <a:rPr lang="en-US" sz="1400" dirty="0" err="1" smtClean="0"/>
              <a:t>icin</a:t>
            </a:r>
            <a:r>
              <a:rPr lang="en-US" sz="1400" dirty="0" smtClean="0"/>
              <a:t>. </a:t>
            </a:r>
            <a:r>
              <a:rPr lang="en-US" sz="1400" dirty="0" err="1" smtClean="0"/>
              <a:t>Erisilmek</a:t>
            </a:r>
            <a:r>
              <a:rPr lang="en-US" sz="1400" dirty="0" smtClean="0"/>
              <a:t> </a:t>
            </a:r>
            <a:r>
              <a:rPr lang="en-US" sz="1400" dirty="0" err="1" smtClean="0"/>
              <a:t>istenen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mi yok mu </a:t>
            </a:r>
            <a:r>
              <a:rPr lang="en-US" sz="1400" dirty="0" err="1" smtClean="0"/>
              <a:t>diye</a:t>
            </a:r>
            <a:r>
              <a:rPr lang="en-US" sz="1400" dirty="0" smtClean="0"/>
              <a:t> </a:t>
            </a:r>
            <a:r>
              <a:rPr lang="en-US" sz="1400" dirty="0" err="1" smtClean="0"/>
              <a:t>bakilirken</a:t>
            </a:r>
            <a:r>
              <a:rPr lang="en-US" sz="1400" dirty="0" smtClean="0"/>
              <a:t> ilk once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adresine</a:t>
            </a:r>
            <a:r>
              <a:rPr lang="en-US" sz="1400" dirty="0" smtClean="0"/>
              <a:t> </a:t>
            </a:r>
            <a:r>
              <a:rPr lang="en-US" sz="1400" dirty="0" err="1" smtClean="0"/>
              <a:t>bakilir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 set 0 </a:t>
            </a:r>
            <a:r>
              <a:rPr lang="en-US" sz="1400" dirty="0" err="1" smtClean="0"/>
              <a:t>bulundu</a:t>
            </a:r>
            <a:r>
              <a:rPr lang="en-US" sz="1400" dirty="0" smtClean="0"/>
              <a:t>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elimizde</a:t>
            </a:r>
            <a:r>
              <a:rPr lang="en-US" sz="1400" dirty="0" smtClean="0"/>
              <a:t> 4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ihtimaller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4 </a:t>
            </a:r>
            <a:r>
              <a:rPr lang="en-US" sz="1400" dirty="0" err="1" smtClean="0"/>
              <a:t>yola</a:t>
            </a:r>
            <a:r>
              <a:rPr lang="en-US" sz="1400" dirty="0" smtClean="0"/>
              <a:t> </a:t>
            </a:r>
            <a:r>
              <a:rPr lang="en-US" sz="1400" dirty="0" err="1" smtClean="0"/>
              <a:t>sigdirilir</a:t>
            </a:r>
            <a:r>
              <a:rPr lang="en-US" sz="1400" dirty="0" smtClean="0"/>
              <a:t>. Bu 4 </a:t>
            </a:r>
            <a:r>
              <a:rPr lang="en-US" sz="1400" dirty="0" err="1" smtClean="0"/>
              <a:t>yoldan</a:t>
            </a:r>
            <a:r>
              <a:rPr lang="en-US" sz="1400" dirty="0" smtClean="0"/>
              <a:t> </a:t>
            </a:r>
            <a:r>
              <a:rPr lang="en-US" sz="1400" dirty="0" err="1" smtClean="0"/>
              <a:t>birinde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varsa</a:t>
            </a:r>
            <a:r>
              <a:rPr lang="en-US" sz="1400" dirty="0" smtClean="0"/>
              <a:t> var.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bakilan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adresidir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. Bu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yolun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Bu tag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de unique </a:t>
            </a:r>
            <a:r>
              <a:rPr lang="en-US" sz="1400" dirty="0" err="1" smtClean="0"/>
              <a:t>oldugu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4 </a:t>
            </a:r>
            <a:r>
              <a:rPr lang="en-US" sz="1400" dirty="0" err="1" smtClean="0"/>
              <a:t>yoldan</a:t>
            </a:r>
            <a:r>
              <a:rPr lang="en-US" sz="1400" dirty="0" smtClean="0"/>
              <a:t> </a:t>
            </a:r>
            <a:r>
              <a:rPr lang="en-US" sz="1400" dirty="0" err="1" smtClean="0"/>
              <a:t>birinin</a:t>
            </a:r>
            <a:r>
              <a:rPr lang="en-US" sz="1400" dirty="0" smtClean="0"/>
              <a:t> set 0’nin tag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bizimkinin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eslesirse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demektir</a:t>
            </a:r>
            <a:r>
              <a:rPr lang="en-US" sz="1400" dirty="0" smtClean="0"/>
              <a:t> (</a:t>
            </a:r>
            <a:r>
              <a:rPr lang="en-US" sz="1400" dirty="0" err="1" smtClean="0"/>
              <a:t>Isabet</a:t>
            </a:r>
            <a:r>
              <a:rPr lang="en-US" sz="1400" dirty="0" smtClean="0"/>
              <a:t>). </a:t>
            </a:r>
            <a:r>
              <a:rPr lang="en-US" sz="1400" dirty="0" err="1" smtClean="0"/>
              <a:t>Yoksa</a:t>
            </a:r>
            <a:r>
              <a:rPr lang="en-US" sz="1400" dirty="0" smtClean="0"/>
              <a:t> yok </a:t>
            </a:r>
            <a:r>
              <a:rPr lang="en-US" sz="1400" dirty="0" err="1" smtClean="0"/>
              <a:t>demektir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olayi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bastan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olusak</a:t>
            </a:r>
            <a:r>
              <a:rPr lang="en-US" sz="1400" dirty="0" smtClean="0"/>
              <a:t> ilk </a:t>
            </a:r>
            <a:r>
              <a:rPr lang="en-US" sz="1400" dirty="0" err="1" smtClean="0"/>
              <a:t>etapta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</a:t>
            </a:r>
            <a:r>
              <a:rPr lang="en-US" sz="1400" dirty="0" err="1" smtClean="0"/>
              <a:t>ulasmaya</a:t>
            </a:r>
            <a:r>
              <a:rPr lang="en-US" sz="1400" dirty="0" smtClean="0"/>
              <a:t> </a:t>
            </a:r>
            <a:r>
              <a:rPr lang="en-US" sz="1400" dirty="0" err="1" smtClean="0"/>
              <a:t>calistik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yoktu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gittik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adresimizi</a:t>
            </a:r>
            <a:r>
              <a:rPr lang="en-US" sz="1400" dirty="0" smtClean="0"/>
              <a:t> de </a:t>
            </a:r>
            <a:r>
              <a:rPr lang="en-US" sz="1400" dirty="0" err="1" smtClean="0"/>
              <a:t>iceren</a:t>
            </a:r>
            <a:r>
              <a:rPr lang="en-US" sz="1400" dirty="0" smtClean="0"/>
              <a:t> 16byte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blogunu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aldik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getirdik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erismek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mutlak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adresine</a:t>
            </a:r>
            <a:r>
              <a:rPr lang="en-US" sz="1400" dirty="0" smtClean="0"/>
              <a:t> </a:t>
            </a:r>
            <a:r>
              <a:rPr lang="en-US" sz="1400" dirty="0" err="1" smtClean="0"/>
              <a:t>bakip</a:t>
            </a:r>
            <a:r>
              <a:rPr lang="en-US" sz="1400" dirty="0" smtClean="0"/>
              <a:t> </a:t>
            </a:r>
            <a:r>
              <a:rPr lang="en-US" sz="1400" dirty="0" err="1" smtClean="0"/>
              <a:t>sunlari</a:t>
            </a:r>
            <a:r>
              <a:rPr lang="en-US" sz="1400" dirty="0" smtClean="0"/>
              <a:t> </a:t>
            </a:r>
            <a:r>
              <a:rPr lang="en-US" sz="1400" dirty="0" err="1" smtClean="0"/>
              <a:t>soyluyoruz</a:t>
            </a:r>
            <a:r>
              <a:rPr lang="en-US" sz="1400" dirty="0" smtClean="0"/>
              <a:t>. </a:t>
            </a:r>
            <a:r>
              <a:rPr lang="en-US" sz="1400" dirty="0" err="1" smtClean="0"/>
              <a:t>Ornegin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0 </a:t>
            </a:r>
            <a:r>
              <a:rPr lang="en-US" sz="1400" dirty="0" err="1" smtClean="0"/>
              <a:t>olsun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sagdaki</a:t>
            </a:r>
            <a:r>
              <a:rPr lang="en-US" sz="1400" dirty="0" smtClean="0"/>
              <a:t> </a:t>
            </a:r>
            <a:r>
              <a:rPr lang="en-US" sz="1400" dirty="0" err="1" smtClean="0"/>
              <a:t>ornek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4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yere</a:t>
            </a:r>
            <a:r>
              <a:rPr lang="en-US" sz="1400" dirty="0" smtClean="0"/>
              <a:t> </a:t>
            </a:r>
            <a:r>
              <a:rPr lang="en-US" sz="1400" dirty="0" err="1" smtClean="0"/>
              <a:t>yazilabilir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(Set 0).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Cache Directory </a:t>
            </a:r>
            <a:r>
              <a:rPr lang="en-US" sz="1400" dirty="0" err="1" smtClean="0"/>
              <a:t>Entry’de</a:t>
            </a:r>
            <a:r>
              <a:rPr lang="en-US" sz="1400" dirty="0" smtClean="0"/>
              <a:t> </a:t>
            </a:r>
            <a:r>
              <a:rPr lang="en-US" sz="1400" dirty="0" err="1" smtClean="0"/>
              <a:t>buunan</a:t>
            </a:r>
            <a:r>
              <a:rPr lang="en-US" sz="1400" dirty="0" smtClean="0"/>
              <a:t> son bite (Valid </a:t>
            </a:r>
            <a:r>
              <a:rPr lang="en-US" sz="1400" dirty="0" err="1" smtClean="0"/>
              <a:t>bitine</a:t>
            </a:r>
            <a:r>
              <a:rPr lang="en-US" sz="1400" dirty="0" smtClean="0"/>
              <a:t>) </a:t>
            </a:r>
            <a:r>
              <a:rPr lang="en-US" sz="1400" dirty="0" err="1" smtClean="0"/>
              <a:t>bakiyoruz</a:t>
            </a:r>
            <a:r>
              <a:rPr lang="en-US" sz="1400" dirty="0" smtClean="0"/>
              <a:t>. Eger </a:t>
            </a:r>
            <a:r>
              <a:rPr lang="en-US" sz="1400" dirty="0" err="1" smtClean="0"/>
              <a:t>bu</a:t>
            </a:r>
            <a:r>
              <a:rPr lang="en-US" sz="1400" dirty="0" smtClean="0"/>
              <a:t> bit 4 </a:t>
            </a:r>
            <a:r>
              <a:rPr lang="en-US" sz="1400" dirty="0" err="1" smtClean="0"/>
              <a:t>yolda</a:t>
            </a:r>
            <a:r>
              <a:rPr lang="en-US" sz="1400" dirty="0" smtClean="0"/>
              <a:t> </a:t>
            </a:r>
            <a:r>
              <a:rPr lang="en-US" sz="1400" dirty="0" err="1" smtClean="0"/>
              <a:t>bulunan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satirlarindan</a:t>
            </a:r>
            <a:r>
              <a:rPr lang="en-US" sz="1400" dirty="0" smtClean="0"/>
              <a:t> (16 </a:t>
            </a:r>
            <a:r>
              <a:rPr lang="en-US" sz="1400" dirty="0" err="1" smtClean="0"/>
              <a:t>bytelik</a:t>
            </a:r>
            <a:r>
              <a:rPr lang="en-US" sz="1400" dirty="0" smtClean="0"/>
              <a:t> block </a:t>
            </a:r>
            <a:r>
              <a:rPr lang="en-US" sz="1400" dirty="0" err="1" smtClean="0"/>
              <a:t>verilerden</a:t>
            </a:r>
            <a:r>
              <a:rPr lang="en-US" sz="1400" dirty="0" smtClean="0"/>
              <a:t>) </a:t>
            </a:r>
            <a:r>
              <a:rPr lang="en-US" sz="1400" dirty="0" err="1" smtClean="0"/>
              <a:t>herhangi</a:t>
            </a:r>
            <a:r>
              <a:rPr lang="en-US" sz="1400" dirty="0" smtClean="0"/>
              <a:t> </a:t>
            </a:r>
            <a:r>
              <a:rPr lang="en-US" sz="1400" dirty="0" err="1" smtClean="0"/>
              <a:t>birinde</a:t>
            </a:r>
            <a:r>
              <a:rPr lang="en-US" sz="1400" dirty="0" smtClean="0"/>
              <a:t> 0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gecersiz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isaretlenmis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direct </a:t>
            </a:r>
            <a:r>
              <a:rPr lang="en-US" sz="1400" dirty="0" err="1" smtClean="0"/>
              <a:t>olarak</a:t>
            </a:r>
            <a:r>
              <a:rPr lang="en-US" sz="1400" dirty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16 byte </a:t>
            </a:r>
            <a:r>
              <a:rPr lang="en-US" sz="1400" dirty="0" err="1" smtClean="0"/>
              <a:t>gecersiz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byte’in</a:t>
            </a:r>
            <a:r>
              <a:rPr lang="en-US" sz="1400" dirty="0" smtClean="0"/>
              <a:t> </a:t>
            </a:r>
            <a:r>
              <a:rPr lang="en-US" sz="1400" dirty="0" err="1" smtClean="0"/>
              <a:t>ustune</a:t>
            </a:r>
            <a:r>
              <a:rPr lang="en-US" sz="1400" dirty="0" smtClean="0"/>
              <a:t> </a:t>
            </a:r>
            <a:r>
              <a:rPr lang="en-US" sz="1400" dirty="0" err="1" smtClean="0"/>
              <a:t>yazilir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 </a:t>
            </a:r>
            <a:r>
              <a:rPr lang="en-US" sz="1400" dirty="0" err="1" smtClean="0"/>
              <a:t>gecerli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da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uzun</a:t>
            </a:r>
            <a:r>
              <a:rPr lang="en-US" sz="1400" dirty="0" smtClean="0"/>
              <a:t> </a:t>
            </a:r>
            <a:r>
              <a:rPr lang="en-US" sz="1400" dirty="0" err="1" smtClean="0"/>
              <a:t>suredir</a:t>
            </a:r>
            <a:r>
              <a:rPr lang="en-US" sz="1400" dirty="0" smtClean="0"/>
              <a:t> </a:t>
            </a:r>
            <a:r>
              <a:rPr lang="en-US" sz="1400" dirty="0" err="1" smtClean="0"/>
              <a:t>erisilmeyen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byte’in</a:t>
            </a:r>
            <a:r>
              <a:rPr lang="en-US" sz="1400" dirty="0" smtClean="0"/>
              <a:t> </a:t>
            </a:r>
            <a:r>
              <a:rPr lang="en-US" sz="1400" dirty="0" err="1" smtClean="0"/>
              <a:t>ustune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yazilir</a:t>
            </a:r>
            <a:r>
              <a:rPr lang="en-US" sz="1400" dirty="0" smtClean="0"/>
              <a:t>.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gidilip</a:t>
            </a:r>
            <a:r>
              <a:rPr lang="en-US" sz="1400" dirty="0" smtClean="0"/>
              <a:t> set 0’in </a:t>
            </a:r>
            <a:r>
              <a:rPr lang="en-US" sz="1400" dirty="0" err="1" smtClean="0"/>
              <a:t>yol</a:t>
            </a:r>
            <a:r>
              <a:rPr lang="en-US" sz="1400" dirty="0"/>
              <a:t> </a:t>
            </a:r>
            <a:r>
              <a:rPr lang="en-US" sz="1400" dirty="0" smtClean="0"/>
              <a:t>0’ina </a:t>
            </a:r>
            <a:r>
              <a:rPr lang="en-US" sz="1400" dirty="0" err="1" smtClean="0"/>
              <a:t>yaziliyor</a:t>
            </a:r>
            <a:r>
              <a:rPr lang="en-US" sz="1400" dirty="0" smtClean="0"/>
              <a:t>.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guncelleniyor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erisilmek</a:t>
            </a:r>
            <a:r>
              <a:rPr lang="en-US" sz="1400" dirty="0" smtClean="0"/>
              <a:t> </a:t>
            </a:r>
            <a:r>
              <a:rPr lang="en-US" sz="1400" dirty="0" err="1" smtClean="0"/>
              <a:t>istendiginde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</a:t>
            </a:r>
            <a:r>
              <a:rPr lang="en-US" sz="1400" dirty="0" err="1" smtClean="0"/>
              <a:t>uyussun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verinin</a:t>
            </a:r>
            <a:r>
              <a:rPr lang="en-US" sz="1400" dirty="0" smtClean="0"/>
              <a:t> </a:t>
            </a:r>
            <a:r>
              <a:rPr lang="en-US" sz="1400" dirty="0" err="1" smtClean="0"/>
              <a:t>kopyasinin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onbellekte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bilelim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herbir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alakali</a:t>
            </a:r>
            <a:r>
              <a:rPr lang="en-US" sz="1400" dirty="0" smtClean="0"/>
              <a:t> </a:t>
            </a:r>
            <a:r>
              <a:rPr lang="en-US" sz="1400" dirty="0" err="1" smtClean="0"/>
              <a:t>saklanan</a:t>
            </a:r>
            <a:r>
              <a:rPr lang="en-US" sz="1400" dirty="0" smtClean="0"/>
              <a:t> </a:t>
            </a:r>
            <a:r>
              <a:rPr lang="en-US" sz="1400" dirty="0" err="1" smtClean="0"/>
              <a:t>ilave</a:t>
            </a:r>
            <a:r>
              <a:rPr lang="en-US" sz="1400" dirty="0" smtClean="0"/>
              <a:t> </a:t>
            </a:r>
            <a:r>
              <a:rPr lang="en-US" sz="1400" dirty="0" err="1" smtClean="0"/>
              <a:t>bilginin</a:t>
            </a:r>
            <a:r>
              <a:rPr lang="en-US" sz="1400" dirty="0" smtClean="0"/>
              <a:t> </a:t>
            </a:r>
            <a:r>
              <a:rPr lang="en-US" sz="1400" dirty="0" err="1" smtClean="0"/>
              <a:t>icinde</a:t>
            </a:r>
            <a:r>
              <a:rPr lang="en-US" sz="1400" dirty="0" smtClean="0"/>
              <a:t> </a:t>
            </a:r>
            <a:r>
              <a:rPr lang="en-US" sz="1400" dirty="0" err="1" smtClean="0"/>
              <a:t>birde</a:t>
            </a:r>
            <a:r>
              <a:rPr lang="en-US" sz="1400" dirty="0" smtClean="0"/>
              <a:t> </a:t>
            </a:r>
            <a:r>
              <a:rPr lang="en-US" sz="1400" dirty="0" err="1" smtClean="0"/>
              <a:t>goruldugu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protected bit var. Eger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biti</a:t>
            </a:r>
            <a:r>
              <a:rPr lang="en-US" sz="1400" dirty="0" smtClean="0"/>
              <a:t> belli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setlerseniz</a:t>
            </a:r>
            <a:r>
              <a:rPr lang="en-US" sz="1400" dirty="0" smtClean="0"/>
              <a:t> </a:t>
            </a:r>
            <a:r>
              <a:rPr lang="en-US" sz="1400" dirty="0" err="1" smtClean="0"/>
              <a:t>artik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satirinin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baska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yazilamaz</a:t>
            </a:r>
            <a:r>
              <a:rPr lang="en-US" sz="1400" dirty="0" smtClean="0"/>
              <a:t>. </a:t>
            </a:r>
            <a:r>
              <a:rPr lang="en-US" sz="1400" dirty="0" err="1" smtClean="0"/>
              <a:t>Koruma</a:t>
            </a:r>
            <a:r>
              <a:rPr lang="en-US" sz="1400" dirty="0" smtClean="0"/>
              <a:t> </a:t>
            </a:r>
            <a:r>
              <a:rPr lang="en-US" sz="1400" dirty="0" err="1" smtClean="0"/>
              <a:t>altina</a:t>
            </a:r>
            <a:r>
              <a:rPr lang="en-US" sz="1400" dirty="0" smtClean="0"/>
              <a:t> </a:t>
            </a:r>
            <a:r>
              <a:rPr lang="en-US" sz="1400" dirty="0" err="1" smtClean="0"/>
              <a:t>alinir</a:t>
            </a:r>
            <a:r>
              <a:rPr lang="en-US" sz="1400" dirty="0" smtClean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18" y="1"/>
            <a:ext cx="592108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6239493" cy="6723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sayisi</a:t>
            </a:r>
            <a:r>
              <a:rPr lang="en-US" sz="1400" dirty="0" smtClean="0"/>
              <a:t> </a:t>
            </a:r>
            <a:r>
              <a:rPr lang="en-US" sz="1400" dirty="0" err="1" smtClean="0"/>
              <a:t>arttikca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</a:t>
            </a:r>
            <a:r>
              <a:rPr lang="en-US" sz="1400" dirty="0" smtClean="0"/>
              <a:t> </a:t>
            </a:r>
            <a:r>
              <a:rPr lang="en-US" sz="1400" dirty="0" err="1" smtClean="0"/>
              <a:t>neden</a:t>
            </a:r>
            <a:r>
              <a:rPr lang="en-US" sz="1400" dirty="0" smtClean="0"/>
              <a:t> </a:t>
            </a:r>
            <a:r>
              <a:rPr lang="en-US" sz="1400" dirty="0" err="1" smtClean="0"/>
              <a:t>artar</a:t>
            </a:r>
            <a:r>
              <a:rPr lang="en-US" sz="1400" dirty="0" smtClean="0"/>
              <a:t>?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yolumuz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dusunelim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0’a </a:t>
            </a:r>
            <a:r>
              <a:rPr lang="en-US" sz="1400" dirty="0" err="1" smtClean="0"/>
              <a:t>eristik</a:t>
            </a:r>
            <a:r>
              <a:rPr lang="en-US" sz="1400" dirty="0" smtClean="0"/>
              <a:t> </a:t>
            </a:r>
            <a:r>
              <a:rPr lang="en-US" sz="1400" dirty="0" err="1" smtClean="0"/>
              <a:t>bundan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yolumuz</a:t>
            </a:r>
            <a:r>
              <a:rPr lang="en-US" sz="1400" dirty="0" smtClean="0"/>
              <a:t> </a:t>
            </a:r>
            <a:r>
              <a:rPr lang="en-US" sz="1400" dirty="0" err="1" smtClean="0"/>
              <a:t>oldugu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demektir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baktik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aradigimiz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eslesmiyor</a:t>
            </a:r>
            <a:r>
              <a:rPr lang="en-US" sz="1400" dirty="0" smtClean="0"/>
              <a:t>. (</a:t>
            </a:r>
            <a:r>
              <a:rPr lang="en-US" sz="1400" dirty="0" err="1" smtClean="0"/>
              <a:t>Iska</a:t>
            </a:r>
            <a:r>
              <a:rPr lang="en-US" sz="1400" dirty="0" smtClean="0"/>
              <a:t>).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gidip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anabellekten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getirecez</a:t>
            </a:r>
            <a:r>
              <a:rPr lang="en-US" sz="1400" dirty="0" smtClean="0"/>
              <a:t>.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yazacagimiz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yer</a:t>
            </a:r>
            <a:r>
              <a:rPr lang="en-US" sz="1400" dirty="0" smtClean="0"/>
              <a:t> var. </a:t>
            </a:r>
            <a:r>
              <a:rPr lang="en-US" sz="1400" dirty="0" err="1" smtClean="0"/>
              <a:t>Peki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orasi</a:t>
            </a:r>
            <a:r>
              <a:rPr lang="en-US" sz="1400" dirty="0" smtClean="0"/>
              <a:t> </a:t>
            </a:r>
            <a:r>
              <a:rPr lang="en-US" sz="1400" dirty="0" err="1" smtClean="0"/>
              <a:t>doluysa</a:t>
            </a:r>
            <a:r>
              <a:rPr lang="en-US" sz="1400" dirty="0" smtClean="0"/>
              <a:t>?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yazmaktan</a:t>
            </a:r>
            <a:r>
              <a:rPr lang="en-US" sz="1400" dirty="0" smtClean="0"/>
              <a:t> </a:t>
            </a:r>
            <a:r>
              <a:rPr lang="en-US" sz="1400" dirty="0" err="1" smtClean="0"/>
              <a:t>baska</a:t>
            </a:r>
            <a:r>
              <a:rPr lang="en-US" sz="1400" dirty="0" smtClean="0"/>
              <a:t> care </a:t>
            </a:r>
            <a:r>
              <a:rPr lang="en-US" sz="1400" dirty="0" err="1" smtClean="0"/>
              <a:t>kalmiyor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sonraki</a:t>
            </a:r>
            <a:r>
              <a:rPr lang="en-US" sz="1400" dirty="0" smtClean="0"/>
              <a:t> </a:t>
            </a:r>
            <a:r>
              <a:rPr lang="en-US" sz="1400" dirty="0" err="1" smtClean="0"/>
              <a:t>erisimde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veriye</a:t>
            </a:r>
            <a:r>
              <a:rPr lang="en-US" sz="1400" dirty="0" smtClean="0"/>
              <a:t> </a:t>
            </a:r>
            <a:r>
              <a:rPr lang="en-US" sz="1400" dirty="0" err="1" smtClean="0"/>
              <a:t>olursa</a:t>
            </a:r>
            <a:r>
              <a:rPr lang="en-US" sz="1400" dirty="0" smtClean="0"/>
              <a:t> ne </a:t>
            </a:r>
            <a:r>
              <a:rPr lang="en-US" sz="1400" dirty="0" err="1" smtClean="0"/>
              <a:t>olacak</a:t>
            </a:r>
            <a:r>
              <a:rPr lang="en-US" sz="1400" dirty="0" smtClean="0"/>
              <a:t>?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biz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sayimizi</a:t>
            </a:r>
            <a:r>
              <a:rPr lang="en-US" sz="1400" dirty="0" smtClean="0"/>
              <a:t> 4’e </a:t>
            </a:r>
            <a:r>
              <a:rPr lang="en-US" sz="1400" dirty="0" err="1" smtClean="0"/>
              <a:t>cikarirsak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0 </a:t>
            </a:r>
            <a:r>
              <a:rPr lang="en-US" sz="1400" dirty="0" err="1" smtClean="0"/>
              <a:t>adresine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4 </a:t>
            </a:r>
            <a:r>
              <a:rPr lang="en-US" sz="1400" dirty="0" err="1" smtClean="0"/>
              <a:t>adres</a:t>
            </a:r>
            <a:r>
              <a:rPr lang="en-US" sz="1400" dirty="0" smtClean="0"/>
              <a:t> var. </a:t>
            </a:r>
            <a:r>
              <a:rPr lang="en-US" sz="1400" dirty="0" err="1" smtClean="0"/>
              <a:t>Varsayalim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4 </a:t>
            </a:r>
            <a:r>
              <a:rPr lang="en-US" sz="1400" dirty="0" err="1" smtClean="0"/>
              <a:t>adresten</a:t>
            </a:r>
            <a:r>
              <a:rPr lang="en-US" sz="1400" dirty="0" smtClean="0"/>
              <a:t> </a:t>
            </a:r>
            <a:r>
              <a:rPr lang="en-US" sz="1400" dirty="0" err="1" smtClean="0"/>
              <a:t>herhangi</a:t>
            </a:r>
            <a:r>
              <a:rPr lang="en-US" sz="1400" dirty="0" smtClean="0"/>
              <a:t> </a:t>
            </a:r>
            <a:r>
              <a:rPr lang="en-US" sz="1400" dirty="0" err="1" smtClean="0"/>
              <a:t>biri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4 tag </a:t>
            </a:r>
            <a:r>
              <a:rPr lang="en-US" sz="1400" dirty="0" err="1" smtClean="0"/>
              <a:t>adresinden</a:t>
            </a:r>
            <a:r>
              <a:rPr lang="en-US" sz="1400" dirty="0" smtClean="0"/>
              <a:t> </a:t>
            </a:r>
            <a:r>
              <a:rPr lang="en-US" sz="1400" dirty="0" err="1" smtClean="0"/>
              <a:t>herhangi</a:t>
            </a:r>
            <a:r>
              <a:rPr lang="en-US" sz="1400" dirty="0" smtClean="0"/>
              <a:t> </a:t>
            </a:r>
            <a:r>
              <a:rPr lang="en-US" sz="1400" dirty="0" err="1" smtClean="0"/>
              <a:t>biri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eslesmiyor</a:t>
            </a:r>
            <a:r>
              <a:rPr lang="en-US" sz="1400" dirty="0" smtClean="0"/>
              <a:t>.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anabellege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gittik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satirini</a:t>
            </a:r>
            <a:r>
              <a:rPr lang="en-US" sz="1400" dirty="0" smtClean="0"/>
              <a:t> </a:t>
            </a:r>
            <a:r>
              <a:rPr lang="en-US" sz="1400" dirty="0" err="1" smtClean="0"/>
              <a:t>alip</a:t>
            </a:r>
            <a:r>
              <a:rPr lang="en-US" sz="1400" dirty="0" smtClean="0"/>
              <a:t> </a:t>
            </a:r>
            <a:r>
              <a:rPr lang="en-US" sz="1400" dirty="0" err="1" smtClean="0"/>
              <a:t>getirdik</a:t>
            </a:r>
            <a:r>
              <a:rPr lang="en-US" sz="1400" dirty="0" smtClean="0"/>
              <a:t> on </a:t>
            </a:r>
            <a:r>
              <a:rPr lang="en-US" sz="1400" dirty="0" err="1" smtClean="0"/>
              <a:t>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yerlestirecek</a:t>
            </a:r>
            <a:r>
              <a:rPr lang="en-US" sz="1400" dirty="0" smtClean="0"/>
              <a:t> </a:t>
            </a:r>
            <a:r>
              <a:rPr lang="en-US" sz="1400" dirty="0" err="1" smtClean="0"/>
              <a:t>yer</a:t>
            </a:r>
            <a:r>
              <a:rPr lang="en-US" sz="1400" dirty="0" smtClean="0"/>
              <a:t> </a:t>
            </a:r>
            <a:r>
              <a:rPr lang="en-US" sz="1400" dirty="0" err="1" smtClean="0"/>
              <a:t>ariyoruz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guzel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mevcutlari</a:t>
            </a:r>
            <a:r>
              <a:rPr lang="en-US" sz="1400" dirty="0" smtClean="0"/>
              <a:t> </a:t>
            </a:r>
            <a:r>
              <a:rPr lang="en-US" sz="1400" dirty="0" err="1" smtClean="0"/>
              <a:t>koruyup</a:t>
            </a:r>
            <a:r>
              <a:rPr lang="en-US" sz="1400" dirty="0" smtClean="0"/>
              <a:t> </a:t>
            </a:r>
            <a:r>
              <a:rPr lang="en-US" sz="1400" dirty="0" err="1" smtClean="0"/>
              <a:t>bos</a:t>
            </a:r>
            <a:r>
              <a:rPr lang="en-US" sz="1400" dirty="0" smtClean="0"/>
              <a:t> </a:t>
            </a:r>
            <a:r>
              <a:rPr lang="en-US" sz="1400" dirty="0" err="1" smtClean="0"/>
              <a:t>yere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yazmayi</a:t>
            </a:r>
            <a:r>
              <a:rPr lang="en-US" sz="1400" dirty="0" smtClean="0"/>
              <a:t> </a:t>
            </a:r>
            <a:r>
              <a:rPr lang="en-US" sz="1400" dirty="0" err="1" smtClean="0"/>
              <a:t>yapmaktir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basit</a:t>
            </a:r>
            <a:r>
              <a:rPr lang="en-US" sz="1400" dirty="0" smtClean="0"/>
              <a:t> </a:t>
            </a:r>
            <a:r>
              <a:rPr lang="en-US" sz="1400" dirty="0" err="1" smtClean="0"/>
              <a:t>olasilik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obur</a:t>
            </a:r>
            <a:r>
              <a:rPr lang="en-US" sz="1400" dirty="0" smtClean="0"/>
              <a:t> </a:t>
            </a:r>
            <a:r>
              <a:rPr lang="en-US" sz="1400" dirty="0" err="1" smtClean="0"/>
              <a:t>sefer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istedigimizde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elimizde</a:t>
            </a:r>
            <a:r>
              <a:rPr lang="en-US" sz="1400" dirty="0" smtClean="0"/>
              <a:t> 1 </a:t>
            </a:r>
            <a:r>
              <a:rPr lang="en-US" sz="1400" dirty="0" err="1" smtClean="0"/>
              <a:t>konum</a:t>
            </a:r>
            <a:r>
              <a:rPr lang="en-US" sz="1400" dirty="0" smtClean="0"/>
              <a:t> </a:t>
            </a:r>
            <a:r>
              <a:rPr lang="en-US" sz="1400" dirty="0" err="1" smtClean="0"/>
              <a:t>vardi</a:t>
            </a:r>
            <a:r>
              <a:rPr lang="en-US" sz="1400" dirty="0" smtClean="0"/>
              <a:t>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4 </a:t>
            </a:r>
            <a:r>
              <a:rPr lang="en-US" sz="1400" dirty="0" err="1" smtClean="0"/>
              <a:t>konum</a:t>
            </a:r>
            <a:r>
              <a:rPr lang="en-US" sz="1400" dirty="0" smtClean="0"/>
              <a:t> var. </a:t>
            </a:r>
            <a:r>
              <a:rPr lang="en-US" sz="1400" dirty="0" err="1" smtClean="0"/>
              <a:t>Yani</a:t>
            </a:r>
            <a:r>
              <a:rPr lang="en-US" sz="1400" dirty="0" smtClean="0"/>
              <a:t> 1 </a:t>
            </a:r>
            <a:r>
              <a:rPr lang="en-US" sz="1400" dirty="0" err="1" smtClean="0"/>
              <a:t>konumdan</a:t>
            </a:r>
            <a:r>
              <a:rPr lang="en-US" sz="1400" dirty="0" smtClean="0"/>
              <a:t> </a:t>
            </a:r>
            <a:r>
              <a:rPr lang="en-US" sz="1400" dirty="0" err="1" smtClean="0"/>
              <a:t>birinin</a:t>
            </a:r>
            <a:r>
              <a:rPr lang="en-US" sz="1400" dirty="0" smtClean="0"/>
              <a:t> </a:t>
            </a:r>
            <a:r>
              <a:rPr lang="en-US" sz="1400" dirty="0" err="1" smtClean="0"/>
              <a:t>bos</a:t>
            </a:r>
            <a:r>
              <a:rPr lang="en-US" sz="1400" dirty="0" smtClean="0"/>
              <a:t> </a:t>
            </a:r>
            <a:r>
              <a:rPr lang="en-US" sz="1400" dirty="0" err="1" smtClean="0"/>
              <a:t>olma</a:t>
            </a:r>
            <a:r>
              <a:rPr lang="en-US" sz="1400" dirty="0" smtClean="0"/>
              <a:t> </a:t>
            </a:r>
            <a:r>
              <a:rPr lang="en-US" sz="1400" dirty="0" err="1" smtClean="0"/>
              <a:t>olasiligi</a:t>
            </a:r>
            <a:r>
              <a:rPr lang="en-US" sz="1400" dirty="0" smtClean="0"/>
              <a:t>, 4 </a:t>
            </a:r>
            <a:r>
              <a:rPr lang="en-US" sz="1400" dirty="0" err="1" smtClean="0"/>
              <a:t>konumdan</a:t>
            </a:r>
            <a:r>
              <a:rPr lang="en-US" sz="1400" dirty="0" smtClean="0"/>
              <a:t> </a:t>
            </a:r>
            <a:r>
              <a:rPr lang="en-US" sz="1400" dirty="0" err="1" smtClean="0"/>
              <a:t>birinin</a:t>
            </a:r>
            <a:r>
              <a:rPr lang="en-US" sz="1400" dirty="0" smtClean="0"/>
              <a:t> </a:t>
            </a:r>
            <a:r>
              <a:rPr lang="en-US" sz="1400" dirty="0" err="1" smtClean="0"/>
              <a:t>bos</a:t>
            </a:r>
            <a:r>
              <a:rPr lang="en-US" sz="1400" dirty="0" smtClean="0"/>
              <a:t> </a:t>
            </a:r>
            <a:r>
              <a:rPr lang="en-US" sz="1400" dirty="0" err="1" smtClean="0"/>
              <a:t>olma</a:t>
            </a:r>
            <a:r>
              <a:rPr lang="en-US" sz="1400" dirty="0" smtClean="0"/>
              <a:t> </a:t>
            </a:r>
            <a:r>
              <a:rPr lang="en-US" sz="1400" dirty="0" err="1" smtClean="0"/>
              <a:t>olasiligindan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dusuktur</a:t>
            </a:r>
            <a:r>
              <a:rPr lang="en-US" sz="1400" dirty="0" smtClean="0"/>
              <a:t>. Bu </a:t>
            </a:r>
            <a:r>
              <a:rPr lang="en-US" sz="1400" dirty="0" err="1" smtClean="0"/>
              <a:t>yuzden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sayisinin</a:t>
            </a:r>
            <a:r>
              <a:rPr lang="en-US" sz="1400" dirty="0" smtClean="0"/>
              <a:t> </a:t>
            </a:r>
            <a:r>
              <a:rPr lang="en-US" sz="1400" dirty="0" err="1" smtClean="0"/>
              <a:t>artmasi</a:t>
            </a:r>
            <a:r>
              <a:rPr lang="en-US" sz="1400" dirty="0" smtClean="0"/>
              <a:t> </a:t>
            </a:r>
            <a:r>
              <a:rPr lang="en-US" sz="1400" dirty="0" err="1" smtClean="0"/>
              <a:t>mevcutlari</a:t>
            </a:r>
            <a:r>
              <a:rPr lang="en-US" sz="1400" dirty="0" smtClean="0"/>
              <a:t> </a:t>
            </a:r>
            <a:r>
              <a:rPr lang="en-US" sz="1400" dirty="0" err="1" smtClean="0"/>
              <a:t>korumayi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bos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bulmayi</a:t>
            </a:r>
            <a:r>
              <a:rPr lang="en-US" sz="1400" dirty="0" smtClean="0"/>
              <a:t> </a:t>
            </a:r>
            <a:r>
              <a:rPr lang="en-US" sz="1400" dirty="0" err="1" smtClean="0"/>
              <a:t>kolaylastirip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oranimizi</a:t>
            </a:r>
            <a:r>
              <a:rPr lang="en-US" sz="1400" dirty="0" smtClean="0"/>
              <a:t> </a:t>
            </a:r>
            <a:r>
              <a:rPr lang="en-US" sz="1400" dirty="0" err="1" smtClean="0"/>
              <a:t>arttir</a:t>
            </a:r>
            <a:r>
              <a:rPr lang="en-US" sz="1400" dirty="0" smtClean="0"/>
              <a:t>. (</a:t>
            </a:r>
            <a:r>
              <a:rPr lang="en-US" sz="1400" dirty="0" err="1" smtClean="0"/>
              <a:t>Kesin</a:t>
            </a:r>
            <a:r>
              <a:rPr lang="en-US" sz="1400" dirty="0" smtClean="0"/>
              <a:t> </a:t>
            </a:r>
            <a:r>
              <a:rPr lang="en-US" sz="1400" dirty="0" err="1" smtClean="0"/>
              <a:t>artar</a:t>
            </a:r>
            <a:r>
              <a:rPr lang="en-US" sz="1400" dirty="0" smtClean="0"/>
              <a:t> </a:t>
            </a:r>
            <a:r>
              <a:rPr lang="en-US" sz="1400" dirty="0" err="1" smtClean="0"/>
              <a:t>denilemez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</a:t>
            </a:r>
            <a:r>
              <a:rPr lang="en-US" sz="1400" dirty="0" err="1" smtClean="0"/>
              <a:t>hicbir</a:t>
            </a:r>
            <a:r>
              <a:rPr lang="en-US" sz="1400" dirty="0" smtClean="0"/>
              <a:t> durum </a:t>
            </a:r>
            <a:r>
              <a:rPr lang="en-US" sz="1400" dirty="0" err="1" smtClean="0"/>
              <a:t>icin</a:t>
            </a:r>
            <a:r>
              <a:rPr lang="en-US" sz="1400" dirty="0" smtClean="0"/>
              <a:t>, </a:t>
            </a:r>
            <a:r>
              <a:rPr lang="en-US" sz="1400" dirty="0" err="1" smtClean="0"/>
              <a:t>programdan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degisir</a:t>
            </a:r>
            <a:r>
              <a:rPr lang="en-US" sz="1400" dirty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Goto</a:t>
            </a:r>
            <a:r>
              <a:rPr lang="en-US" sz="1400" dirty="0" smtClean="0"/>
              <a:t> vs…)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 err="1" smtClean="0"/>
              <a:t>Sondaki</a:t>
            </a:r>
            <a:r>
              <a:rPr lang="en-US" sz="1400" dirty="0" smtClean="0"/>
              <a:t> 3 </a:t>
            </a:r>
            <a:r>
              <a:rPr lang="en-US" sz="1400" dirty="0" err="1" smtClean="0"/>
              <a:t>bitlik</a:t>
            </a:r>
            <a:r>
              <a:rPr lang="en-US" sz="1400" dirty="0" smtClean="0"/>
              <a:t> LRU her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var. </a:t>
            </a:r>
            <a:r>
              <a:rPr lang="en-US" sz="1400" dirty="0" err="1" smtClean="0"/>
              <a:t>Yani</a:t>
            </a:r>
            <a:r>
              <a:rPr lang="en-US" sz="1400" dirty="0" smtClean="0"/>
              <a:t> normal Cache directory entry her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varken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3 </a:t>
            </a:r>
            <a:r>
              <a:rPr lang="en-US" sz="1400" dirty="0" err="1" smtClean="0"/>
              <a:t>bitlik</a:t>
            </a:r>
            <a:r>
              <a:rPr lang="en-US" sz="1400" dirty="0" smtClean="0"/>
              <a:t> extra LRU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her set </a:t>
            </a:r>
            <a:r>
              <a:rPr lang="en-US" sz="1400" dirty="0" err="1" smtClean="0"/>
              <a:t>icin</a:t>
            </a:r>
            <a:r>
              <a:rPr lang="en-US" sz="1400" dirty="0" smtClean="0"/>
              <a:t> var.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sagda</a:t>
            </a:r>
            <a:r>
              <a:rPr lang="en-US" sz="1400" dirty="0" smtClean="0"/>
              <a:t> </a:t>
            </a:r>
            <a:r>
              <a:rPr lang="en-US" sz="1400" dirty="0" err="1" smtClean="0"/>
              <a:t>bakacak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set 0’in 4 </a:t>
            </a:r>
            <a:r>
              <a:rPr lang="en-US" sz="1400" dirty="0" err="1" smtClean="0"/>
              <a:t>yolu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1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ek</a:t>
            </a:r>
            <a:r>
              <a:rPr lang="en-US" sz="1400" dirty="0" smtClean="0"/>
              <a:t> LRU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var. (256 </a:t>
            </a:r>
            <a:r>
              <a:rPr lang="en-US" sz="1400" dirty="0" err="1" smtClean="0"/>
              <a:t>tane</a:t>
            </a:r>
            <a:r>
              <a:rPr lang="en-US" sz="1400" dirty="0" smtClean="0"/>
              <a:t> LRU). Bu </a:t>
            </a:r>
            <a:r>
              <a:rPr lang="en-US" sz="1400" dirty="0" err="1" smtClean="0"/>
              <a:t>bilgi</a:t>
            </a:r>
            <a:r>
              <a:rPr lang="en-US" sz="1400" dirty="0" smtClean="0"/>
              <a:t> 4 </a:t>
            </a:r>
            <a:r>
              <a:rPr lang="en-US" sz="1400" dirty="0" err="1" smtClean="0"/>
              <a:t>yolun</a:t>
            </a:r>
            <a:r>
              <a:rPr lang="en-US" sz="1400" dirty="0" smtClean="0"/>
              <a:t>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satirlarinin</a:t>
            </a:r>
            <a:r>
              <a:rPr lang="en-US" sz="1400" dirty="0" smtClean="0"/>
              <a:t> </a:t>
            </a:r>
            <a:r>
              <a:rPr lang="en-US" sz="1400" dirty="0" err="1" smtClean="0"/>
              <a:t>hepsinin</a:t>
            </a:r>
            <a:r>
              <a:rPr lang="en-US" sz="1400" dirty="0" smtClean="0"/>
              <a:t> </a:t>
            </a:r>
            <a:r>
              <a:rPr lang="en-US" sz="1400" dirty="0" err="1" smtClean="0"/>
              <a:t>gecerli</a:t>
            </a:r>
            <a:r>
              <a:rPr lang="en-US" sz="1400" dirty="0" smtClean="0"/>
              <a:t> </a:t>
            </a:r>
            <a:r>
              <a:rPr lang="en-US" sz="1400" dirty="0" err="1" smtClean="0"/>
              <a:t>olmasi</a:t>
            </a:r>
            <a:r>
              <a:rPr lang="en-US" sz="1400" dirty="0" smtClean="0"/>
              <a:t> </a:t>
            </a:r>
            <a:r>
              <a:rPr lang="en-US" sz="1400" dirty="0" err="1" smtClean="0"/>
              <a:t>durumunda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uzun</a:t>
            </a:r>
            <a:r>
              <a:rPr lang="en-US" sz="1400" dirty="0" smtClean="0"/>
              <a:t> </a:t>
            </a:r>
            <a:r>
              <a:rPr lang="en-US" sz="1400" dirty="0" err="1" smtClean="0"/>
              <a:t>zamandir</a:t>
            </a:r>
            <a:r>
              <a:rPr lang="en-US" sz="1400" dirty="0" smtClean="0"/>
              <a:t> </a:t>
            </a:r>
            <a:r>
              <a:rPr lang="en-US" sz="1400" dirty="0" err="1" smtClean="0"/>
              <a:t>erisilmeyen</a:t>
            </a:r>
            <a:r>
              <a:rPr lang="en-US" sz="1400" dirty="0" smtClean="0"/>
              <a:t> </a:t>
            </a:r>
            <a:r>
              <a:rPr lang="en-US" sz="1400" dirty="0" err="1" smtClean="0"/>
              <a:t>kismi</a:t>
            </a:r>
            <a:r>
              <a:rPr lang="en-US" sz="1400" dirty="0" smtClean="0"/>
              <a:t> </a:t>
            </a:r>
            <a:r>
              <a:rPr lang="en-US" sz="1400" dirty="0" err="1" smtClean="0"/>
              <a:t>bulup</a:t>
            </a:r>
            <a:r>
              <a:rPr lang="en-US" sz="1400" dirty="0" smtClean="0"/>
              <a:t> </a:t>
            </a:r>
            <a:r>
              <a:rPr lang="en-US" sz="1400" dirty="0" err="1" smtClean="0"/>
              <a:t>onun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yasmak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kullanilir</a:t>
            </a:r>
            <a:r>
              <a:rPr lang="en-US" sz="1400" dirty="0" smtClean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18" y="1"/>
            <a:ext cx="592108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6239493" cy="672306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Gelelim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isi</a:t>
            </a:r>
            <a:r>
              <a:rPr lang="en-US" sz="1400" dirty="0" smtClean="0"/>
              <a:t> </a:t>
            </a:r>
            <a:r>
              <a:rPr lang="en-US" sz="1400" dirty="0" err="1" smtClean="0"/>
              <a:t>yapan</a:t>
            </a:r>
            <a:r>
              <a:rPr lang="en-US" sz="1400" dirty="0" smtClean="0"/>
              <a:t> </a:t>
            </a:r>
            <a:r>
              <a:rPr lang="en-US" sz="1400" dirty="0" err="1" smtClean="0"/>
              <a:t>donanima</a:t>
            </a:r>
            <a:r>
              <a:rPr lang="en-US" sz="1400" dirty="0" smtClean="0"/>
              <a:t>. </a:t>
            </a:r>
            <a:r>
              <a:rPr lang="en-US" sz="1400" dirty="0" err="1" smtClean="0"/>
              <a:t>Sagda</a:t>
            </a:r>
            <a:r>
              <a:rPr lang="en-US" sz="1400" dirty="0" smtClean="0"/>
              <a:t> </a:t>
            </a:r>
            <a:r>
              <a:rPr lang="en-US" sz="1400" dirty="0" err="1" smtClean="0"/>
              <a:t>verilen</a:t>
            </a:r>
            <a:r>
              <a:rPr lang="en-US" sz="1400" dirty="0" smtClean="0"/>
              <a:t> </a:t>
            </a:r>
            <a:r>
              <a:rPr lang="en-US" sz="1400" dirty="0" err="1" smtClean="0"/>
              <a:t>resimde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</a:t>
            </a:r>
            <a:r>
              <a:rPr lang="en-US" sz="1400" dirty="0" err="1" smtClean="0"/>
              <a:t>donanim</a:t>
            </a:r>
            <a:r>
              <a:rPr lang="en-US" sz="1400" dirty="0" smtClean="0"/>
              <a:t> </a:t>
            </a:r>
            <a:r>
              <a:rPr lang="en-US" sz="1400" dirty="0" err="1" smtClean="0"/>
              <a:t>yapisi</a:t>
            </a:r>
            <a:r>
              <a:rPr lang="en-US" sz="1400" dirty="0" smtClean="0"/>
              <a:t> </a:t>
            </a:r>
            <a:r>
              <a:rPr lang="en-US" sz="1400" dirty="0" err="1" smtClean="0"/>
              <a:t>gosterilmistir</a:t>
            </a:r>
            <a:r>
              <a:rPr lang="en-US" sz="1400" dirty="0" smtClean="0"/>
              <a:t>. 4 </a:t>
            </a:r>
            <a:r>
              <a:rPr lang="en-US" sz="1400" dirty="0" err="1" smtClean="0"/>
              <a:t>yollu</a:t>
            </a:r>
            <a:r>
              <a:rPr lang="en-US" sz="1400" dirty="0" smtClean="0"/>
              <a:t> </a:t>
            </a:r>
            <a:r>
              <a:rPr lang="en-US" sz="1400" dirty="0" err="1" smtClean="0"/>
              <a:t>yapida</a:t>
            </a:r>
            <a:r>
              <a:rPr lang="en-US" sz="1400" dirty="0" smtClean="0"/>
              <a:t> </a:t>
            </a:r>
            <a:r>
              <a:rPr lang="en-US" sz="1400" dirty="0" err="1" smtClean="0"/>
              <a:t>bundan</a:t>
            </a:r>
            <a:r>
              <a:rPr lang="en-US" sz="1400" dirty="0" smtClean="0"/>
              <a:t> 4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dusuneceksiniz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smtClean="0"/>
              <a:t>32 bit </a:t>
            </a:r>
            <a:r>
              <a:rPr lang="en-US" sz="1400" dirty="0" err="1" smtClean="0"/>
              <a:t>CPU’dan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adrestir</a:t>
            </a:r>
            <a:r>
              <a:rPr lang="en-US" sz="1400" dirty="0" smtClean="0"/>
              <a:t>. </a:t>
            </a:r>
            <a:r>
              <a:rPr lang="en-US" sz="1400" dirty="0" err="1" smtClean="0"/>
              <a:t>Gordugunuz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adres</a:t>
            </a:r>
            <a:r>
              <a:rPr lang="en-US" sz="1400" dirty="0" smtClean="0"/>
              <a:t> </a:t>
            </a:r>
            <a:r>
              <a:rPr lang="en-US" sz="1400" dirty="0" err="1" smtClean="0"/>
              <a:t>yukarida</a:t>
            </a:r>
            <a:r>
              <a:rPr lang="en-US" sz="1400" dirty="0" smtClean="0"/>
              <a:t> da </a:t>
            </a:r>
            <a:r>
              <a:rPr lang="en-US" sz="1400" dirty="0" err="1" smtClean="0"/>
              <a:t>soyledigimiz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3 </a:t>
            </a:r>
            <a:r>
              <a:rPr lang="en-US" sz="1400" dirty="0" err="1" smtClean="0"/>
              <a:t>kisma</a:t>
            </a:r>
            <a:r>
              <a:rPr lang="en-US" sz="1400" dirty="0" smtClean="0"/>
              <a:t> </a:t>
            </a:r>
            <a:r>
              <a:rPr lang="en-US" sz="1400" dirty="0" err="1" smtClean="0"/>
              <a:t>bolunuyor</a:t>
            </a:r>
            <a:r>
              <a:rPr lang="en-US" sz="1400" dirty="0" smtClean="0"/>
              <a:t>. Sol </a:t>
            </a:r>
            <a:r>
              <a:rPr lang="en-US" sz="1400" dirty="0" err="1" smtClean="0"/>
              <a:t>tarafa</a:t>
            </a:r>
            <a:r>
              <a:rPr lang="en-US" sz="1400" dirty="0" smtClean="0"/>
              <a:t> </a:t>
            </a:r>
            <a:r>
              <a:rPr lang="en-US" sz="1400" dirty="0" err="1" smtClean="0"/>
              <a:t>bakacak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parcalardan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tag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direct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karsilastiriciya</a:t>
            </a:r>
            <a:r>
              <a:rPr lang="en-US" sz="1400" dirty="0" smtClean="0"/>
              <a:t> </a:t>
            </a:r>
            <a:r>
              <a:rPr lang="en-US" sz="1400" dirty="0" err="1" smtClean="0"/>
              <a:t>giriyor</a:t>
            </a:r>
            <a:r>
              <a:rPr lang="en-US" sz="1400" dirty="0" smtClean="0"/>
              <a:t>. </a:t>
            </a:r>
            <a:r>
              <a:rPr lang="en-US" sz="1400" dirty="0" err="1" smtClean="0"/>
              <a:t>Bakaca</a:t>
            </a:r>
            <a:r>
              <a:rPr lang="en-US" sz="1400" dirty="0" smtClean="0"/>
              <a:t> </a:t>
            </a:r>
            <a:r>
              <a:rPr lang="en-US" sz="1400" dirty="0" err="1" smtClean="0"/>
              <a:t>olursaniz</a:t>
            </a:r>
            <a:r>
              <a:rPr lang="en-US" sz="1400" dirty="0" smtClean="0"/>
              <a:t> </a:t>
            </a:r>
            <a:r>
              <a:rPr lang="en-US" sz="1400" dirty="0" err="1" smtClean="0"/>
              <a:t>ortada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giriyor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adresimiz</a:t>
            </a:r>
            <a:r>
              <a:rPr lang="en-US" sz="1400" dirty="0" smtClean="0"/>
              <a:t> 0. Bu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0’a </a:t>
            </a:r>
            <a:r>
              <a:rPr lang="en-US" sz="1400" dirty="0" err="1" smtClean="0"/>
              <a:t>denk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de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adresimiz</a:t>
            </a:r>
            <a:r>
              <a:rPr lang="en-US" sz="1400" dirty="0" smtClean="0"/>
              <a:t> var. Hah </a:t>
            </a:r>
            <a:r>
              <a:rPr lang="en-US" sz="1400" dirty="0" err="1" smtClean="0"/>
              <a:t>iste</a:t>
            </a:r>
            <a:r>
              <a:rPr lang="en-US" sz="1400" dirty="0" smtClean="0"/>
              <a:t> o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adres</a:t>
            </a:r>
            <a:r>
              <a:rPr lang="en-US" sz="1400" dirty="0" smtClean="0"/>
              <a:t> </a:t>
            </a:r>
            <a:r>
              <a:rPr lang="en-US" sz="1400" dirty="0" err="1" smtClean="0"/>
              <a:t>yolunda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adresten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ettigimiz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</a:t>
            </a:r>
            <a:r>
              <a:rPr lang="en-US" sz="1400" dirty="0" smtClean="0"/>
              <a:t> </a:t>
            </a:r>
            <a:r>
              <a:rPr lang="en-US" sz="1400" dirty="0" err="1" smtClean="0"/>
              <a:t>etiket</a:t>
            </a:r>
            <a:r>
              <a:rPr lang="en-US" sz="1400" dirty="0" smtClean="0"/>
              <a:t> </a:t>
            </a:r>
            <a:r>
              <a:rPr lang="en-US" sz="1400" dirty="0" err="1" smtClean="0"/>
              <a:t>adresi</a:t>
            </a:r>
            <a:r>
              <a:rPr lang="en-US" sz="1400" dirty="0" smtClean="0"/>
              <a:t> </a:t>
            </a: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karsilastiriliyor</a:t>
            </a:r>
            <a:r>
              <a:rPr lang="en-US" sz="1400" dirty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ya</a:t>
            </a:r>
            <a:r>
              <a:rPr lang="en-US" sz="1400" dirty="0" smtClean="0"/>
              <a:t> da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durumu</a:t>
            </a:r>
            <a:r>
              <a:rPr lang="en-US" sz="1400" dirty="0" smtClean="0"/>
              <a:t> </a:t>
            </a:r>
            <a:r>
              <a:rPr lang="en-US" sz="1400" dirty="0" err="1" smtClean="0"/>
              <a:t>belirleniyor</a:t>
            </a:r>
            <a:r>
              <a:rPr lang="en-US" sz="1400" dirty="0" smtClean="0"/>
              <a:t>. </a:t>
            </a:r>
            <a:r>
              <a:rPr lang="en-US" sz="1400" dirty="0" err="1" smtClean="0"/>
              <a:t>Dikkat</a:t>
            </a:r>
            <a:r>
              <a:rPr lang="en-US" sz="1400" dirty="0" smtClean="0"/>
              <a:t> </a:t>
            </a:r>
            <a:r>
              <a:rPr lang="en-US" sz="1400" dirty="0" err="1" smtClean="0"/>
              <a:t>ederseniz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adreslerini</a:t>
            </a:r>
            <a:r>
              <a:rPr lang="en-US" sz="1400" dirty="0" smtClean="0"/>
              <a:t> </a:t>
            </a:r>
            <a:r>
              <a:rPr lang="en-US" sz="1400" dirty="0" err="1" smtClean="0"/>
              <a:t>tutan</a:t>
            </a:r>
            <a:r>
              <a:rPr lang="en-US" sz="1400" dirty="0" smtClean="0"/>
              <a:t> 2 </a:t>
            </a:r>
            <a:r>
              <a:rPr lang="en-US" sz="1400" dirty="0" err="1" smtClean="0"/>
              <a:t>tane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bunun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birisi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adreslerini</a:t>
            </a:r>
            <a:r>
              <a:rPr lang="en-US" sz="1400" dirty="0" smtClean="0"/>
              <a:t> </a:t>
            </a:r>
            <a:r>
              <a:rPr lang="en-US" sz="1400" dirty="0" err="1" smtClean="0"/>
              <a:t>tutarken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tutarken</a:t>
            </a:r>
            <a:r>
              <a:rPr lang="en-US" sz="1400" dirty="0" smtClean="0"/>
              <a:t> (Data memory) </a:t>
            </a:r>
            <a:r>
              <a:rPr lang="en-US" sz="1400" dirty="0" err="1" smtClean="0"/>
              <a:t>digeri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</a:t>
            </a:r>
            <a:r>
              <a:rPr lang="en-US" sz="1400" dirty="0" err="1" smtClean="0"/>
              <a:t>ilave</a:t>
            </a:r>
            <a:r>
              <a:rPr lang="en-US" sz="1400" dirty="0" smtClean="0"/>
              <a:t> </a:t>
            </a:r>
            <a:r>
              <a:rPr lang="en-US" sz="1400" dirty="0" err="1" smtClean="0"/>
              <a:t>bilgileri</a:t>
            </a:r>
            <a:r>
              <a:rPr lang="en-US" sz="1400" dirty="0" smtClean="0"/>
              <a:t> </a:t>
            </a:r>
            <a:r>
              <a:rPr lang="en-US" sz="1400" dirty="0" err="1" smtClean="0"/>
              <a:t>tutar</a:t>
            </a:r>
            <a:r>
              <a:rPr lang="en-US" sz="1400" dirty="0"/>
              <a:t> </a:t>
            </a:r>
            <a:r>
              <a:rPr lang="en-US" sz="1400" dirty="0" smtClean="0"/>
              <a:t>(Cache directory).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durup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 </a:t>
            </a:r>
            <a:r>
              <a:rPr lang="en-US" sz="1400" dirty="0" err="1" smtClean="0"/>
              <a:t>yukarida</a:t>
            </a:r>
            <a:r>
              <a:rPr lang="en-US" sz="1400" dirty="0" smtClean="0"/>
              <a:t> biz 16KB </a:t>
            </a:r>
            <a:r>
              <a:rPr lang="en-US" sz="1400" dirty="0" err="1" smtClean="0"/>
              <a:t>demistik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boyutu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goruyorsunuz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onbellegin</a:t>
            </a:r>
            <a:r>
              <a:rPr lang="en-US" sz="1400" dirty="0" smtClean="0"/>
              <a:t> </a:t>
            </a:r>
            <a:r>
              <a:rPr lang="en-US" sz="1400" dirty="0" err="1" smtClean="0"/>
              <a:t>fiziksel</a:t>
            </a:r>
            <a:r>
              <a:rPr lang="en-US" sz="1400" dirty="0" smtClean="0"/>
              <a:t> </a:t>
            </a:r>
            <a:r>
              <a:rPr lang="en-US" sz="1400" dirty="0" err="1" smtClean="0"/>
              <a:t>boyutu</a:t>
            </a:r>
            <a:r>
              <a:rPr lang="en-US" sz="1400" dirty="0" smtClean="0"/>
              <a:t> 16KB’tan </a:t>
            </a:r>
            <a:r>
              <a:rPr lang="en-US" sz="1400" dirty="0" err="1" smtClean="0"/>
              <a:t>fazla</a:t>
            </a:r>
            <a:r>
              <a:rPr lang="en-US" sz="1400" dirty="0" smtClean="0"/>
              <a:t> her </a:t>
            </a:r>
            <a:r>
              <a:rPr lang="en-US" sz="1400" dirty="0" err="1" smtClean="0"/>
              <a:t>turlu</a:t>
            </a:r>
            <a:r>
              <a:rPr lang="en-US" sz="1400" dirty="0" smtClean="0"/>
              <a:t>. 16KB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satirlarinin</a:t>
            </a:r>
            <a:r>
              <a:rPr lang="en-US" sz="1400" dirty="0" smtClean="0"/>
              <a:t> </a:t>
            </a:r>
            <a:r>
              <a:rPr lang="en-US" sz="1400" dirty="0" err="1" smtClean="0"/>
              <a:t>saklanmasi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gerekli</a:t>
            </a:r>
            <a:r>
              <a:rPr lang="en-US" sz="1400" dirty="0" smtClean="0"/>
              <a:t> </a:t>
            </a:r>
            <a:r>
              <a:rPr lang="en-US" sz="1400" dirty="0" err="1" smtClean="0"/>
              <a:t>alandir</a:t>
            </a:r>
            <a:r>
              <a:rPr lang="en-US" sz="1400" dirty="0" smtClean="0"/>
              <a:t>.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Cache Directory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kac</a:t>
            </a:r>
            <a:r>
              <a:rPr lang="en-US" sz="1400" dirty="0" smtClean="0"/>
              <a:t> bit </a:t>
            </a:r>
            <a:r>
              <a:rPr lang="en-US" sz="1400" dirty="0" err="1" smtClean="0"/>
              <a:t>ayiriyorduk</a:t>
            </a:r>
            <a:r>
              <a:rPr lang="en-US" sz="1400" dirty="0" smtClean="0"/>
              <a:t>? 22 bit. </a:t>
            </a:r>
            <a:r>
              <a:rPr lang="en-US" sz="1400" dirty="0" err="1" smtClean="0"/>
              <a:t>Ornegimiz</a:t>
            </a:r>
            <a:r>
              <a:rPr lang="en-US" sz="1400" dirty="0" smtClean="0"/>
              <a:t> </a:t>
            </a:r>
            <a:r>
              <a:rPr lang="en-US" sz="1400" dirty="0" err="1" smtClean="0"/>
              <a:t>uzerinden</a:t>
            </a:r>
            <a:r>
              <a:rPr lang="en-US" sz="1400" dirty="0" smtClean="0"/>
              <a:t> </a:t>
            </a:r>
            <a:r>
              <a:rPr lang="en-US" sz="1400" dirty="0" err="1" smtClean="0"/>
              <a:t>gidecek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16KB </a:t>
            </a:r>
            <a:r>
              <a:rPr lang="en-US" sz="1400" dirty="0" err="1" smtClean="0"/>
              <a:t>bellek</a:t>
            </a:r>
            <a:r>
              <a:rPr lang="en-US" sz="1400" dirty="0" smtClean="0"/>
              <a:t> </a:t>
            </a:r>
            <a:r>
              <a:rPr lang="en-US" sz="1400" dirty="0" err="1" smtClean="0"/>
              <a:t>ustune</a:t>
            </a:r>
            <a:r>
              <a:rPr lang="en-US" sz="1400" dirty="0" smtClean="0"/>
              <a:t> 256 * 22 * 4’u de </a:t>
            </a:r>
            <a:r>
              <a:rPr lang="en-US" sz="1400" dirty="0" err="1" smtClean="0"/>
              <a:t>ekledigimizde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onbellegimizin</a:t>
            </a:r>
            <a:r>
              <a:rPr lang="en-US" sz="1400" dirty="0" smtClean="0"/>
              <a:t> </a:t>
            </a:r>
            <a:r>
              <a:rPr lang="en-US" sz="1400" dirty="0" err="1" smtClean="0"/>
              <a:t>gercek</a:t>
            </a:r>
            <a:r>
              <a:rPr lang="en-US" sz="1400" dirty="0" smtClean="0"/>
              <a:t> </a:t>
            </a:r>
            <a:r>
              <a:rPr lang="en-US" sz="1400" dirty="0" err="1" smtClean="0"/>
              <a:t>fiziksel</a:t>
            </a:r>
            <a:r>
              <a:rPr lang="en-US" sz="1400" dirty="0" smtClean="0"/>
              <a:t> </a:t>
            </a:r>
            <a:r>
              <a:rPr lang="en-US" sz="1400" dirty="0" err="1" smtClean="0"/>
              <a:t>boyutunun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kismini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etmis</a:t>
            </a:r>
            <a:r>
              <a:rPr lang="en-US" sz="1400" dirty="0" smtClean="0"/>
              <a:t> </a:t>
            </a:r>
            <a:r>
              <a:rPr lang="en-US" sz="1400" dirty="0" err="1" smtClean="0"/>
              <a:t>oluruz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</a:t>
            </a:r>
            <a:r>
              <a:rPr lang="en-US" sz="1400" dirty="0" smtClean="0"/>
              <a:t> (4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carpilma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sayisi</a:t>
            </a:r>
            <a:r>
              <a:rPr lang="en-US" sz="1400" dirty="0" smtClean="0"/>
              <a:t> </a:t>
            </a:r>
            <a:r>
              <a:rPr lang="en-US" sz="1400" dirty="0" err="1" smtClean="0"/>
              <a:t>zaten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olsaydi</a:t>
            </a:r>
            <a:r>
              <a:rPr lang="en-US" sz="1400" dirty="0" smtClean="0"/>
              <a:t> da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sefer</a:t>
            </a:r>
            <a:r>
              <a:rPr lang="en-US" sz="1400" dirty="0" smtClean="0"/>
              <a:t> 1024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olacagi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olacakti</a:t>
            </a:r>
            <a:r>
              <a:rPr lang="en-US" sz="1400" dirty="0" smtClean="0"/>
              <a:t>)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kismi</a:t>
            </a:r>
            <a:r>
              <a:rPr lang="en-US" sz="1400" dirty="0" smtClean="0"/>
              <a:t> </a:t>
            </a:r>
            <a:r>
              <a:rPr lang="en-US" sz="1400" dirty="0" err="1" smtClean="0"/>
              <a:t>denmesinin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seyler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eklenecek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onceki</a:t>
            </a:r>
            <a:r>
              <a:rPr lang="en-US" sz="1400" dirty="0" smtClean="0"/>
              <a:t> </a:t>
            </a:r>
            <a:r>
              <a:rPr lang="en-US" sz="1400" dirty="0" err="1" smtClean="0"/>
              <a:t>slaytta</a:t>
            </a:r>
            <a:r>
              <a:rPr lang="en-US" sz="1400" dirty="0" smtClean="0"/>
              <a:t> </a:t>
            </a:r>
            <a:r>
              <a:rPr lang="en-US" sz="1400" dirty="0" err="1" smtClean="0"/>
              <a:t>bahsettigimi</a:t>
            </a:r>
            <a:r>
              <a:rPr lang="en-US" sz="1400" dirty="0" smtClean="0"/>
              <a:t> LRU </a:t>
            </a:r>
            <a:r>
              <a:rPr lang="en-US" sz="1400" dirty="0" err="1" smtClean="0"/>
              <a:t>bitlerini</a:t>
            </a:r>
            <a:r>
              <a:rPr lang="en-US" sz="1400" dirty="0" smtClean="0"/>
              <a:t> de </a:t>
            </a:r>
            <a:r>
              <a:rPr lang="en-US" sz="1400" dirty="0" err="1" smtClean="0"/>
              <a:t>hesaba</a:t>
            </a:r>
            <a:r>
              <a:rPr lang="en-US" sz="1400" dirty="0" smtClean="0"/>
              <a:t> </a:t>
            </a:r>
            <a:r>
              <a:rPr lang="en-US" sz="1400" dirty="0" err="1" smtClean="0"/>
              <a:t>katacak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(3 * 256) </a:t>
            </a:r>
            <a:r>
              <a:rPr lang="en-US" sz="1400" dirty="0" err="1" smtClean="0"/>
              <a:t>isleminini</a:t>
            </a:r>
            <a:r>
              <a:rPr lang="en-US" sz="1400" dirty="0" smtClean="0"/>
              <a:t> de </a:t>
            </a:r>
            <a:r>
              <a:rPr lang="en-US" sz="1400" dirty="0" err="1" smtClean="0"/>
              <a:t>ekledigimizde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fiziksek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boyutumuzu</a:t>
            </a:r>
            <a:r>
              <a:rPr lang="en-US" sz="1400" dirty="0" smtClean="0"/>
              <a:t> </a:t>
            </a:r>
            <a:r>
              <a:rPr lang="en-US" sz="1400" dirty="0" err="1" smtClean="0"/>
              <a:t>bulmus</a:t>
            </a:r>
            <a:r>
              <a:rPr lang="en-US" sz="1400" dirty="0" smtClean="0"/>
              <a:t> </a:t>
            </a:r>
            <a:r>
              <a:rPr lang="en-US" sz="1400" dirty="0" err="1" smtClean="0"/>
              <a:t>oluruz</a:t>
            </a:r>
            <a:r>
              <a:rPr lang="en-US" sz="1400" dirty="0" smtClean="0"/>
              <a:t>.</a:t>
            </a:r>
          </a:p>
          <a:p>
            <a:pPr>
              <a:buFontTx/>
              <a:buChar char="-"/>
            </a:pPr>
            <a:r>
              <a:rPr lang="en-US" sz="1400" dirty="0" smtClean="0"/>
              <a:t>Sag </a:t>
            </a:r>
            <a:r>
              <a:rPr lang="en-US" sz="1400" dirty="0" err="1" smtClean="0"/>
              <a:t>tarafta</a:t>
            </a:r>
            <a:r>
              <a:rPr lang="en-US" sz="1400" dirty="0" smtClean="0"/>
              <a:t> </a:t>
            </a:r>
            <a:r>
              <a:rPr lang="en-US" sz="1400" dirty="0" err="1" smtClean="0"/>
              <a:t>goruldugu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kume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adresine</a:t>
            </a:r>
            <a:r>
              <a:rPr lang="en-US" sz="1400" dirty="0" smtClean="0"/>
              <a:t> </a:t>
            </a:r>
            <a:r>
              <a:rPr lang="en-US" sz="1400" dirty="0" err="1" smtClean="0"/>
              <a:t>karsilik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16 byte (128 bit) </a:t>
            </a:r>
            <a:r>
              <a:rPr lang="en-US" sz="1400" dirty="0" err="1" smtClean="0"/>
              <a:t>data’yi</a:t>
            </a:r>
            <a:r>
              <a:rPr lang="en-US" sz="1400" dirty="0" smtClean="0"/>
              <a:t> Data </a:t>
            </a:r>
            <a:r>
              <a:rPr lang="en-US" sz="1400" dirty="0" err="1"/>
              <a:t>B</a:t>
            </a:r>
            <a:r>
              <a:rPr lang="en-US" sz="1400" dirty="0" err="1" smtClean="0"/>
              <a:t>uffer’ina</a:t>
            </a:r>
            <a:r>
              <a:rPr lang="en-US" sz="1400" dirty="0" smtClean="0"/>
              <a:t> </a:t>
            </a:r>
            <a:r>
              <a:rPr lang="en-US" sz="1400" dirty="0" err="1" smtClean="0"/>
              <a:t>yaziyoruz</a:t>
            </a:r>
            <a:r>
              <a:rPr lang="en-US" sz="1400" dirty="0" smtClean="0"/>
              <a:t>. Bu </a:t>
            </a:r>
            <a:r>
              <a:rPr lang="en-US" sz="1400" dirty="0" err="1" smtClean="0"/>
              <a:t>islem</a:t>
            </a:r>
            <a:r>
              <a:rPr lang="en-US" sz="1400" dirty="0" smtClean="0"/>
              <a:t> </a:t>
            </a:r>
            <a:r>
              <a:rPr lang="en-US" sz="1400" dirty="0" err="1" smtClean="0"/>
              <a:t>iska</a:t>
            </a:r>
            <a:r>
              <a:rPr lang="en-US" sz="1400" dirty="0" smtClean="0"/>
              <a:t> </a:t>
            </a:r>
            <a:r>
              <a:rPr lang="en-US" sz="1400" dirty="0" err="1" smtClean="0"/>
              <a:t>ya</a:t>
            </a:r>
            <a:r>
              <a:rPr lang="en-US" sz="1400" dirty="0" smtClean="0"/>
              <a:t> </a:t>
            </a:r>
            <a:r>
              <a:rPr lang="en-US" sz="1400" dirty="0" err="1" smtClean="0"/>
              <a:t>isabet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edilmeden</a:t>
            </a:r>
            <a:r>
              <a:rPr lang="en-US" sz="1400" dirty="0" smtClean="0"/>
              <a:t> </a:t>
            </a:r>
            <a:r>
              <a:rPr lang="en-US" sz="1400" dirty="0" err="1" smtClean="0"/>
              <a:t>yapiliyor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sanki</a:t>
            </a:r>
            <a:r>
              <a:rPr lang="en-US" sz="1400" dirty="0" smtClean="0"/>
              <a:t> </a:t>
            </a:r>
            <a:r>
              <a:rPr lang="en-US" sz="1400" dirty="0" err="1" smtClean="0"/>
              <a:t>geri</a:t>
            </a:r>
            <a:r>
              <a:rPr lang="en-US" sz="1400" dirty="0" smtClean="0"/>
              <a:t> </a:t>
            </a:r>
            <a:r>
              <a:rPr lang="en-US" sz="1400" dirty="0" err="1" smtClean="0"/>
              <a:t>islemciye</a:t>
            </a:r>
            <a:r>
              <a:rPr lang="en-US" sz="1400" dirty="0" smtClean="0"/>
              <a:t> </a:t>
            </a:r>
            <a:r>
              <a:rPr lang="en-US" sz="1400" dirty="0" err="1" smtClean="0"/>
              <a:t>gonderilecekmis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hazir</a:t>
            </a:r>
            <a:r>
              <a:rPr lang="en-US" sz="1400" dirty="0" smtClean="0"/>
              <a:t> </a:t>
            </a:r>
            <a:r>
              <a:rPr lang="en-US" sz="1400" dirty="0" err="1" smtClean="0"/>
              <a:t>bekletiliyor</a:t>
            </a:r>
            <a:r>
              <a:rPr lang="en-US" sz="1400" dirty="0" smtClean="0"/>
              <a:t>. </a:t>
            </a:r>
            <a:r>
              <a:rPr lang="en-US" sz="1400" dirty="0" err="1" smtClean="0"/>
              <a:t>Soldan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kiyaslama</a:t>
            </a:r>
            <a:r>
              <a:rPr lang="en-US" sz="1400" dirty="0" smtClean="0"/>
              <a:t> true </a:t>
            </a:r>
            <a:r>
              <a:rPr lang="en-US" sz="1400" dirty="0" err="1" smtClean="0"/>
              <a:t>ise</a:t>
            </a:r>
            <a:r>
              <a:rPr lang="en-US" sz="1400" dirty="0" smtClean="0"/>
              <a:t> enable </a:t>
            </a:r>
            <a:r>
              <a:rPr lang="en-US" sz="1400" dirty="0" err="1" smtClean="0"/>
              <a:t>edilecek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bufferdaki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anlam</a:t>
            </a:r>
            <a:r>
              <a:rPr lang="en-US" sz="1400" dirty="0" smtClean="0"/>
              <a:t> </a:t>
            </a:r>
            <a:r>
              <a:rPr lang="en-US" sz="1400" dirty="0" err="1" smtClean="0"/>
              <a:t>kazanacak</a:t>
            </a:r>
            <a:r>
              <a:rPr lang="en-US" sz="1400" dirty="0" smtClean="0"/>
              <a:t>. </a:t>
            </a:r>
            <a:r>
              <a:rPr lang="en-US" sz="1400" dirty="0" err="1" smtClean="0"/>
              <a:t>Peki</a:t>
            </a:r>
            <a:r>
              <a:rPr lang="en-US" sz="1400" dirty="0" smtClean="0"/>
              <a:t> biz </a:t>
            </a:r>
            <a:r>
              <a:rPr lang="en-US" sz="1400" dirty="0" err="1" smtClean="0"/>
              <a:t>islemciye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16 </a:t>
            </a:r>
            <a:r>
              <a:rPr lang="en-US" sz="1400" dirty="0" err="1" smtClean="0"/>
              <a:t>byte’I</a:t>
            </a:r>
            <a:r>
              <a:rPr lang="en-US" sz="1400" dirty="0" smtClean="0"/>
              <a:t> mi </a:t>
            </a:r>
            <a:r>
              <a:rPr lang="en-US" sz="1400" dirty="0" err="1" smtClean="0"/>
              <a:t>gonderecegiz</a:t>
            </a:r>
            <a:r>
              <a:rPr lang="en-US" sz="1400" dirty="0" smtClean="0"/>
              <a:t>? </a:t>
            </a:r>
            <a:r>
              <a:rPr lang="en-US" sz="1400" dirty="0" err="1" smtClean="0"/>
              <a:t>Hayir</a:t>
            </a:r>
            <a:r>
              <a:rPr lang="en-US" sz="1400" dirty="0" smtClean="0"/>
              <a:t> </a:t>
            </a:r>
            <a:r>
              <a:rPr lang="en-US" sz="1400" dirty="0" err="1" smtClean="0"/>
              <a:t>bunlardan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biriyle</a:t>
            </a:r>
            <a:r>
              <a:rPr lang="en-US" sz="1400" dirty="0" smtClean="0"/>
              <a:t> </a:t>
            </a:r>
            <a:r>
              <a:rPr lang="en-US" sz="1400" dirty="0" err="1" smtClean="0"/>
              <a:t>ilgileniyor</a:t>
            </a:r>
            <a:r>
              <a:rPr lang="en-US" sz="1400" dirty="0" smtClean="0"/>
              <a:t> CPU </a:t>
            </a:r>
            <a:r>
              <a:rPr lang="en-US" sz="1400" dirty="0" err="1" smtClean="0"/>
              <a:t>onu</a:t>
            </a:r>
            <a:r>
              <a:rPr lang="en-US" sz="1400" dirty="0" smtClean="0"/>
              <a:t> </a:t>
            </a:r>
            <a:r>
              <a:rPr lang="en-US" sz="1400" dirty="0" err="1" smtClean="0"/>
              <a:t>gonderecegiz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yuzden</a:t>
            </a:r>
            <a:r>
              <a:rPr lang="en-US" sz="1400" dirty="0" smtClean="0"/>
              <a:t>. </a:t>
            </a:r>
            <a:r>
              <a:rPr lang="en-US" sz="1400" dirty="0" err="1" smtClean="0"/>
              <a:t>Iste</a:t>
            </a:r>
            <a:r>
              <a:rPr lang="en-US" sz="1400" dirty="0" smtClean="0"/>
              <a:t> o 1 </a:t>
            </a:r>
            <a:r>
              <a:rPr lang="en-US" sz="1400" dirty="0" err="1" smtClean="0"/>
              <a:t>byte’I</a:t>
            </a:r>
            <a:r>
              <a:rPr lang="en-US" sz="1400" dirty="0" smtClean="0"/>
              <a:t> </a:t>
            </a:r>
            <a:r>
              <a:rPr lang="en-US" sz="1400" dirty="0" err="1" smtClean="0"/>
              <a:t>secmek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de </a:t>
            </a:r>
            <a:r>
              <a:rPr lang="en-US" sz="1400" dirty="0" err="1" smtClean="0"/>
              <a:t>mutlak</a:t>
            </a:r>
            <a:r>
              <a:rPr lang="en-US" sz="1400" dirty="0" smtClean="0"/>
              <a:t> </a:t>
            </a:r>
            <a:r>
              <a:rPr lang="en-US" sz="1400" dirty="0" err="1" smtClean="0"/>
              <a:t>adresin</a:t>
            </a:r>
            <a:r>
              <a:rPr lang="en-US" sz="1400" dirty="0" smtClean="0"/>
              <a:t> son 4 </a:t>
            </a:r>
            <a:r>
              <a:rPr lang="en-US" sz="1400" dirty="0" err="1" smtClean="0"/>
              <a:t>biti</a:t>
            </a:r>
            <a:r>
              <a:rPr lang="en-US" sz="1400" dirty="0" smtClean="0"/>
              <a:t> (byte address) </a:t>
            </a:r>
            <a:r>
              <a:rPr lang="en-US" sz="1400" dirty="0" err="1" smtClean="0"/>
              <a:t>devreye</a:t>
            </a:r>
            <a:r>
              <a:rPr lang="en-US" sz="1400" dirty="0" smtClean="0"/>
              <a:t> </a:t>
            </a:r>
            <a:r>
              <a:rPr lang="en-US" sz="1400" dirty="0" err="1" smtClean="0"/>
              <a:t>giriyor</a:t>
            </a:r>
            <a:r>
              <a:rPr lang="en-US" sz="1400" dirty="0" smtClean="0"/>
              <a:t>. </a:t>
            </a: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4 </a:t>
            </a:r>
            <a:r>
              <a:rPr lang="en-US" sz="1400" dirty="0" err="1" smtClean="0"/>
              <a:t>bitin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anlamli</a:t>
            </a:r>
            <a:r>
              <a:rPr lang="en-US" sz="1400" dirty="0" smtClean="0"/>
              <a:t> 2 </a:t>
            </a:r>
            <a:r>
              <a:rPr lang="en-US" sz="1400" dirty="0" err="1" smtClean="0"/>
              <a:t>bitini</a:t>
            </a:r>
            <a:r>
              <a:rPr lang="en-US" sz="1400" dirty="0" smtClean="0"/>
              <a:t> </a:t>
            </a:r>
            <a:r>
              <a:rPr lang="en-US" sz="1400" dirty="0" err="1" smtClean="0"/>
              <a:t>aliyor</a:t>
            </a:r>
            <a:r>
              <a:rPr lang="en-US" sz="1400" dirty="0" smtClean="0"/>
              <a:t> (A2-A3). </a:t>
            </a:r>
            <a:r>
              <a:rPr lang="en-US" sz="1400" dirty="0" err="1" smtClean="0"/>
              <a:t>Bunun</a:t>
            </a:r>
            <a:r>
              <a:rPr lang="en-US" sz="1400" dirty="0" smtClean="0"/>
              <a:t> </a:t>
            </a:r>
            <a:r>
              <a:rPr lang="en-US" sz="1400" dirty="0" err="1" smtClean="0"/>
              <a:t>sebebi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evet biz </a:t>
            </a:r>
            <a:r>
              <a:rPr lang="en-US" sz="1400" dirty="0" err="1" smtClean="0"/>
              <a:t>islemciye</a:t>
            </a:r>
            <a:r>
              <a:rPr lang="en-US" sz="1400" dirty="0" smtClean="0"/>
              <a:t> </a:t>
            </a:r>
            <a:r>
              <a:rPr lang="en-US" sz="1400" dirty="0" err="1" smtClean="0"/>
              <a:t>ilgilendigi</a:t>
            </a:r>
            <a:r>
              <a:rPr lang="en-US" sz="1400" dirty="0" smtClean="0"/>
              <a:t> 1 </a:t>
            </a:r>
            <a:r>
              <a:rPr lang="en-US" sz="1400" dirty="0" err="1" smtClean="0"/>
              <a:t>byte’I</a:t>
            </a:r>
            <a:r>
              <a:rPr lang="en-US" sz="1400" dirty="0" smtClean="0"/>
              <a:t> </a:t>
            </a:r>
            <a:r>
              <a:rPr lang="en-US" sz="1400" dirty="0" err="1" smtClean="0"/>
              <a:t>gonderecegiz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islemcili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mimari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adreslerimizi</a:t>
            </a:r>
            <a:r>
              <a:rPr lang="en-US" sz="1400" dirty="0" smtClean="0"/>
              <a:t> 32 bit. </a:t>
            </a:r>
            <a:r>
              <a:rPr lang="en-US" sz="1400" dirty="0" err="1" smtClean="0"/>
              <a:t>Yani</a:t>
            </a:r>
            <a:r>
              <a:rPr lang="en-US" sz="1400" dirty="0" smtClean="0"/>
              <a:t> 1 byte (8 bit)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basina</a:t>
            </a:r>
            <a:r>
              <a:rPr lang="en-US" sz="1400" dirty="0" smtClean="0"/>
              <a:t> </a:t>
            </a:r>
            <a:r>
              <a:rPr lang="en-US" sz="1400" dirty="0" err="1" smtClean="0"/>
              <a:t>gonderemeyiz</a:t>
            </a:r>
            <a:r>
              <a:rPr lang="en-US" sz="1400" dirty="0" smtClean="0"/>
              <a:t>. Bu </a:t>
            </a:r>
            <a:r>
              <a:rPr lang="en-US" sz="1400" dirty="0" err="1" smtClean="0"/>
              <a:t>yuzden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defada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gonderiyoruz</a:t>
            </a:r>
            <a:r>
              <a:rPr lang="en-US" sz="1400" dirty="0" smtClean="0"/>
              <a:t>. A2 </a:t>
            </a:r>
            <a:r>
              <a:rPr lang="en-US" sz="1400" dirty="0" err="1" smtClean="0"/>
              <a:t>ve</a:t>
            </a:r>
            <a:r>
              <a:rPr lang="en-US" sz="1400" dirty="0" smtClean="0"/>
              <a:t> A3 </a:t>
            </a:r>
            <a:r>
              <a:rPr lang="en-US" sz="1400" dirty="0" err="1" smtClean="0"/>
              <a:t>bitleri</a:t>
            </a:r>
            <a:r>
              <a:rPr lang="en-US" sz="1400" dirty="0" smtClean="0"/>
              <a:t> de </a:t>
            </a:r>
            <a:r>
              <a:rPr lang="en-US" sz="1400" dirty="0" err="1" smtClean="0"/>
              <a:t>hangi</a:t>
            </a:r>
            <a:r>
              <a:rPr lang="en-US" sz="1400" dirty="0" smtClean="0"/>
              <a:t> </a:t>
            </a:r>
            <a:r>
              <a:rPr lang="en-US" sz="1400" dirty="0" err="1" smtClean="0"/>
              <a:t>dortlunun</a:t>
            </a:r>
            <a:r>
              <a:rPr lang="en-US" sz="1400" dirty="0" smtClean="0"/>
              <a:t> </a:t>
            </a:r>
            <a:r>
              <a:rPr lang="en-US" sz="1400" dirty="0" err="1" smtClean="0"/>
              <a:t>gonderilecegini</a:t>
            </a:r>
            <a:r>
              <a:rPr lang="en-US" sz="1400" dirty="0" smtClean="0"/>
              <a:t> </a:t>
            </a:r>
            <a:r>
              <a:rPr lang="en-US" sz="1400" dirty="0" err="1" smtClean="0"/>
              <a:t>soyluyor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bunlarin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 her </a:t>
            </a:r>
            <a:r>
              <a:rPr lang="en-US" sz="1400" dirty="0" err="1" smtClean="0"/>
              <a:t>yolda</a:t>
            </a:r>
            <a:r>
              <a:rPr lang="en-US" sz="1400" dirty="0" smtClean="0"/>
              <a:t> </a:t>
            </a:r>
            <a:r>
              <a:rPr lang="en-US" sz="1400" dirty="0" err="1" smtClean="0"/>
              <a:t>gerceklesiyor</a:t>
            </a:r>
            <a:r>
              <a:rPr lang="en-US" sz="1400" dirty="0" smtClean="0"/>
              <a:t>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yollardaki</a:t>
            </a:r>
            <a:r>
              <a:rPr lang="en-US" sz="1400" dirty="0" smtClean="0"/>
              <a:t> </a:t>
            </a:r>
            <a:r>
              <a:rPr lang="en-US" sz="1400" dirty="0" err="1" smtClean="0"/>
              <a:t>karsilastiricilardan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biri</a:t>
            </a:r>
            <a:r>
              <a:rPr lang="en-US" sz="1400" dirty="0" smtClean="0"/>
              <a:t> true </a:t>
            </a:r>
            <a:r>
              <a:rPr lang="en-US" sz="1400" dirty="0" err="1" smtClean="0"/>
              <a:t>degeri</a:t>
            </a:r>
            <a:r>
              <a:rPr lang="en-US" sz="1400" dirty="0" smtClean="0"/>
              <a:t> </a:t>
            </a:r>
            <a:r>
              <a:rPr lang="en-US" sz="1400" dirty="0" err="1" smtClean="0"/>
              <a:t>donderecektir</a:t>
            </a:r>
            <a:r>
              <a:rPr lang="en-US" sz="1400" dirty="0" smtClean="0"/>
              <a:t> </a:t>
            </a:r>
            <a:r>
              <a:rPr lang="en-US" sz="1400" dirty="0" err="1" smtClean="0"/>
              <a:t>digerleri</a:t>
            </a:r>
            <a:r>
              <a:rPr lang="en-US" sz="1400" dirty="0" smtClean="0"/>
              <a:t> false </a:t>
            </a:r>
            <a:r>
              <a:rPr lang="en-US" sz="1400" dirty="0" err="1" smtClean="0"/>
              <a:t>donderecektir</a:t>
            </a:r>
            <a:r>
              <a:rPr lang="en-US" sz="1400" dirty="0" smtClean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61" y="0"/>
            <a:ext cx="5932339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0634" y="3990108"/>
            <a:ext cx="11352811" cy="269569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Onbellege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okumak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herhangibir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eristigimiz</a:t>
            </a:r>
            <a:r>
              <a:rPr lang="en-US" sz="1400" dirty="0" smtClean="0"/>
              <a:t> her </a:t>
            </a:r>
            <a:r>
              <a:rPr lang="en-US" sz="1400" dirty="0" err="1" smtClean="0"/>
              <a:t>seferde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</a:t>
            </a:r>
            <a:r>
              <a:rPr lang="en-US" sz="1400" dirty="0" err="1" smtClean="0"/>
              <a:t>onbellek</a:t>
            </a:r>
            <a:r>
              <a:rPr lang="en-US" sz="1400" dirty="0" smtClean="0"/>
              <a:t> </a:t>
            </a:r>
            <a:r>
              <a:rPr lang="en-US" sz="1400" dirty="0" err="1" smtClean="0"/>
              <a:t>satirina</a:t>
            </a:r>
            <a:r>
              <a:rPr lang="en-US" sz="1400" dirty="0" smtClean="0"/>
              <a:t> </a:t>
            </a:r>
            <a:r>
              <a:rPr lang="en-US" sz="1400" dirty="0" err="1" smtClean="0"/>
              <a:t>denk</a:t>
            </a:r>
            <a:r>
              <a:rPr lang="en-US" sz="1400" dirty="0" smtClean="0"/>
              <a:t> </a:t>
            </a:r>
            <a:r>
              <a:rPr lang="en-US" sz="1400" dirty="0" err="1" smtClean="0"/>
              <a:t>gelecek</a:t>
            </a:r>
            <a:r>
              <a:rPr lang="en-US" sz="1400" dirty="0" smtClean="0"/>
              <a:t> LRU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guncelleniyor</a:t>
            </a:r>
            <a:r>
              <a:rPr lang="en-US" sz="1400" dirty="0" smtClean="0"/>
              <a:t>. (B0, B1, B2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3 bit </a:t>
            </a:r>
            <a:r>
              <a:rPr lang="en-US" sz="1400" dirty="0" err="1" smtClean="0"/>
              <a:t>diyelim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). LRU </a:t>
            </a:r>
            <a:r>
              <a:rPr lang="en-US" sz="1400" dirty="0" err="1" smtClean="0"/>
              <a:t>bitlerinde</a:t>
            </a:r>
            <a:r>
              <a:rPr lang="en-US" sz="1400" dirty="0" smtClean="0"/>
              <a:t> </a:t>
            </a:r>
            <a:r>
              <a:rPr lang="en-US" sz="1400" dirty="0" err="1" smtClean="0"/>
              <a:t>kumenin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son </a:t>
            </a:r>
            <a:r>
              <a:rPr lang="en-US" sz="1400" dirty="0" err="1" smtClean="0"/>
              <a:t>adreslenen</a:t>
            </a:r>
            <a:r>
              <a:rPr lang="en-US" sz="1400" dirty="0" smtClean="0"/>
              <a:t> </a:t>
            </a:r>
            <a:r>
              <a:rPr lang="en-US" sz="1400" dirty="0" err="1" smtClean="0"/>
              <a:t>yolu</a:t>
            </a:r>
            <a:r>
              <a:rPr lang="en-US" sz="1400" dirty="0" smtClean="0"/>
              <a:t> </a:t>
            </a:r>
            <a:r>
              <a:rPr lang="en-US" sz="1400" dirty="0" err="1" smtClean="0"/>
              <a:t>bulunur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eristigimiz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0’da </a:t>
            </a:r>
            <a:r>
              <a:rPr lang="en-US" sz="1400" dirty="0" err="1" smtClean="0"/>
              <a:t>veya</a:t>
            </a:r>
            <a:r>
              <a:rPr lang="en-US" sz="1400" dirty="0" smtClean="0"/>
              <a:t> 1’de </a:t>
            </a:r>
            <a:r>
              <a:rPr lang="en-US" sz="1400" dirty="0" err="1" smtClean="0"/>
              <a:t>ise</a:t>
            </a:r>
            <a:r>
              <a:rPr lang="en-US" sz="1400" dirty="0" smtClean="0"/>
              <a:t> 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LRU’nun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anlamsiz</a:t>
            </a:r>
            <a:r>
              <a:rPr lang="en-US" sz="1400" dirty="0" smtClean="0"/>
              <a:t> B0 </a:t>
            </a:r>
            <a:r>
              <a:rPr lang="en-US" sz="1400" dirty="0" err="1" smtClean="0"/>
              <a:t>biti</a:t>
            </a:r>
            <a:r>
              <a:rPr lang="en-US" sz="1400" dirty="0"/>
              <a:t> </a:t>
            </a:r>
            <a:r>
              <a:rPr lang="en-US" sz="1400" dirty="0" smtClean="0"/>
              <a:t>0’a </a:t>
            </a:r>
            <a:r>
              <a:rPr lang="en-US" sz="1400" dirty="0" err="1" smtClean="0"/>
              <a:t>setlenir</a:t>
            </a:r>
            <a:r>
              <a:rPr lang="en-US" sz="1400" dirty="0" smtClean="0"/>
              <a:t>. Eger 2 </a:t>
            </a:r>
            <a:r>
              <a:rPr lang="en-US" sz="1400" dirty="0" err="1" smtClean="0"/>
              <a:t>veya</a:t>
            </a:r>
            <a:r>
              <a:rPr lang="en-US" sz="1400" dirty="0" smtClean="0"/>
              <a:t> 3. </a:t>
            </a:r>
            <a:r>
              <a:rPr lang="en-US" sz="1400" dirty="0" err="1" smtClean="0"/>
              <a:t>yolda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1’e </a:t>
            </a:r>
            <a:r>
              <a:rPr lang="en-US" sz="1400" dirty="0" err="1" smtClean="0"/>
              <a:t>setlenir</a:t>
            </a:r>
            <a:r>
              <a:rPr lang="en-US" sz="1400" dirty="0" smtClean="0"/>
              <a:t>. (0-1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grup</a:t>
            </a:r>
            <a:r>
              <a:rPr lang="en-US" sz="1400" dirty="0" smtClean="0"/>
              <a:t>, 2-3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grup</a:t>
            </a:r>
            <a:r>
              <a:rPr lang="en-US" sz="1400" dirty="0" smtClean="0"/>
              <a:t>). Tam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1’e mi 0’a mi </a:t>
            </a:r>
            <a:r>
              <a:rPr lang="en-US" sz="1400" dirty="0" err="1" smtClean="0"/>
              <a:t>erisildigi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B1 </a:t>
            </a:r>
            <a:r>
              <a:rPr lang="en-US" sz="1400" dirty="0" err="1" smtClean="0"/>
              <a:t>bitinde</a:t>
            </a:r>
            <a:r>
              <a:rPr lang="en-US" sz="1400" dirty="0" smtClean="0"/>
              <a:t> </a:t>
            </a:r>
            <a:r>
              <a:rPr lang="en-US" sz="1400" dirty="0" err="1" smtClean="0"/>
              <a:t>tutuluyor</a:t>
            </a:r>
            <a:r>
              <a:rPr lang="en-US" sz="1400" dirty="0" smtClean="0"/>
              <a:t>. B2’de </a:t>
            </a:r>
            <a:r>
              <a:rPr lang="en-US" sz="1400" dirty="0" err="1" smtClean="0"/>
              <a:t>ise</a:t>
            </a:r>
            <a:r>
              <a:rPr lang="en-US" sz="1400" dirty="0" smtClean="0"/>
              <a:t> 2 </a:t>
            </a:r>
            <a:r>
              <a:rPr lang="en-US" sz="1400" dirty="0" err="1" smtClean="0"/>
              <a:t>veya</a:t>
            </a:r>
            <a:r>
              <a:rPr lang="en-US" sz="1400" dirty="0" smtClean="0"/>
              <a:t> 3’e </a:t>
            </a:r>
            <a:r>
              <a:rPr lang="en-US" sz="1400" dirty="0" err="1" smtClean="0"/>
              <a:t>erisip</a:t>
            </a:r>
            <a:r>
              <a:rPr lang="en-US" sz="1400" dirty="0" smtClean="0"/>
              <a:t> </a:t>
            </a:r>
            <a:r>
              <a:rPr lang="en-US" sz="1400" dirty="0" err="1" smtClean="0"/>
              <a:t>erisilmedigi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bulunur</a:t>
            </a:r>
            <a:r>
              <a:rPr lang="en-US" sz="1400" dirty="0" smtClean="0"/>
              <a:t>. Bu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son </a:t>
            </a:r>
            <a:r>
              <a:rPr lang="en-US" sz="1400" dirty="0" err="1" smtClean="0"/>
              <a:t>erisilen</a:t>
            </a:r>
            <a:r>
              <a:rPr lang="en-US" sz="1400" dirty="0" smtClean="0"/>
              <a:t> </a:t>
            </a:r>
            <a:r>
              <a:rPr lang="en-US" sz="1400" dirty="0" err="1" smtClean="0"/>
              <a:t>yol</a:t>
            </a:r>
            <a:r>
              <a:rPr lang="en-US" sz="1400" dirty="0" smtClean="0"/>
              <a:t> </a:t>
            </a:r>
            <a:r>
              <a:rPr lang="en-US" sz="1400" dirty="0" err="1" smtClean="0"/>
              <a:t>bilgisi</a:t>
            </a:r>
            <a:r>
              <a:rPr lang="en-US" sz="1400" dirty="0" smtClean="0"/>
              <a:t> </a:t>
            </a:r>
            <a:r>
              <a:rPr lang="en-US" sz="1400" dirty="0" err="1" smtClean="0"/>
              <a:t>LRU’umuzda</a:t>
            </a:r>
            <a:r>
              <a:rPr lang="en-US" sz="1400" dirty="0" smtClean="0"/>
              <a:t> </a:t>
            </a:r>
            <a:r>
              <a:rPr lang="en-US" sz="1400" dirty="0" err="1" smtClean="0"/>
              <a:t>bulunuyor</a:t>
            </a:r>
            <a:r>
              <a:rPr lang="en-US" sz="1400" dirty="0" smtClean="0"/>
              <a:t>. </a:t>
            </a:r>
            <a:r>
              <a:rPr lang="en-US" sz="1400" dirty="0" err="1" smtClean="0"/>
              <a:t>Simdi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biz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yazmak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durumla</a:t>
            </a:r>
            <a:r>
              <a:rPr lang="en-US" sz="1400" dirty="0" smtClean="0"/>
              <a:t> </a:t>
            </a:r>
            <a:r>
              <a:rPr lang="en-US" sz="1400" dirty="0" err="1" smtClean="0"/>
              <a:t>karsilasirsak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LRU’nun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bitlerine</a:t>
            </a:r>
            <a:r>
              <a:rPr lang="en-US" sz="1400" dirty="0" smtClean="0"/>
              <a:t> </a:t>
            </a:r>
            <a:r>
              <a:rPr lang="en-US" sz="1400" dirty="0" err="1" smtClean="0"/>
              <a:t>bakilir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(111)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dusunursek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son </a:t>
            </a:r>
            <a:r>
              <a:rPr lang="en-US" sz="1400" dirty="0" err="1" smtClean="0"/>
              <a:t>yol</a:t>
            </a:r>
            <a:r>
              <a:rPr lang="en-US" sz="1400" dirty="0" smtClean="0"/>
              <a:t> 0’a </a:t>
            </a:r>
            <a:r>
              <a:rPr lang="en-US" sz="1400" dirty="0" err="1" smtClean="0"/>
              <a:t>erisilmis</a:t>
            </a:r>
            <a:r>
              <a:rPr lang="en-US" sz="1400" dirty="0" smtClean="0"/>
              <a:t> </a:t>
            </a:r>
            <a:r>
              <a:rPr lang="en-US" sz="1400" dirty="0" err="1" smtClean="0"/>
              <a:t>demektir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diger</a:t>
            </a:r>
            <a:r>
              <a:rPr lang="en-US" sz="1400" dirty="0" smtClean="0"/>
              <a:t> </a:t>
            </a:r>
            <a:r>
              <a:rPr lang="en-US" sz="1400" dirty="0" err="1" smtClean="0"/>
              <a:t>gruptan</a:t>
            </a:r>
            <a:r>
              <a:rPr lang="en-US" sz="1400" dirty="0" smtClean="0"/>
              <a:t> da </a:t>
            </a:r>
            <a:r>
              <a:rPr lang="en-US" sz="1400" dirty="0" err="1" smtClean="0"/>
              <a:t>en</a:t>
            </a:r>
            <a:r>
              <a:rPr lang="en-US" sz="1400" dirty="0" smtClean="0"/>
              <a:t> son </a:t>
            </a:r>
            <a:r>
              <a:rPr lang="en-US" sz="1400" dirty="0" err="1" smtClean="0"/>
              <a:t>yol</a:t>
            </a:r>
            <a:r>
              <a:rPr lang="en-US" sz="1400" dirty="0" smtClean="0"/>
              <a:t> 2’ye </a:t>
            </a:r>
            <a:r>
              <a:rPr lang="en-US" sz="1400" dirty="0" err="1" smtClean="0"/>
              <a:t>erisilmistir</a:t>
            </a:r>
            <a:r>
              <a:rPr lang="en-US" sz="1400" dirty="0" smtClean="0"/>
              <a:t>. (2 </a:t>
            </a:r>
            <a:r>
              <a:rPr lang="en-US" sz="1400" dirty="0" err="1" smtClean="0"/>
              <a:t>bilgi</a:t>
            </a:r>
            <a:r>
              <a:rPr lang="en-US" sz="1400" dirty="0" smtClean="0"/>
              <a:t> </a:t>
            </a:r>
            <a:r>
              <a:rPr lang="en-US" sz="1400" dirty="0" err="1" smtClean="0"/>
              <a:t>verir</a:t>
            </a:r>
            <a:r>
              <a:rPr lang="en-US" sz="1400" dirty="0" smtClean="0"/>
              <a:t> </a:t>
            </a:r>
            <a:r>
              <a:rPr lang="en-US" sz="1400" dirty="0" err="1" smtClean="0"/>
              <a:t>bize</a:t>
            </a:r>
            <a:r>
              <a:rPr lang="en-US" sz="1400" dirty="0" smtClean="0"/>
              <a:t> – B1 </a:t>
            </a:r>
            <a:r>
              <a:rPr lang="en-US" sz="1400" dirty="0" err="1" smtClean="0"/>
              <a:t>ve</a:t>
            </a:r>
            <a:r>
              <a:rPr lang="en-US" sz="1400" dirty="0" smtClean="0"/>
              <a:t> B2).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block 3 </a:t>
            </a:r>
            <a:r>
              <a:rPr lang="en-US" sz="1400" dirty="0" err="1" smtClean="0"/>
              <a:t>yolu</a:t>
            </a:r>
            <a:r>
              <a:rPr lang="en-US" sz="1400" dirty="0" smtClean="0"/>
              <a:t>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yazilacaktir</a:t>
            </a:r>
            <a:r>
              <a:rPr lang="en-US" sz="1400" dirty="0" smtClean="0"/>
              <a:t>.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/>
              <a:t> </a:t>
            </a:r>
            <a:r>
              <a:rPr lang="en-US" sz="1400" dirty="0" err="1" smtClean="0"/>
              <a:t>hata</a:t>
            </a:r>
            <a:r>
              <a:rPr lang="en-US" sz="1400" dirty="0" smtClean="0"/>
              <a:t> </a:t>
            </a:r>
            <a:r>
              <a:rPr lang="en-US" sz="1400" dirty="0" err="1" smtClean="0"/>
              <a:t>olabilir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1 </a:t>
            </a:r>
            <a:r>
              <a:rPr lang="en-US" sz="1400" dirty="0" err="1" smtClean="0"/>
              <a:t>yolu</a:t>
            </a:r>
            <a:r>
              <a:rPr lang="en-US" sz="1400" dirty="0" smtClean="0"/>
              <a:t> 3’den </a:t>
            </a:r>
            <a:r>
              <a:rPr lang="en-US" sz="1400" dirty="0" err="1" smtClean="0"/>
              <a:t>daha</a:t>
            </a:r>
            <a:r>
              <a:rPr lang="en-US" sz="1400" dirty="0" smtClean="0"/>
              <a:t> once </a:t>
            </a:r>
            <a:r>
              <a:rPr lang="en-US" sz="1400" dirty="0" err="1" smtClean="0"/>
              <a:t>erisilmis</a:t>
            </a:r>
            <a:r>
              <a:rPr lang="en-US" sz="1400" dirty="0" smtClean="0"/>
              <a:t> </a:t>
            </a:r>
            <a:r>
              <a:rPr lang="en-US" sz="1400" dirty="0" err="1" smtClean="0"/>
              <a:t>olabilir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0 </a:t>
            </a:r>
            <a:r>
              <a:rPr lang="en-US" sz="1400" dirty="0" err="1" smtClean="0"/>
              <a:t>yoluna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son </a:t>
            </a:r>
            <a:r>
              <a:rPr lang="en-US" sz="1400" dirty="0" err="1" smtClean="0"/>
              <a:t>erisildigi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durum 1 </a:t>
            </a:r>
            <a:r>
              <a:rPr lang="en-US" sz="1400" dirty="0" err="1" smtClean="0"/>
              <a:t>yolunu</a:t>
            </a:r>
            <a:r>
              <a:rPr lang="en-US" sz="1400" dirty="0" smtClean="0"/>
              <a:t> da </a:t>
            </a:r>
            <a:r>
              <a:rPr lang="en-US" sz="1400" dirty="0" err="1" smtClean="0"/>
              <a:t>kurtarir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biz </a:t>
            </a:r>
            <a:r>
              <a:rPr lang="en-US" sz="1400" dirty="0" err="1" smtClean="0"/>
              <a:t>gider</a:t>
            </a:r>
            <a:r>
              <a:rPr lang="en-US" sz="1400" dirty="0" smtClean="0"/>
              <a:t> 3’un </a:t>
            </a:r>
            <a:r>
              <a:rPr lang="en-US" sz="1400" dirty="0" err="1" smtClean="0"/>
              <a:t>ustune</a:t>
            </a:r>
            <a:r>
              <a:rPr lang="en-US" sz="1400" dirty="0" smtClean="0"/>
              <a:t> </a:t>
            </a:r>
            <a:r>
              <a:rPr lang="en-US" sz="1400" dirty="0" err="1" smtClean="0"/>
              <a:t>yazariz</a:t>
            </a:r>
            <a:r>
              <a:rPr lang="en-US" sz="1400" dirty="0" smtClean="0"/>
              <a:t> </a:t>
            </a:r>
            <a:r>
              <a:rPr lang="en-US" sz="1400" dirty="0" err="1" smtClean="0"/>
              <a:t>halbuki</a:t>
            </a:r>
            <a:r>
              <a:rPr lang="en-US" sz="1400" dirty="0" smtClean="0"/>
              <a:t> 1 </a:t>
            </a:r>
            <a:r>
              <a:rPr lang="en-US" sz="1400" dirty="0" err="1" smtClean="0"/>
              <a:t>daha</a:t>
            </a:r>
            <a:r>
              <a:rPr lang="en-US" sz="1400" dirty="0" smtClean="0"/>
              <a:t> once </a:t>
            </a:r>
            <a:r>
              <a:rPr lang="en-US" sz="1400" dirty="0" err="1" smtClean="0"/>
              <a:t>erisilmistir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erisim</a:t>
            </a:r>
            <a:r>
              <a:rPr lang="en-US" sz="1400" dirty="0" smtClean="0"/>
              <a:t> </a:t>
            </a:r>
            <a:r>
              <a:rPr lang="en-US" sz="1400" dirty="0" err="1" smtClean="0"/>
              <a:t>sirasi</a:t>
            </a:r>
            <a:r>
              <a:rPr lang="en-US" sz="1400" dirty="0" smtClean="0"/>
              <a:t> 1, 3, 2, 0 </a:t>
            </a:r>
            <a:r>
              <a:rPr lang="en-US" sz="1400" dirty="0" err="1" smtClean="0"/>
              <a:t>seklinde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dusunursek</a:t>
            </a:r>
            <a:r>
              <a:rPr lang="en-US" sz="1400" dirty="0" smtClean="0"/>
              <a:t> </a:t>
            </a:r>
            <a:r>
              <a:rPr lang="en-US" sz="1400" dirty="0" err="1" smtClean="0"/>
              <a:t>degistirilmesi</a:t>
            </a:r>
            <a:r>
              <a:rPr lang="en-US" sz="1400" dirty="0" smtClean="0"/>
              <a:t> </a:t>
            </a:r>
            <a:r>
              <a:rPr lang="en-US" sz="1400" dirty="0" err="1" smtClean="0"/>
              <a:t>gereken</a:t>
            </a:r>
            <a:r>
              <a:rPr lang="en-US" sz="1400" dirty="0" smtClean="0"/>
              <a:t> 1’dir </a:t>
            </a:r>
            <a:r>
              <a:rPr lang="en-US" sz="1400" dirty="0" err="1" smtClean="0"/>
              <a:t>fakat</a:t>
            </a:r>
            <a:r>
              <a:rPr lang="en-US" sz="1400" dirty="0" smtClean="0"/>
              <a:t> 0 son </a:t>
            </a:r>
            <a:r>
              <a:rPr lang="en-US" sz="1400" dirty="0" err="1" smtClean="0"/>
              <a:t>erisildigi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1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grupta</a:t>
            </a:r>
            <a:r>
              <a:rPr lang="en-US" sz="1400" dirty="0" smtClean="0"/>
              <a:t> </a:t>
            </a:r>
            <a:r>
              <a:rPr lang="en-US" sz="1400" dirty="0" err="1" smtClean="0"/>
              <a:t>oldugu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1’i </a:t>
            </a:r>
            <a:r>
              <a:rPr lang="en-US" sz="1400" dirty="0" err="1" smtClean="0"/>
              <a:t>kurtarir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1 </a:t>
            </a:r>
            <a:r>
              <a:rPr lang="en-US" sz="1400" dirty="0" err="1" smtClean="0"/>
              <a:t>yerine</a:t>
            </a:r>
            <a:r>
              <a:rPr lang="en-US" sz="1400" dirty="0" smtClean="0"/>
              <a:t> 3’un </a:t>
            </a:r>
            <a:r>
              <a:rPr lang="en-US" sz="1400" dirty="0" err="1" smtClean="0"/>
              <a:t>uzerine</a:t>
            </a:r>
            <a:r>
              <a:rPr lang="en-US" sz="1400" dirty="0" smtClean="0"/>
              <a:t> </a:t>
            </a:r>
            <a:r>
              <a:rPr lang="en-US" sz="1400" dirty="0" err="1" smtClean="0"/>
              <a:t>yazilir</a:t>
            </a:r>
            <a:r>
              <a:rPr lang="en-US" sz="1400" dirty="0" smtClean="0"/>
              <a:t>. (</a:t>
            </a:r>
            <a:r>
              <a:rPr lang="en-US" sz="1400" b="1" dirty="0" smtClean="0">
                <a:solidFill>
                  <a:srgbClr val="FF0000"/>
                </a:solidFill>
              </a:rPr>
              <a:t>Bu </a:t>
            </a:r>
            <a:r>
              <a:rPr lang="en-US" sz="1400" b="1" dirty="0" err="1" smtClean="0">
                <a:solidFill>
                  <a:srgbClr val="FF0000"/>
                </a:solidFill>
              </a:rPr>
              <a:t>hatayi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duzeltecek</a:t>
            </a:r>
            <a:r>
              <a:rPr lang="en-US" sz="1400" b="1" dirty="0" smtClean="0">
                <a:solidFill>
                  <a:srgbClr val="FF0000"/>
                </a:solidFill>
              </a:rPr>
              <a:t> LRU </a:t>
            </a:r>
            <a:r>
              <a:rPr lang="en-US" sz="1400" b="1" dirty="0" err="1" smtClean="0">
                <a:solidFill>
                  <a:srgbClr val="FF0000"/>
                </a:solidFill>
              </a:rPr>
              <a:t>yapisini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sen</a:t>
            </a:r>
            <a:r>
              <a:rPr lang="en-US" sz="1400" b="1" dirty="0" smtClean="0">
                <a:solidFill>
                  <a:srgbClr val="FF0000"/>
                </a:solidFill>
              </a:rPr>
              <a:t> yap! SINAV</a:t>
            </a:r>
            <a:r>
              <a:rPr lang="en-US" sz="1400" dirty="0" smtClean="0"/>
              <a:t>) (</a:t>
            </a:r>
            <a:r>
              <a:rPr lang="en-US" sz="1400" b="1" dirty="0" smtClean="0">
                <a:solidFill>
                  <a:srgbClr val="FF0000"/>
                </a:solidFill>
              </a:rPr>
              <a:t>Cache replacement algorithms</a:t>
            </a:r>
            <a:r>
              <a:rPr lang="en-US" sz="1400" dirty="0" smtClean="0"/>
              <a:t>)</a:t>
            </a:r>
          </a:p>
          <a:p>
            <a:pPr>
              <a:buFontTx/>
              <a:buChar char="-"/>
            </a:pPr>
            <a:r>
              <a:rPr lang="en-US" sz="1400" dirty="0" err="1" smtClean="0"/>
              <a:t>Mesela</a:t>
            </a:r>
            <a:r>
              <a:rPr lang="en-US" sz="1400" dirty="0" smtClean="0"/>
              <a:t> biz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strateji</a:t>
            </a:r>
            <a:r>
              <a:rPr lang="en-US" sz="1400" dirty="0" smtClean="0"/>
              <a:t> </a:t>
            </a:r>
            <a:r>
              <a:rPr lang="en-US" sz="1400" dirty="0" err="1" smtClean="0"/>
              <a:t>belirlerken</a:t>
            </a:r>
            <a:r>
              <a:rPr lang="en-US" sz="1400" dirty="0" smtClean="0"/>
              <a:t> </a:t>
            </a:r>
            <a:r>
              <a:rPr lang="en-US" sz="1400" dirty="0" err="1" smtClean="0"/>
              <a:t>LRU’nun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kac</a:t>
            </a:r>
            <a:r>
              <a:rPr lang="en-US" sz="1400" dirty="0" smtClean="0"/>
              <a:t> bit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nasil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kullanildigini</a:t>
            </a:r>
            <a:r>
              <a:rPr lang="en-US" sz="1400" dirty="0" smtClean="0"/>
              <a:t> </a:t>
            </a:r>
            <a:r>
              <a:rPr lang="en-US" sz="1400" dirty="0" err="1" smtClean="0"/>
              <a:t>neyin</a:t>
            </a:r>
            <a:r>
              <a:rPr lang="en-US" sz="1400" dirty="0" smtClean="0"/>
              <a:t> </a:t>
            </a:r>
            <a:r>
              <a:rPr lang="en-US" sz="1400" dirty="0" err="1" smtClean="0"/>
              <a:t>neyi</a:t>
            </a:r>
            <a:r>
              <a:rPr lang="en-US" sz="1400" dirty="0" smtClean="0"/>
              <a:t> </a:t>
            </a:r>
            <a:r>
              <a:rPr lang="en-US" sz="1400" dirty="0" err="1" smtClean="0"/>
              <a:t>ifade</a:t>
            </a:r>
            <a:r>
              <a:rPr lang="en-US" sz="1400" dirty="0" smtClean="0"/>
              <a:t> </a:t>
            </a:r>
            <a:r>
              <a:rPr lang="en-US" sz="1400" dirty="0" err="1" smtClean="0"/>
              <a:t>ettigini</a:t>
            </a:r>
            <a:r>
              <a:rPr lang="en-US" sz="1400" dirty="0" smtClean="0"/>
              <a:t> </a:t>
            </a:r>
            <a:r>
              <a:rPr lang="en-US" sz="1400" dirty="0" err="1" smtClean="0"/>
              <a:t>neyle</a:t>
            </a:r>
            <a:r>
              <a:rPr lang="en-US" sz="1400" dirty="0" smtClean="0"/>
              <a:t> </a:t>
            </a:r>
            <a:r>
              <a:rPr lang="en-US" sz="1400" dirty="0" err="1" smtClean="0"/>
              <a:t>neyin</a:t>
            </a:r>
            <a:r>
              <a:rPr lang="en-US" sz="1400" dirty="0" smtClean="0"/>
              <a:t> </a:t>
            </a:r>
            <a:r>
              <a:rPr lang="en-US" sz="1400" dirty="0" err="1" smtClean="0"/>
              <a:t>degisecegini</a:t>
            </a:r>
            <a:r>
              <a:rPr lang="en-US" sz="1400" dirty="0" smtClean="0"/>
              <a:t> </a:t>
            </a:r>
            <a:r>
              <a:rPr lang="en-US" sz="1400" dirty="0" err="1" smtClean="0"/>
              <a:t>falan</a:t>
            </a:r>
            <a:r>
              <a:rPr lang="en-US" sz="1400" dirty="0" smtClean="0"/>
              <a:t> </a:t>
            </a:r>
            <a:r>
              <a:rPr lang="en-US" sz="1400" dirty="0" err="1" smtClean="0"/>
              <a:t>soylemen</a:t>
            </a:r>
            <a:r>
              <a:rPr lang="en-US" sz="1400" dirty="0" smtClean="0"/>
              <a:t> </a:t>
            </a:r>
            <a:r>
              <a:rPr lang="en-US" sz="1400" dirty="0" err="1" smtClean="0"/>
              <a:t>aciklaman</a:t>
            </a:r>
            <a:r>
              <a:rPr lang="en-US" sz="1400" dirty="0" smtClean="0"/>
              <a:t> </a:t>
            </a:r>
            <a:r>
              <a:rPr lang="en-US" sz="1400" dirty="0" err="1" smtClean="0"/>
              <a:t>gereklidir</a:t>
            </a:r>
            <a:r>
              <a:rPr lang="en-US" sz="1400" dirty="0" smtClean="0"/>
              <a:t>. </a:t>
            </a:r>
            <a:r>
              <a:rPr lang="en-US" sz="1400" dirty="0" err="1" smtClean="0"/>
              <a:t>Degistirme</a:t>
            </a:r>
            <a:r>
              <a:rPr lang="en-US" sz="1400" dirty="0" smtClean="0"/>
              <a:t> </a:t>
            </a:r>
            <a:r>
              <a:rPr lang="en-US" sz="1400" dirty="0" err="1" smtClean="0"/>
              <a:t>yaparken</a:t>
            </a:r>
            <a:r>
              <a:rPr lang="en-US" sz="1400" dirty="0" smtClean="0"/>
              <a:t> hic LRU </a:t>
            </a:r>
            <a:r>
              <a:rPr lang="en-US" sz="1400" dirty="0" err="1" smtClean="0"/>
              <a:t>kullanmayip</a:t>
            </a:r>
            <a:r>
              <a:rPr lang="en-US" sz="1400" dirty="0" smtClean="0"/>
              <a:t> </a:t>
            </a:r>
            <a:r>
              <a:rPr lang="en-US" sz="1400" dirty="0" err="1" smtClean="0"/>
              <a:t>rastgele</a:t>
            </a:r>
            <a:r>
              <a:rPr lang="en-US" sz="1400" dirty="0" smtClean="0"/>
              <a:t> replacement </a:t>
            </a:r>
            <a:r>
              <a:rPr lang="en-US" sz="1400" dirty="0" err="1" smtClean="0"/>
              <a:t>yapan</a:t>
            </a:r>
            <a:r>
              <a:rPr lang="en-US" sz="1400" dirty="0" smtClean="0"/>
              <a:t> </a:t>
            </a:r>
            <a:r>
              <a:rPr lang="en-US" sz="1400" dirty="0" err="1" smtClean="0"/>
              <a:t>algoritmalar</a:t>
            </a:r>
            <a:r>
              <a:rPr lang="en-US" sz="1400" dirty="0" smtClean="0"/>
              <a:t> da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32" y="0"/>
            <a:ext cx="7279574" cy="38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2996</Words>
  <Application>Microsoft Office PowerPoint</Application>
  <PresentationFormat>Geniş ekran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282</cp:revision>
  <dcterms:created xsi:type="dcterms:W3CDTF">2017-12-16T09:17:11Z</dcterms:created>
  <dcterms:modified xsi:type="dcterms:W3CDTF">2018-01-04T04:24:40Z</dcterms:modified>
</cp:coreProperties>
</file>