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937D-2313-4203-AEAE-ECED1565005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C8C5-21CB-4B94-B586-65DC1ED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937D-2313-4203-AEAE-ECED1565005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C8C5-21CB-4B94-B586-65DC1ED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937D-2313-4203-AEAE-ECED1565005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C8C5-21CB-4B94-B586-65DC1ED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937D-2313-4203-AEAE-ECED1565005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C8C5-21CB-4B94-B586-65DC1ED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9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937D-2313-4203-AEAE-ECED1565005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C8C5-21CB-4B94-B586-65DC1ED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937D-2313-4203-AEAE-ECED1565005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C8C5-21CB-4B94-B586-65DC1ED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6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937D-2313-4203-AEAE-ECED1565005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C8C5-21CB-4B94-B586-65DC1ED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937D-2313-4203-AEAE-ECED1565005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C8C5-21CB-4B94-B586-65DC1ED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3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937D-2313-4203-AEAE-ECED1565005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C8C5-21CB-4B94-B586-65DC1ED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937D-2313-4203-AEAE-ECED1565005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C8C5-21CB-4B94-B586-65DC1ED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6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937D-2313-4203-AEAE-ECED1565005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C8C5-21CB-4B94-B586-65DC1ED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F937D-2313-4203-AEAE-ECED1565005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0C8C5-21CB-4B94-B586-65DC1ED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6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0" y="0"/>
            <a:ext cx="12192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400" dirty="0" smtClean="0"/>
              <a:t>Okuma </a:t>
            </a:r>
            <a:r>
              <a:rPr lang="en-US" sz="1400" dirty="0" err="1" smtClean="0"/>
              <a:t>yazma</a:t>
            </a:r>
            <a:r>
              <a:rPr lang="en-US" sz="1400" dirty="0" smtClean="0"/>
              <a:t> </a:t>
            </a:r>
            <a:r>
              <a:rPr lang="en-US" sz="1400" dirty="0" err="1" smtClean="0"/>
              <a:t>kafasini</a:t>
            </a:r>
            <a:r>
              <a:rPr lang="en-US" sz="1400" dirty="0" smtClean="0"/>
              <a:t> </a:t>
            </a:r>
            <a:r>
              <a:rPr lang="en-US" sz="1400" dirty="0" err="1" smtClean="0"/>
              <a:t>iletken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tel</a:t>
            </a:r>
            <a:r>
              <a:rPr lang="en-US" sz="1400" dirty="0" smtClean="0"/>
              <a:t> </a:t>
            </a:r>
            <a:r>
              <a:rPr lang="en-US" sz="1400" dirty="0" err="1" smtClean="0"/>
              <a:t>olarak</a:t>
            </a:r>
            <a:r>
              <a:rPr lang="en-US" sz="1400" dirty="0" smtClean="0"/>
              <a:t> </a:t>
            </a:r>
            <a:r>
              <a:rPr lang="en-US" sz="1400" dirty="0" err="1" smtClean="0"/>
              <a:t>dusun</a:t>
            </a:r>
            <a:r>
              <a:rPr lang="en-US" sz="1400" dirty="0" smtClean="0"/>
              <a:t>. </a:t>
            </a:r>
            <a:r>
              <a:rPr lang="en-US" sz="1400" dirty="0" err="1" smtClean="0"/>
              <a:t>Bir</a:t>
            </a:r>
            <a:r>
              <a:rPr lang="en-US" sz="1400" dirty="0"/>
              <a:t> </a:t>
            </a:r>
            <a:r>
              <a:rPr lang="en-US" sz="1400" dirty="0" smtClean="0"/>
              <a:t>de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yuzey</a:t>
            </a:r>
            <a:r>
              <a:rPr lang="en-US" sz="1400" dirty="0" smtClean="0"/>
              <a:t>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disk. </a:t>
            </a:r>
            <a:r>
              <a:rPr lang="en-US" sz="1400" dirty="0" err="1" smtClean="0"/>
              <a:t>Iste</a:t>
            </a:r>
            <a:r>
              <a:rPr lang="en-US" sz="1400" dirty="0" smtClean="0"/>
              <a:t> biz </a:t>
            </a:r>
            <a:r>
              <a:rPr lang="en-US" sz="1400" dirty="0" err="1" smtClean="0"/>
              <a:t>burda</a:t>
            </a:r>
            <a:r>
              <a:rPr lang="en-US" sz="1400" dirty="0" smtClean="0"/>
              <a:t> </a:t>
            </a:r>
            <a:r>
              <a:rPr lang="en-US" sz="1400" dirty="0" err="1" smtClean="0"/>
              <a:t>okuma</a:t>
            </a:r>
            <a:r>
              <a:rPr lang="en-US" sz="1400" dirty="0" smtClean="0"/>
              <a:t> </a:t>
            </a:r>
            <a:r>
              <a:rPr lang="en-US" sz="1400" dirty="0" err="1" smtClean="0"/>
              <a:t>yazma</a:t>
            </a:r>
            <a:r>
              <a:rPr lang="en-US" sz="1400" dirty="0" smtClean="0"/>
              <a:t> </a:t>
            </a:r>
            <a:r>
              <a:rPr lang="en-US" sz="1400" dirty="0" err="1" smtClean="0"/>
              <a:t>kafasindan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akim</a:t>
            </a:r>
            <a:r>
              <a:rPr lang="en-US" sz="1400" dirty="0" smtClean="0"/>
              <a:t> </a:t>
            </a:r>
            <a:r>
              <a:rPr lang="en-US" sz="1400" dirty="0" err="1" smtClean="0"/>
              <a:t>akitiyoruz</a:t>
            </a:r>
            <a:r>
              <a:rPr lang="en-US" sz="1400" dirty="0" smtClean="0"/>
              <a:t>. Faraday </a:t>
            </a:r>
            <a:r>
              <a:rPr lang="en-US" sz="1400" dirty="0" err="1" smtClean="0"/>
              <a:t>kanunlarini</a:t>
            </a:r>
            <a:r>
              <a:rPr lang="en-US" sz="1400" dirty="0" smtClean="0"/>
              <a:t> </a:t>
            </a:r>
            <a:r>
              <a:rPr lang="en-US" sz="1400" dirty="0" err="1" smtClean="0"/>
              <a:t>hatirlayacak</a:t>
            </a:r>
            <a:r>
              <a:rPr lang="en-US" sz="1400" dirty="0" smtClean="0"/>
              <a:t> </a:t>
            </a:r>
            <a:r>
              <a:rPr lang="en-US" sz="1400" dirty="0" err="1" smtClean="0"/>
              <a:t>olursak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iletken</a:t>
            </a:r>
            <a:r>
              <a:rPr lang="en-US" sz="1400" dirty="0" smtClean="0"/>
              <a:t> </a:t>
            </a:r>
            <a:r>
              <a:rPr lang="en-US" sz="1400" dirty="0" err="1" smtClean="0"/>
              <a:t>telden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akim</a:t>
            </a:r>
            <a:r>
              <a:rPr lang="en-US" sz="1400" dirty="0" smtClean="0"/>
              <a:t> </a:t>
            </a:r>
            <a:r>
              <a:rPr lang="en-US" sz="1400" dirty="0" err="1" smtClean="0"/>
              <a:t>akarsa</a:t>
            </a:r>
            <a:r>
              <a:rPr lang="en-US" sz="1400" dirty="0" smtClean="0"/>
              <a:t> o </a:t>
            </a:r>
            <a:r>
              <a:rPr lang="en-US" sz="1400" dirty="0" err="1" smtClean="0"/>
              <a:t>iletken</a:t>
            </a:r>
            <a:r>
              <a:rPr lang="en-US" sz="1400" dirty="0" smtClean="0"/>
              <a:t> </a:t>
            </a:r>
            <a:r>
              <a:rPr lang="en-US" sz="1400" dirty="0" err="1" smtClean="0"/>
              <a:t>telin</a:t>
            </a:r>
            <a:r>
              <a:rPr lang="en-US" sz="1400" dirty="0" smtClean="0"/>
              <a:t> </a:t>
            </a:r>
            <a:r>
              <a:rPr lang="en-US" sz="1400" dirty="0" err="1" smtClean="0"/>
              <a:t>etrafinda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</a:t>
            </a:r>
            <a:r>
              <a:rPr lang="en-US" sz="1400" dirty="0" smtClean="0"/>
              <a:t> </a:t>
            </a:r>
            <a:r>
              <a:rPr lang="en-US" sz="1400" dirty="0" err="1" smtClean="0"/>
              <a:t>olusur</a:t>
            </a:r>
            <a:r>
              <a:rPr lang="en-US" sz="1400" dirty="0" smtClean="0"/>
              <a:t>. </a:t>
            </a:r>
            <a:r>
              <a:rPr lang="en-US" sz="1400" dirty="0" err="1" smtClean="0"/>
              <a:t>Tabi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alani</a:t>
            </a:r>
            <a:r>
              <a:rPr lang="en-US" sz="1400" dirty="0" smtClean="0"/>
              <a:t> disk </a:t>
            </a:r>
            <a:r>
              <a:rPr lang="en-US" sz="1400" dirty="0" err="1" smtClean="0"/>
              <a:t>yuzeyine</a:t>
            </a:r>
            <a:r>
              <a:rPr lang="en-US" sz="1400" dirty="0" smtClean="0"/>
              <a:t> </a:t>
            </a:r>
            <a:r>
              <a:rPr lang="en-US" sz="1400" dirty="0" err="1" smtClean="0"/>
              <a:t>uyguluyoruz</a:t>
            </a:r>
            <a:r>
              <a:rPr lang="en-US" sz="1400" dirty="0"/>
              <a:t> </a:t>
            </a:r>
            <a:r>
              <a:rPr lang="en-US" sz="1400" dirty="0" smtClean="0"/>
              <a:t>disk </a:t>
            </a:r>
            <a:r>
              <a:rPr lang="en-US" sz="1400" dirty="0" err="1" smtClean="0"/>
              <a:t>yuzeyi</a:t>
            </a:r>
            <a:r>
              <a:rPr lang="en-US" sz="1400" dirty="0" smtClean="0"/>
              <a:t> de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zaten</a:t>
            </a:r>
            <a:r>
              <a:rPr lang="en-US" sz="1400" dirty="0" smtClean="0"/>
              <a:t>. </a:t>
            </a:r>
            <a:r>
              <a:rPr lang="en-US" sz="1400" dirty="0" err="1" smtClean="0"/>
              <a:t>Diskin</a:t>
            </a:r>
            <a:r>
              <a:rPr lang="en-US" sz="1400" dirty="0" smtClean="0"/>
              <a:t> </a:t>
            </a:r>
            <a:r>
              <a:rPr lang="en-US" sz="1400" dirty="0" err="1" smtClean="0"/>
              <a:t>yuzeyini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alana</a:t>
            </a:r>
            <a:r>
              <a:rPr lang="en-US" sz="1400" dirty="0" smtClean="0"/>
              <a:t> </a:t>
            </a:r>
            <a:r>
              <a:rPr lang="en-US" sz="1400" dirty="0" err="1" smtClean="0"/>
              <a:t>tabi</a:t>
            </a:r>
            <a:r>
              <a:rPr lang="en-US" sz="1400" dirty="0" smtClean="0"/>
              <a:t> </a:t>
            </a:r>
            <a:r>
              <a:rPr lang="en-US" sz="1400" dirty="0" err="1" smtClean="0"/>
              <a:t>tutuyoruz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diskin</a:t>
            </a:r>
            <a:r>
              <a:rPr lang="en-US" sz="1400" dirty="0" smtClean="0"/>
              <a:t> </a:t>
            </a:r>
            <a:r>
              <a:rPr lang="en-US" sz="1400" dirty="0" err="1" smtClean="0"/>
              <a:t>yuzeyi</a:t>
            </a:r>
            <a:r>
              <a:rPr lang="en-US" sz="1400" dirty="0" smtClean="0"/>
              <a:t> de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miknatis</a:t>
            </a:r>
            <a:r>
              <a:rPr lang="en-US" sz="1400" dirty="0" smtClean="0"/>
              <a:t> </a:t>
            </a:r>
            <a:r>
              <a:rPr lang="en-US" sz="1400" dirty="0" err="1" smtClean="0"/>
              <a:t>gibi</a:t>
            </a:r>
            <a:r>
              <a:rPr lang="en-US" sz="1400" dirty="0" smtClean="0"/>
              <a:t> </a:t>
            </a:r>
            <a:r>
              <a:rPr lang="en-US" sz="1400" dirty="0" err="1" smtClean="0"/>
              <a:t>oluyor</a:t>
            </a:r>
            <a:r>
              <a:rPr lang="en-US" sz="1400" dirty="0" smtClean="0"/>
              <a:t>. </a:t>
            </a:r>
            <a:r>
              <a:rPr lang="en-US" sz="1400" dirty="0" err="1" smtClean="0"/>
              <a:t>Tabi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</a:t>
            </a:r>
            <a:r>
              <a:rPr lang="en-US" sz="1400" dirty="0" smtClean="0"/>
              <a:t> </a:t>
            </a:r>
            <a:r>
              <a:rPr lang="en-US" sz="1400" dirty="0" err="1" smtClean="0"/>
              <a:t>dedigimizde</a:t>
            </a:r>
            <a:r>
              <a:rPr lang="en-US" sz="1400" dirty="0" smtClean="0"/>
              <a:t> </a:t>
            </a:r>
            <a:r>
              <a:rPr lang="en-US" sz="1400" dirty="0" err="1" smtClean="0"/>
              <a:t>bunun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yonu</a:t>
            </a:r>
            <a:r>
              <a:rPr lang="en-US" sz="1400" dirty="0" smtClean="0"/>
              <a:t> </a:t>
            </a:r>
            <a:r>
              <a:rPr lang="en-US" sz="1400" dirty="0" err="1" smtClean="0"/>
              <a:t>vardir</a:t>
            </a:r>
            <a:r>
              <a:rPr lang="en-US" sz="1400" dirty="0" smtClean="0"/>
              <a:t>. </a:t>
            </a:r>
            <a:r>
              <a:rPr lang="en-US" sz="1400" dirty="0" err="1" smtClean="0"/>
              <a:t>Bunu</a:t>
            </a:r>
            <a:r>
              <a:rPr lang="en-US" sz="1400" dirty="0" smtClean="0"/>
              <a:t> </a:t>
            </a:r>
            <a:r>
              <a:rPr lang="en-US" sz="1400" dirty="0" err="1" smtClean="0"/>
              <a:t>mesela</a:t>
            </a:r>
            <a:r>
              <a:rPr lang="en-US" sz="1400" dirty="0" smtClean="0"/>
              <a:t> </a:t>
            </a:r>
            <a:r>
              <a:rPr lang="en-US" sz="1400" dirty="0" err="1" smtClean="0"/>
              <a:t>sey</a:t>
            </a:r>
            <a:r>
              <a:rPr lang="en-US" sz="1400" dirty="0" smtClean="0"/>
              <a:t> </a:t>
            </a:r>
            <a:r>
              <a:rPr lang="en-US" sz="1400" dirty="0" err="1" smtClean="0"/>
              <a:t>gibi</a:t>
            </a:r>
            <a:r>
              <a:rPr lang="en-US" sz="1400" dirty="0" smtClean="0"/>
              <a:t> </a:t>
            </a:r>
            <a:r>
              <a:rPr lang="en-US" sz="1400" dirty="0" err="1" smtClean="0"/>
              <a:t>dusunebilirsiniz</a:t>
            </a:r>
            <a:r>
              <a:rPr lang="en-US" sz="1400" dirty="0" smtClean="0"/>
              <a:t> </a:t>
            </a:r>
            <a:r>
              <a:rPr lang="en-US" sz="1400" dirty="0" err="1" smtClean="0"/>
              <a:t>mesela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boyle</a:t>
            </a:r>
            <a:r>
              <a:rPr lang="en-US" sz="1400" dirty="0" smtClean="0"/>
              <a:t> </a:t>
            </a:r>
            <a:r>
              <a:rPr lang="en-US" sz="1400" dirty="0" err="1" smtClean="0"/>
              <a:t>kucuk</a:t>
            </a:r>
            <a:r>
              <a:rPr lang="en-US" sz="1400" dirty="0" smtClean="0"/>
              <a:t> </a:t>
            </a:r>
            <a:r>
              <a:rPr lang="en-US" sz="1400" dirty="0" err="1" smtClean="0"/>
              <a:t>kucuk</a:t>
            </a:r>
            <a:r>
              <a:rPr lang="en-US" sz="1400" dirty="0" smtClean="0"/>
              <a:t> </a:t>
            </a:r>
            <a:r>
              <a:rPr lang="en-US" sz="1400" dirty="0" err="1" smtClean="0"/>
              <a:t>milyonlarca</a:t>
            </a:r>
            <a:r>
              <a:rPr lang="en-US" sz="1400" dirty="0" smtClean="0"/>
              <a:t> </a:t>
            </a:r>
            <a:r>
              <a:rPr lang="en-US" sz="1400" dirty="0" err="1" smtClean="0"/>
              <a:t>miknatis</a:t>
            </a:r>
            <a:r>
              <a:rPr lang="en-US" sz="1400" dirty="0" smtClean="0"/>
              <a:t> var. Sen </a:t>
            </a:r>
            <a:r>
              <a:rPr lang="en-US" sz="1400" dirty="0" err="1" smtClean="0"/>
              <a:t>iste</a:t>
            </a:r>
            <a:r>
              <a:rPr lang="en-US" sz="1400" dirty="0" smtClean="0"/>
              <a:t> her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miknatisi</a:t>
            </a:r>
            <a:r>
              <a:rPr lang="en-US" sz="1400" dirty="0" smtClean="0"/>
              <a:t> </a:t>
            </a:r>
            <a:r>
              <a:rPr lang="en-US" sz="1400" dirty="0" err="1" smtClean="0"/>
              <a:t>okuma</a:t>
            </a:r>
            <a:r>
              <a:rPr lang="en-US" sz="1400" dirty="0" smtClean="0"/>
              <a:t> </a:t>
            </a:r>
            <a:r>
              <a:rPr lang="en-US" sz="1400" dirty="0" err="1" smtClean="0"/>
              <a:t>yazma</a:t>
            </a:r>
            <a:r>
              <a:rPr lang="en-US" sz="1400" dirty="0" smtClean="0"/>
              <a:t> </a:t>
            </a:r>
            <a:r>
              <a:rPr lang="en-US" sz="1400" dirty="0" err="1" smtClean="0"/>
              <a:t>kafasi</a:t>
            </a:r>
            <a:r>
              <a:rPr lang="en-US" sz="1400" dirty="0" smtClean="0"/>
              <a:t>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kutupluyorsun</a:t>
            </a:r>
            <a:r>
              <a:rPr lang="en-US" sz="1400" dirty="0" smtClean="0"/>
              <a:t>. </a:t>
            </a:r>
            <a:r>
              <a:rPr lang="en-US" sz="1400" dirty="0" err="1" smtClean="0"/>
              <a:t>Ordaki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alanlarin</a:t>
            </a:r>
            <a:r>
              <a:rPr lang="en-US" sz="1400" dirty="0" smtClean="0"/>
              <a:t> </a:t>
            </a:r>
            <a:r>
              <a:rPr lang="en-US" sz="1400" dirty="0" err="1" smtClean="0"/>
              <a:t>yonunu</a:t>
            </a:r>
            <a:r>
              <a:rPr lang="en-US" sz="1400" dirty="0" smtClean="0"/>
              <a:t> </a:t>
            </a:r>
            <a:r>
              <a:rPr lang="en-US" sz="1400" dirty="0" err="1" smtClean="0"/>
              <a:t>degistirerek</a:t>
            </a:r>
            <a:r>
              <a:rPr lang="en-US" sz="1400" dirty="0" smtClean="0"/>
              <a:t> </a:t>
            </a:r>
            <a:r>
              <a:rPr lang="en-US" sz="1400" dirty="0" err="1" smtClean="0"/>
              <a:t>degisik</a:t>
            </a:r>
            <a:r>
              <a:rPr lang="en-US" sz="1400" dirty="0" smtClean="0"/>
              <a:t> </a:t>
            </a:r>
            <a:r>
              <a:rPr lang="en-US" sz="1400" dirty="0" err="1" smtClean="0"/>
              <a:t>sekillerden</a:t>
            </a:r>
            <a:r>
              <a:rPr lang="en-US" sz="1400" dirty="0" smtClean="0"/>
              <a:t> </a:t>
            </a:r>
            <a:r>
              <a:rPr lang="en-US" sz="1400" dirty="0" err="1" smtClean="0"/>
              <a:t>secerek</a:t>
            </a:r>
            <a:r>
              <a:rPr lang="en-US" sz="1400" dirty="0" smtClean="0"/>
              <a:t> </a:t>
            </a:r>
            <a:r>
              <a:rPr lang="en-US" sz="1400" dirty="0" err="1" smtClean="0"/>
              <a:t>falan</a:t>
            </a:r>
            <a:r>
              <a:rPr lang="en-US" sz="1400" dirty="0" smtClean="0"/>
              <a:t> </a:t>
            </a:r>
            <a:r>
              <a:rPr lang="en-US" sz="1400" dirty="0" err="1" smtClean="0"/>
              <a:t>veriyi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sekilde</a:t>
            </a:r>
            <a:r>
              <a:rPr lang="en-US" sz="1400" dirty="0" smtClean="0"/>
              <a:t> </a:t>
            </a:r>
            <a:r>
              <a:rPr lang="en-US" sz="1400" dirty="0" err="1" smtClean="0"/>
              <a:t>kaydediyorsun</a:t>
            </a:r>
            <a:r>
              <a:rPr lang="en-US" sz="14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sz="1400" dirty="0" err="1" smtClean="0"/>
              <a:t>Tabi</a:t>
            </a:r>
            <a:r>
              <a:rPr lang="en-US" sz="1400" dirty="0" smtClean="0"/>
              <a:t> </a:t>
            </a:r>
            <a:r>
              <a:rPr lang="en-US" sz="1400" dirty="0" err="1" smtClean="0"/>
              <a:t>burada</a:t>
            </a:r>
            <a:r>
              <a:rPr lang="en-US" sz="1400" dirty="0" smtClean="0"/>
              <a:t> </a:t>
            </a:r>
            <a:r>
              <a:rPr lang="en-US" sz="1400" dirty="0" err="1" smtClean="0"/>
              <a:t>suna</a:t>
            </a:r>
            <a:r>
              <a:rPr lang="en-US" sz="1400" dirty="0" smtClean="0"/>
              <a:t> </a:t>
            </a:r>
            <a:r>
              <a:rPr lang="en-US" sz="1400" dirty="0" err="1" smtClean="0"/>
              <a:t>dikakt</a:t>
            </a:r>
            <a:r>
              <a:rPr lang="en-US" sz="1400" dirty="0" smtClean="0"/>
              <a:t> </a:t>
            </a:r>
            <a:r>
              <a:rPr lang="en-US" sz="1400" dirty="0" err="1" smtClean="0"/>
              <a:t>etmeliyiz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alana</a:t>
            </a:r>
            <a:r>
              <a:rPr lang="en-US" sz="1400" dirty="0" smtClean="0"/>
              <a:t> her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cisim</a:t>
            </a:r>
            <a:r>
              <a:rPr lang="en-US" sz="1400" dirty="0" smtClean="0"/>
              <a:t> </a:t>
            </a:r>
            <a:r>
              <a:rPr lang="en-US" sz="1400" dirty="0" err="1" smtClean="0"/>
              <a:t>ayni</a:t>
            </a:r>
            <a:r>
              <a:rPr lang="en-US" sz="1400" dirty="0" smtClean="0"/>
              <a:t> </a:t>
            </a:r>
            <a:r>
              <a:rPr lang="en-US" sz="1400" dirty="0" err="1" smtClean="0"/>
              <a:t>sekilde</a:t>
            </a:r>
            <a:r>
              <a:rPr lang="en-US" sz="1400" dirty="0" smtClean="0"/>
              <a:t> mi </a:t>
            </a:r>
            <a:r>
              <a:rPr lang="en-US" sz="1400" dirty="0" err="1" smtClean="0"/>
              <a:t>tepki</a:t>
            </a:r>
            <a:r>
              <a:rPr lang="en-US" sz="1400" dirty="0" smtClean="0"/>
              <a:t> </a:t>
            </a:r>
            <a:r>
              <a:rPr lang="en-US" sz="1400" dirty="0" err="1" smtClean="0"/>
              <a:t>verir</a:t>
            </a:r>
            <a:r>
              <a:rPr lang="en-US" sz="1400" dirty="0" smtClean="0"/>
              <a:t>?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diskin</a:t>
            </a:r>
            <a:r>
              <a:rPr lang="en-US" sz="1400" dirty="0" smtClean="0"/>
              <a:t> </a:t>
            </a:r>
            <a:r>
              <a:rPr lang="en-US" sz="1400" dirty="0" err="1" smtClean="0"/>
              <a:t>malzemesini</a:t>
            </a:r>
            <a:r>
              <a:rPr lang="en-US" sz="1400" dirty="0" smtClean="0"/>
              <a:t> </a:t>
            </a:r>
            <a:r>
              <a:rPr lang="en-US" sz="1400" dirty="0" err="1" smtClean="0"/>
              <a:t>secmede</a:t>
            </a:r>
            <a:r>
              <a:rPr lang="en-US" sz="1400" dirty="0" smtClean="0"/>
              <a:t> </a:t>
            </a:r>
            <a:r>
              <a:rPr lang="en-US" sz="1400" dirty="0" err="1" smtClean="0"/>
              <a:t>ozel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sey</a:t>
            </a:r>
            <a:r>
              <a:rPr lang="en-US" sz="1400" dirty="0" smtClean="0"/>
              <a:t> </a:t>
            </a:r>
            <a:r>
              <a:rPr lang="en-US" sz="1400" dirty="0" err="1" smtClean="0"/>
              <a:t>kullaniliyor</a:t>
            </a:r>
            <a:r>
              <a:rPr lang="en-US" sz="1400" dirty="0" smtClean="0"/>
              <a:t> mu </a:t>
            </a:r>
            <a:r>
              <a:rPr lang="en-US" sz="1400" dirty="0" err="1" smtClean="0"/>
              <a:t>hani</a:t>
            </a:r>
            <a:r>
              <a:rPr lang="en-US" sz="1400" dirty="0" smtClean="0"/>
              <a:t> </a:t>
            </a:r>
            <a:r>
              <a:rPr lang="en-US" sz="1400" dirty="0" err="1" smtClean="0"/>
              <a:t>ozel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madde</a:t>
            </a:r>
            <a:r>
              <a:rPr lang="en-US" sz="1400" dirty="0" smtClean="0"/>
              <a:t> mi </a:t>
            </a:r>
            <a:r>
              <a:rPr lang="en-US" sz="1400" dirty="0" err="1" smtClean="0"/>
              <a:t>lazim</a:t>
            </a:r>
            <a:r>
              <a:rPr lang="en-US" sz="1400" dirty="0" smtClean="0"/>
              <a:t> </a:t>
            </a:r>
            <a:r>
              <a:rPr lang="en-US" sz="1400" dirty="0" err="1" smtClean="0"/>
              <a:t>oraya</a:t>
            </a:r>
            <a:r>
              <a:rPr lang="en-US" sz="1400" dirty="0" smtClean="0"/>
              <a:t>? Vs…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malzemeler</a:t>
            </a:r>
            <a:r>
              <a:rPr lang="en-US" sz="1400" dirty="0" smtClean="0"/>
              <a:t> </a:t>
            </a:r>
            <a:r>
              <a:rPr lang="en-US" sz="1400" dirty="0" err="1" smtClean="0"/>
              <a:t>genel</a:t>
            </a:r>
            <a:r>
              <a:rPr lang="en-US" sz="1400" dirty="0" smtClean="0"/>
              <a:t> </a:t>
            </a:r>
            <a:r>
              <a:rPr lang="en-US" sz="1400" dirty="0" err="1" smtClean="0"/>
              <a:t>olarak</a:t>
            </a:r>
            <a:r>
              <a:rPr lang="en-US" sz="1400" dirty="0" smtClean="0"/>
              <a:t> 3’e </a:t>
            </a:r>
            <a:r>
              <a:rPr lang="en-US" sz="1400" dirty="0" err="1" smtClean="0"/>
              <a:t>ayriliyor</a:t>
            </a:r>
            <a:r>
              <a:rPr lang="en-US" sz="1400" dirty="0" smtClean="0"/>
              <a:t>. </a:t>
            </a:r>
            <a:r>
              <a:rPr lang="en-US" sz="1400" dirty="0" err="1" smtClean="0"/>
              <a:t>Mesela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saklayicilarda</a:t>
            </a:r>
            <a:r>
              <a:rPr lang="en-US" sz="1400" dirty="0" smtClean="0"/>
              <a:t> </a:t>
            </a:r>
            <a:r>
              <a:rPr lang="en-US" sz="1400" dirty="0" err="1" smtClean="0"/>
              <a:t>ferromanyetik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madde</a:t>
            </a:r>
            <a:r>
              <a:rPr lang="en-US" sz="1400" dirty="0" smtClean="0"/>
              <a:t> </a:t>
            </a:r>
            <a:r>
              <a:rPr lang="en-US" sz="1400" dirty="0" err="1" smtClean="0"/>
              <a:t>tercih</a:t>
            </a:r>
            <a:r>
              <a:rPr lang="en-US" sz="1400" dirty="0" smtClean="0"/>
              <a:t> </a:t>
            </a:r>
            <a:r>
              <a:rPr lang="en-US" sz="1400" dirty="0" err="1" smtClean="0"/>
              <a:t>edilir</a:t>
            </a:r>
            <a:r>
              <a:rPr lang="en-US" sz="14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sz="1400" b="1" dirty="0" smtClean="0"/>
          </a:p>
          <a:p>
            <a:pPr marL="171450" indent="-171450">
              <a:buFontTx/>
              <a:buChar char="-"/>
            </a:pPr>
            <a:r>
              <a:rPr lang="en-US" sz="1400" b="1" dirty="0" smtClean="0"/>
              <a:t>Diamagnetic</a:t>
            </a:r>
            <a:r>
              <a:rPr lang="en-US" sz="1400" dirty="0" smtClean="0"/>
              <a:t> </a:t>
            </a:r>
            <a:r>
              <a:rPr lang="en-US" sz="1400" dirty="0" smtClean="0"/>
              <a:t>=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telden</a:t>
            </a:r>
            <a:r>
              <a:rPr lang="en-US" sz="1400" dirty="0" smtClean="0"/>
              <a:t> </a:t>
            </a:r>
            <a:r>
              <a:rPr lang="en-US" sz="1400" dirty="0" err="1" smtClean="0"/>
              <a:t>akim</a:t>
            </a:r>
            <a:r>
              <a:rPr lang="en-US" sz="1400" dirty="0" smtClean="0"/>
              <a:t> </a:t>
            </a:r>
            <a:r>
              <a:rPr lang="en-US" sz="1400" dirty="0" err="1" smtClean="0"/>
              <a:t>akittin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</a:t>
            </a:r>
            <a:r>
              <a:rPr lang="en-US" sz="1400" dirty="0" smtClean="0"/>
              <a:t> </a:t>
            </a:r>
            <a:r>
              <a:rPr lang="en-US" sz="1400" dirty="0" err="1" smtClean="0"/>
              <a:t>olusturdun</a:t>
            </a:r>
            <a:r>
              <a:rPr lang="en-US" sz="1400" dirty="0" smtClean="0"/>
              <a:t> </a:t>
            </a:r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sonra</a:t>
            </a:r>
            <a:r>
              <a:rPr lang="en-US" sz="1400" dirty="0" smtClean="0"/>
              <a:t> </a:t>
            </a:r>
            <a:r>
              <a:rPr lang="en-US" sz="1400" dirty="0" err="1" smtClean="0"/>
              <a:t>diamanyetik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malzemeyi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alana</a:t>
            </a:r>
            <a:r>
              <a:rPr lang="en-US" sz="1400" dirty="0" smtClean="0"/>
              <a:t> </a:t>
            </a:r>
            <a:r>
              <a:rPr lang="en-US" sz="1400" dirty="0" err="1" smtClean="0"/>
              <a:t>yaklastirirsan</a:t>
            </a:r>
            <a:r>
              <a:rPr lang="en-US" sz="1400" dirty="0" smtClean="0"/>
              <a:t> </a:t>
            </a:r>
            <a:r>
              <a:rPr lang="en-US" sz="1400" dirty="0" err="1" smtClean="0"/>
              <a:t>kendine</a:t>
            </a:r>
            <a:r>
              <a:rPr lang="en-US" sz="1400" dirty="0" smtClean="0"/>
              <a:t> </a:t>
            </a:r>
            <a:r>
              <a:rPr lang="en-US" sz="1400" dirty="0" err="1" smtClean="0"/>
              <a:t>ait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</a:t>
            </a:r>
            <a:r>
              <a:rPr lang="en-US" sz="1400" dirty="0" smtClean="0"/>
              <a:t> </a:t>
            </a:r>
            <a:r>
              <a:rPr lang="en-US" sz="1400" dirty="0" err="1" smtClean="0"/>
              <a:t>olusuyor</a:t>
            </a:r>
            <a:r>
              <a:rPr lang="en-US" sz="1400" dirty="0" smtClean="0"/>
              <a:t>. </a:t>
            </a:r>
            <a:r>
              <a:rPr lang="en-US" sz="1400" dirty="0" err="1" smtClean="0"/>
              <a:t>Tabi</a:t>
            </a:r>
            <a:r>
              <a:rPr lang="en-US" sz="1400" dirty="0" smtClean="0"/>
              <a:t> </a:t>
            </a:r>
            <a:r>
              <a:rPr lang="en-US" sz="1400" dirty="0" err="1" smtClean="0"/>
              <a:t>normalde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malzemenin</a:t>
            </a:r>
            <a:r>
              <a:rPr lang="en-US" sz="1400" dirty="0" smtClean="0"/>
              <a:t> </a:t>
            </a:r>
            <a:r>
              <a:rPr lang="en-US" sz="1400" dirty="0" err="1" smtClean="0"/>
              <a:t>oyle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ozelligi</a:t>
            </a:r>
            <a:r>
              <a:rPr lang="en-US" sz="1400" dirty="0" smtClean="0"/>
              <a:t> yok </a:t>
            </a:r>
            <a:r>
              <a:rPr lang="en-US" sz="1400" dirty="0" err="1" smtClean="0"/>
              <a:t>yani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ozelligi</a:t>
            </a:r>
            <a:r>
              <a:rPr lang="en-US" sz="1400" dirty="0" smtClean="0"/>
              <a:t> </a:t>
            </a:r>
            <a:r>
              <a:rPr lang="en-US" sz="1400" dirty="0" err="1" smtClean="0"/>
              <a:t>falan</a:t>
            </a:r>
            <a:r>
              <a:rPr lang="en-US" sz="1400" dirty="0" smtClean="0"/>
              <a:t> yok </a:t>
            </a:r>
            <a:r>
              <a:rPr lang="en-US" sz="1400" dirty="0" err="1" smtClean="0"/>
              <a:t>ama</a:t>
            </a:r>
            <a:r>
              <a:rPr lang="en-US" sz="1400" dirty="0" smtClean="0"/>
              <a:t> </a:t>
            </a:r>
            <a:r>
              <a:rPr lang="en-US" sz="1400" dirty="0" err="1" smtClean="0"/>
              <a:t>boyle</a:t>
            </a:r>
            <a:r>
              <a:rPr lang="en-US" sz="1400" dirty="0" smtClean="0"/>
              <a:t> </a:t>
            </a:r>
            <a:r>
              <a:rPr lang="en-US" sz="1400" dirty="0" err="1" smtClean="0"/>
              <a:t>yapinca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alana</a:t>
            </a:r>
            <a:r>
              <a:rPr lang="en-US" sz="1400" dirty="0" smtClean="0"/>
              <a:t> </a:t>
            </a:r>
            <a:r>
              <a:rPr lang="en-US" sz="1400" dirty="0" err="1" smtClean="0"/>
              <a:t>sahip</a:t>
            </a:r>
            <a:r>
              <a:rPr lang="en-US" sz="1400" dirty="0" smtClean="0"/>
              <a:t> </a:t>
            </a:r>
            <a:r>
              <a:rPr lang="en-US" sz="1400" dirty="0" err="1" smtClean="0"/>
              <a:t>oluyor</a:t>
            </a:r>
            <a:r>
              <a:rPr lang="en-US" sz="1400" dirty="0" smtClean="0"/>
              <a:t>. </a:t>
            </a:r>
            <a:r>
              <a:rPr lang="en-US" sz="1400" dirty="0" err="1" smtClean="0"/>
              <a:t>Uygulanan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alanin</a:t>
            </a:r>
            <a:r>
              <a:rPr lang="en-US" sz="1400" dirty="0" smtClean="0"/>
              <a:t> </a:t>
            </a:r>
            <a:r>
              <a:rPr lang="en-US" sz="1400" dirty="0" err="1" smtClean="0"/>
              <a:t>gucune</a:t>
            </a:r>
            <a:r>
              <a:rPr lang="en-US" sz="1400" dirty="0" smtClean="0"/>
              <a:t> gore </a:t>
            </a:r>
            <a:r>
              <a:rPr lang="en-US" sz="1400" dirty="0" err="1" smtClean="0"/>
              <a:t>yaklasik</a:t>
            </a:r>
            <a:r>
              <a:rPr lang="en-US" sz="1400" dirty="0" smtClean="0"/>
              <a:t> </a:t>
            </a:r>
            <a:r>
              <a:rPr lang="en-US" sz="1400" dirty="0" err="1" smtClean="0"/>
              <a:t>olarak</a:t>
            </a:r>
            <a:r>
              <a:rPr lang="en-US" sz="1400" dirty="0" smtClean="0"/>
              <a:t> </a:t>
            </a:r>
            <a:r>
              <a:rPr lang="en-US" sz="1400" dirty="0" err="1" smtClean="0"/>
              <a:t>milyonda</a:t>
            </a:r>
            <a:r>
              <a:rPr lang="en-US" sz="1400" dirty="0" smtClean="0"/>
              <a:t> 1 </a:t>
            </a:r>
            <a:r>
              <a:rPr lang="en-US" sz="1400" dirty="0" err="1" smtClean="0"/>
              <a:t>veya</a:t>
            </a:r>
            <a:r>
              <a:rPr lang="en-US" sz="1400" dirty="0" smtClean="0"/>
              <a:t> </a:t>
            </a:r>
            <a:r>
              <a:rPr lang="en-US" sz="1400" dirty="0" err="1" smtClean="0"/>
              <a:t>onbinde</a:t>
            </a:r>
            <a:r>
              <a:rPr lang="en-US" sz="1400" dirty="0" smtClean="0"/>
              <a:t> 5 </a:t>
            </a:r>
            <a:r>
              <a:rPr lang="en-US" sz="1400" dirty="0" err="1" smtClean="0"/>
              <a:t>gibi</a:t>
            </a:r>
            <a:r>
              <a:rPr lang="en-US" sz="1400" dirty="0" smtClean="0"/>
              <a:t> </a:t>
            </a:r>
            <a:r>
              <a:rPr lang="en-US" sz="1400" dirty="0" err="1" smtClean="0"/>
              <a:t>cok</a:t>
            </a:r>
            <a:r>
              <a:rPr lang="en-US" sz="1400" dirty="0" smtClean="0"/>
              <a:t> </a:t>
            </a:r>
            <a:r>
              <a:rPr lang="en-US" sz="1400" dirty="0" err="1" smtClean="0"/>
              <a:t>dusuk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guce</a:t>
            </a:r>
            <a:r>
              <a:rPr lang="en-US" sz="1400" dirty="0" smtClean="0"/>
              <a:t> </a:t>
            </a:r>
            <a:r>
              <a:rPr lang="en-US" sz="1400" dirty="0" err="1" smtClean="0"/>
              <a:t>sahip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</a:t>
            </a:r>
            <a:r>
              <a:rPr lang="en-US" sz="1400" dirty="0" smtClean="0"/>
              <a:t> </a:t>
            </a:r>
            <a:r>
              <a:rPr lang="en-US" sz="1400" dirty="0" err="1" smtClean="0"/>
              <a:t>olusur</a:t>
            </a:r>
            <a:r>
              <a:rPr lang="en-US" sz="1400" dirty="0" smtClean="0"/>
              <a:t> </a:t>
            </a:r>
            <a:r>
              <a:rPr lang="en-US" sz="1400" dirty="0" err="1" smtClean="0"/>
              <a:t>tabiki</a:t>
            </a:r>
            <a:r>
              <a:rPr lang="en-US" sz="1400" dirty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yeni</a:t>
            </a:r>
            <a:r>
              <a:rPr lang="en-US" sz="1400" dirty="0" smtClean="0"/>
              <a:t> </a:t>
            </a:r>
            <a:r>
              <a:rPr lang="en-US" sz="1400" dirty="0" err="1" smtClean="0"/>
              <a:t>olusan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alanine </a:t>
            </a:r>
            <a:r>
              <a:rPr lang="en-US" sz="1400" dirty="0" err="1" smtClean="0"/>
              <a:t>yonu</a:t>
            </a:r>
            <a:r>
              <a:rPr lang="en-US" sz="1400" dirty="0" smtClean="0"/>
              <a:t> </a:t>
            </a:r>
            <a:r>
              <a:rPr lang="en-US" sz="1400" dirty="0" err="1" smtClean="0"/>
              <a:t>olusturanin</a:t>
            </a:r>
            <a:r>
              <a:rPr lang="en-US" sz="1400" dirty="0" smtClean="0"/>
              <a:t> </a:t>
            </a:r>
            <a:r>
              <a:rPr lang="en-US" sz="1400" dirty="0" err="1" smtClean="0"/>
              <a:t>yonune</a:t>
            </a:r>
            <a:r>
              <a:rPr lang="en-US" sz="1400" dirty="0" smtClean="0"/>
              <a:t> </a:t>
            </a:r>
            <a:r>
              <a:rPr lang="en-US" sz="1400" dirty="0" err="1" smtClean="0"/>
              <a:t>terstir</a:t>
            </a:r>
            <a:r>
              <a:rPr lang="en-US" sz="1400" dirty="0" smtClean="0"/>
              <a:t>. </a:t>
            </a:r>
            <a:r>
              <a:rPr lang="en-US" sz="1400" dirty="0" err="1" smtClean="0"/>
              <a:t>Ikisi</a:t>
            </a:r>
            <a:r>
              <a:rPr lang="en-US" sz="1400" dirty="0" smtClean="0"/>
              <a:t> </a:t>
            </a:r>
            <a:r>
              <a:rPr lang="en-US" sz="1400" dirty="0" err="1" smtClean="0"/>
              <a:t>ters</a:t>
            </a:r>
            <a:r>
              <a:rPr lang="en-US" sz="1400" dirty="0" smtClean="0"/>
              <a:t> </a:t>
            </a:r>
            <a:r>
              <a:rPr lang="en-US" sz="1400" dirty="0" err="1" smtClean="0"/>
              <a:t>yonde</a:t>
            </a:r>
            <a:r>
              <a:rPr lang="en-US" sz="1400" dirty="0" smtClean="0"/>
              <a:t> </a:t>
            </a:r>
            <a:r>
              <a:rPr lang="en-US" sz="1400" dirty="0" err="1" smtClean="0"/>
              <a:t>oldugu</a:t>
            </a:r>
            <a:r>
              <a:rPr lang="en-US" sz="1400" dirty="0" smtClean="0"/>
              <a:t> </a:t>
            </a:r>
            <a:r>
              <a:rPr lang="en-US" sz="1400" dirty="0" err="1" smtClean="0"/>
              <a:t>icinde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iki</a:t>
            </a:r>
            <a:r>
              <a:rPr lang="en-US" sz="1400" dirty="0" smtClean="0"/>
              <a:t> </a:t>
            </a:r>
            <a:r>
              <a:rPr lang="en-US" sz="1400" dirty="0" err="1" smtClean="0"/>
              <a:t>alanin</a:t>
            </a:r>
            <a:r>
              <a:rPr lang="en-US" sz="1400" dirty="0" smtClean="0"/>
              <a:t> </a:t>
            </a:r>
            <a:r>
              <a:rPr lang="en-US" sz="1400" dirty="0" err="1" smtClean="0"/>
              <a:t>bileske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alanina</a:t>
            </a:r>
            <a:r>
              <a:rPr lang="en-US" sz="1400" dirty="0" smtClean="0"/>
              <a:t> </a:t>
            </a:r>
            <a:r>
              <a:rPr lang="en-US" sz="1400" dirty="0" err="1" smtClean="0"/>
              <a:t>bakarsaniz</a:t>
            </a:r>
            <a:r>
              <a:rPr lang="en-US" sz="1400" dirty="0" smtClean="0"/>
              <a:t> </a:t>
            </a:r>
            <a:r>
              <a:rPr lang="en-US" sz="1400" dirty="0" err="1" smtClean="0"/>
              <a:t>uygulanandan</a:t>
            </a:r>
            <a:r>
              <a:rPr lang="en-US" sz="1400" dirty="0" smtClean="0"/>
              <a:t> </a:t>
            </a:r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dusuk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degree </a:t>
            </a:r>
            <a:r>
              <a:rPr lang="en-US" sz="1400" dirty="0" err="1" smtClean="0"/>
              <a:t>sahip</a:t>
            </a:r>
            <a:r>
              <a:rPr lang="en-US" sz="1400" dirty="0" smtClean="0"/>
              <a:t> </a:t>
            </a:r>
            <a:r>
              <a:rPr lang="en-US" sz="1400" dirty="0" err="1" smtClean="0"/>
              <a:t>oldugunu</a:t>
            </a:r>
            <a:r>
              <a:rPr lang="en-US" sz="1400" dirty="0" smtClean="0"/>
              <a:t> </a:t>
            </a:r>
            <a:r>
              <a:rPr lang="en-US" sz="1400" dirty="0" err="1" smtClean="0"/>
              <a:t>goruruz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sebepten</a:t>
            </a:r>
            <a:r>
              <a:rPr lang="en-US" sz="1400" dirty="0" smtClean="0"/>
              <a:t> </a:t>
            </a:r>
            <a:r>
              <a:rPr lang="en-US" sz="1400" dirty="0" err="1" smtClean="0"/>
              <a:t>oturu</a:t>
            </a:r>
            <a:r>
              <a:rPr lang="en-US" sz="1400" dirty="0" smtClean="0"/>
              <a:t>. </a:t>
            </a:r>
            <a:r>
              <a:rPr lang="en-US" sz="1400" dirty="0" err="1" smtClean="0"/>
              <a:t>Diger</a:t>
            </a:r>
            <a:r>
              <a:rPr lang="en-US" sz="1400" dirty="0" smtClean="0"/>
              <a:t> </a:t>
            </a:r>
            <a:r>
              <a:rPr lang="en-US" sz="1400" dirty="0" err="1" smtClean="0"/>
              <a:t>taraftan</a:t>
            </a:r>
            <a:r>
              <a:rPr lang="en-US" sz="1400" dirty="0" smtClean="0"/>
              <a:t> </a:t>
            </a:r>
            <a:r>
              <a:rPr lang="en-US" sz="1400" dirty="0" err="1" smtClean="0"/>
              <a:t>eger</a:t>
            </a:r>
            <a:r>
              <a:rPr lang="en-US" sz="1400" dirty="0" smtClean="0"/>
              <a:t> biz </a:t>
            </a:r>
            <a:r>
              <a:rPr lang="en-US" sz="1400" dirty="0" err="1" smtClean="0"/>
              <a:t>iletken</a:t>
            </a:r>
            <a:r>
              <a:rPr lang="en-US" sz="1400" dirty="0" smtClean="0"/>
              <a:t> </a:t>
            </a:r>
            <a:r>
              <a:rPr lang="en-US" sz="1400" dirty="0" err="1" smtClean="0"/>
              <a:t>telden</a:t>
            </a:r>
            <a:r>
              <a:rPr lang="en-US" sz="1400" dirty="0" smtClean="0"/>
              <a:t> </a:t>
            </a:r>
            <a:r>
              <a:rPr lang="en-US" sz="1400" dirty="0" err="1" smtClean="0"/>
              <a:t>akim</a:t>
            </a:r>
            <a:r>
              <a:rPr lang="en-US" sz="1400" dirty="0" smtClean="0"/>
              <a:t> </a:t>
            </a:r>
            <a:r>
              <a:rPr lang="en-US" sz="1400" dirty="0" err="1" smtClean="0"/>
              <a:t>akitmayi</a:t>
            </a:r>
            <a:r>
              <a:rPr lang="en-US" sz="1400" dirty="0" smtClean="0"/>
              <a:t> </a:t>
            </a:r>
            <a:r>
              <a:rPr lang="en-US" sz="1400" dirty="0" err="1" smtClean="0"/>
              <a:t>kesersek</a:t>
            </a:r>
            <a:r>
              <a:rPr lang="en-US" sz="1400" dirty="0" smtClean="0"/>
              <a:t> </a:t>
            </a:r>
            <a:r>
              <a:rPr lang="en-US" sz="1400" dirty="0" err="1" smtClean="0"/>
              <a:t>onun</a:t>
            </a:r>
            <a:r>
              <a:rPr lang="en-US" sz="1400" dirty="0" smtClean="0"/>
              <a:t> </a:t>
            </a:r>
            <a:r>
              <a:rPr lang="en-US" sz="1400" dirty="0" err="1" smtClean="0"/>
              <a:t>olusturdugu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</a:t>
            </a:r>
            <a:r>
              <a:rPr lang="en-US" sz="1400" dirty="0" smtClean="0"/>
              <a:t> da </a:t>
            </a:r>
            <a:r>
              <a:rPr lang="en-US" sz="1400" dirty="0" err="1" smtClean="0"/>
              <a:t>ortadan</a:t>
            </a:r>
            <a:r>
              <a:rPr lang="en-US" sz="1400" dirty="0" smtClean="0"/>
              <a:t> </a:t>
            </a:r>
            <a:r>
              <a:rPr lang="en-US" sz="1400" dirty="0" err="1" smtClean="0"/>
              <a:t>kalkacagi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</a:t>
            </a:r>
            <a:r>
              <a:rPr lang="en-US" sz="1400" dirty="0" err="1" smtClean="0"/>
              <a:t>diamanyetik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malzeme</a:t>
            </a:r>
            <a:r>
              <a:rPr lang="en-US" sz="1400" dirty="0" smtClean="0"/>
              <a:t> de </a:t>
            </a:r>
            <a:r>
              <a:rPr lang="en-US" sz="1400" dirty="0" err="1" smtClean="0"/>
              <a:t>kendi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alanine </a:t>
            </a:r>
            <a:r>
              <a:rPr lang="en-US" sz="1400" dirty="0" err="1" smtClean="0"/>
              <a:t>kaybediyor</a:t>
            </a:r>
            <a:r>
              <a:rPr lang="en-US" sz="1400" dirty="0" smtClean="0"/>
              <a:t>. </a:t>
            </a:r>
            <a:r>
              <a:rPr lang="en-US" sz="1400" dirty="0" err="1" smtClean="0"/>
              <a:t>Baska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ozellik</a:t>
            </a:r>
            <a:r>
              <a:rPr lang="en-US" sz="1400" dirty="0" smtClean="0"/>
              <a:t> </a:t>
            </a:r>
            <a:r>
              <a:rPr lang="en-US" sz="1400" dirty="0" err="1" smtClean="0"/>
              <a:t>olarak</a:t>
            </a:r>
            <a:r>
              <a:rPr lang="en-US" sz="1400" dirty="0" smtClean="0"/>
              <a:t> </a:t>
            </a:r>
            <a:r>
              <a:rPr lang="en-US" sz="1400" dirty="0" err="1" smtClean="0"/>
              <a:t>sicakliga</a:t>
            </a:r>
            <a:r>
              <a:rPr lang="en-US" sz="1400" dirty="0" smtClean="0"/>
              <a:t> </a:t>
            </a:r>
            <a:r>
              <a:rPr lang="en-US" sz="1400" dirty="0" err="1" smtClean="0"/>
              <a:t>bagimliligi</a:t>
            </a:r>
            <a:r>
              <a:rPr lang="en-US" sz="1400" dirty="0" smtClean="0"/>
              <a:t> </a:t>
            </a:r>
            <a:r>
              <a:rPr lang="en-US" sz="1400" dirty="0" err="1" smtClean="0"/>
              <a:t>yoktur</a:t>
            </a:r>
            <a:r>
              <a:rPr lang="en-US" sz="1400" dirty="0" smtClean="0"/>
              <a:t>. </a:t>
            </a:r>
            <a:r>
              <a:rPr lang="en-US" sz="1400" dirty="0" err="1" smtClean="0"/>
              <a:t>Yani</a:t>
            </a:r>
            <a:r>
              <a:rPr lang="en-US" sz="1400" dirty="0" smtClean="0"/>
              <a:t> </a:t>
            </a:r>
            <a:r>
              <a:rPr lang="en-US" sz="1400" dirty="0" err="1" smtClean="0"/>
              <a:t>normalde</a:t>
            </a:r>
            <a:r>
              <a:rPr lang="en-US" sz="1400" dirty="0" smtClean="0"/>
              <a:t> </a:t>
            </a:r>
            <a:r>
              <a:rPr lang="en-US" sz="1400" dirty="0" err="1" smtClean="0"/>
              <a:t>kimyadan</a:t>
            </a:r>
            <a:r>
              <a:rPr lang="en-US" sz="1400" dirty="0" smtClean="0"/>
              <a:t> </a:t>
            </a:r>
            <a:r>
              <a:rPr lang="en-US" sz="1400" dirty="0" err="1" smtClean="0"/>
              <a:t>hatirlayacak</a:t>
            </a:r>
            <a:r>
              <a:rPr lang="en-US" sz="1400" dirty="0" smtClean="0"/>
              <a:t> </a:t>
            </a:r>
            <a:r>
              <a:rPr lang="en-US" sz="1400" dirty="0" err="1" smtClean="0"/>
              <a:t>olursaniz</a:t>
            </a:r>
            <a:r>
              <a:rPr lang="en-US" sz="1400" dirty="0" smtClean="0"/>
              <a:t> </a:t>
            </a:r>
            <a:r>
              <a:rPr lang="en-US" sz="1400" dirty="0" err="1" smtClean="0"/>
              <a:t>mesela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sicaklik</a:t>
            </a:r>
            <a:r>
              <a:rPr lang="en-US" sz="1400" dirty="0" smtClean="0"/>
              <a:t> </a:t>
            </a:r>
            <a:r>
              <a:rPr lang="en-US" sz="1400" dirty="0" err="1" smtClean="0"/>
              <a:t>arttikca</a:t>
            </a:r>
            <a:r>
              <a:rPr lang="en-US" sz="1400" dirty="0" smtClean="0"/>
              <a:t> atom </a:t>
            </a:r>
            <a:r>
              <a:rPr lang="en-US" sz="1400" dirty="0" err="1" smtClean="0"/>
              <a:t>cevresindeki</a:t>
            </a:r>
            <a:r>
              <a:rPr lang="en-US" sz="1400" dirty="0" smtClean="0"/>
              <a:t> </a:t>
            </a:r>
            <a:r>
              <a:rPr lang="en-US" sz="1400" dirty="0" err="1" smtClean="0"/>
              <a:t>elektronlari</a:t>
            </a:r>
            <a:r>
              <a:rPr lang="en-US" sz="1400" dirty="0" smtClean="0"/>
              <a:t> </a:t>
            </a:r>
            <a:r>
              <a:rPr lang="en-US" sz="1400" dirty="0" err="1" smtClean="0"/>
              <a:t>kutuplamak</a:t>
            </a:r>
            <a:r>
              <a:rPr lang="en-US" sz="1400" dirty="0" smtClean="0"/>
              <a:t> o </a:t>
            </a:r>
            <a:r>
              <a:rPr lang="en-US" sz="1400" dirty="0" err="1" smtClean="0"/>
              <a:t>kadar</a:t>
            </a:r>
            <a:r>
              <a:rPr lang="en-US" sz="1400" dirty="0" smtClean="0"/>
              <a:t> </a:t>
            </a:r>
            <a:r>
              <a:rPr lang="en-US" sz="1400" dirty="0" err="1" smtClean="0"/>
              <a:t>zorlasiyordu</a:t>
            </a:r>
            <a:r>
              <a:rPr lang="en-US" sz="1400" dirty="0" smtClean="0"/>
              <a:t> </a:t>
            </a:r>
            <a:r>
              <a:rPr lang="en-US" sz="1400" dirty="0" err="1" smtClean="0"/>
              <a:t>yani</a:t>
            </a:r>
            <a:r>
              <a:rPr lang="en-US" sz="1400" dirty="0" smtClean="0"/>
              <a:t> </a:t>
            </a:r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kararsiz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hale </a:t>
            </a:r>
            <a:r>
              <a:rPr lang="en-US" sz="1400" dirty="0" err="1" smtClean="0"/>
              <a:t>geliyordu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 smtClean="0"/>
              <a:t>. Bu durum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malzemelerde</a:t>
            </a:r>
            <a:r>
              <a:rPr lang="en-US" sz="1400" dirty="0" smtClean="0"/>
              <a:t> de </a:t>
            </a:r>
            <a:r>
              <a:rPr lang="en-US" sz="1400" dirty="0" err="1" smtClean="0"/>
              <a:t>gerceklesebilir</a:t>
            </a:r>
            <a:r>
              <a:rPr lang="en-US" sz="1400" dirty="0" smtClean="0"/>
              <a:t> </a:t>
            </a:r>
            <a:r>
              <a:rPr lang="en-US" sz="1400" dirty="0" err="1" smtClean="0"/>
              <a:t>hani</a:t>
            </a:r>
            <a:r>
              <a:rPr lang="en-US" sz="1400" dirty="0" smtClean="0"/>
              <a:t> </a:t>
            </a:r>
            <a:r>
              <a:rPr lang="en-US" sz="1400" dirty="0" err="1" smtClean="0"/>
              <a:t>ama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 smtClean="0"/>
              <a:t> diamagnetic </a:t>
            </a:r>
            <a:r>
              <a:rPr lang="en-US" sz="1400" dirty="0" err="1" smtClean="0"/>
              <a:t>malzeme</a:t>
            </a:r>
            <a:r>
              <a:rPr lang="en-US" sz="1400" dirty="0" smtClean="0"/>
              <a:t> </a:t>
            </a:r>
            <a:r>
              <a:rPr lang="en-US" sz="1400" dirty="0" err="1" smtClean="0"/>
              <a:t>sicakliktan</a:t>
            </a:r>
            <a:r>
              <a:rPr lang="en-US" sz="1400" dirty="0" smtClean="0"/>
              <a:t> </a:t>
            </a:r>
            <a:r>
              <a:rPr lang="en-US" sz="1400" dirty="0" err="1" smtClean="0"/>
              <a:t>etkilenmiyor</a:t>
            </a:r>
            <a:r>
              <a:rPr lang="en-US" sz="1400" dirty="0" smtClean="0"/>
              <a:t>. </a:t>
            </a:r>
            <a:r>
              <a:rPr lang="en-US" sz="1400" dirty="0" err="1" smtClean="0"/>
              <a:t>Burda</a:t>
            </a:r>
            <a:r>
              <a:rPr lang="en-US" sz="1400" dirty="0" smtClean="0"/>
              <a:t> </a:t>
            </a:r>
            <a:r>
              <a:rPr lang="en-US" sz="1400" dirty="0" err="1" smtClean="0"/>
              <a:t>kritik</a:t>
            </a:r>
            <a:r>
              <a:rPr lang="en-US" sz="1400" dirty="0" smtClean="0"/>
              <a:t> </a:t>
            </a:r>
            <a:r>
              <a:rPr lang="en-US" sz="1400" dirty="0" err="1" smtClean="0"/>
              <a:t>olan</a:t>
            </a:r>
            <a:r>
              <a:rPr lang="en-US" sz="1400" dirty="0" smtClean="0"/>
              <a:t> </a:t>
            </a:r>
            <a:r>
              <a:rPr lang="en-US" sz="1400" dirty="0" err="1" smtClean="0"/>
              <a:t>sey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malzemeyi</a:t>
            </a:r>
            <a:r>
              <a:rPr lang="en-US" sz="1400" dirty="0" smtClean="0"/>
              <a:t> biz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saklayicilarda</a:t>
            </a:r>
            <a:r>
              <a:rPr lang="en-US" sz="1400" dirty="0" smtClean="0"/>
              <a:t> </a:t>
            </a:r>
            <a:r>
              <a:rPr lang="en-US" sz="1400" dirty="0" err="1" smtClean="0"/>
              <a:t>kullanamayiz</a:t>
            </a:r>
            <a:r>
              <a:rPr lang="en-US" sz="1400" dirty="0" smtClean="0"/>
              <a:t>. </a:t>
            </a:r>
            <a:r>
              <a:rPr lang="en-US" sz="1400" dirty="0" err="1" smtClean="0"/>
              <a:t>Yani</a:t>
            </a:r>
            <a:r>
              <a:rPr lang="en-US" sz="1400" dirty="0" smtClean="0"/>
              <a:t> </a:t>
            </a:r>
            <a:r>
              <a:rPr lang="en-US" sz="1400" dirty="0" err="1" smtClean="0"/>
              <a:t>dusunun</a:t>
            </a:r>
            <a:r>
              <a:rPr lang="en-US" sz="1400" dirty="0" smtClean="0"/>
              <a:t> </a:t>
            </a:r>
            <a:r>
              <a:rPr lang="en-US" sz="1400" dirty="0" err="1" smtClean="0"/>
              <a:t>ki</a:t>
            </a:r>
            <a:r>
              <a:rPr lang="en-US" sz="1400" dirty="0" smtClean="0"/>
              <a:t> </a:t>
            </a:r>
            <a:r>
              <a:rPr lang="en-US" sz="1400" dirty="0" err="1" smtClean="0"/>
              <a:t>okuma</a:t>
            </a:r>
            <a:r>
              <a:rPr lang="en-US" sz="1400" dirty="0" smtClean="0"/>
              <a:t> </a:t>
            </a:r>
            <a:r>
              <a:rPr lang="en-US" sz="1400" dirty="0" err="1" smtClean="0"/>
              <a:t>kafasindan</a:t>
            </a:r>
            <a:r>
              <a:rPr lang="en-US" sz="1400" dirty="0" smtClean="0"/>
              <a:t> </a:t>
            </a:r>
            <a:r>
              <a:rPr lang="en-US" sz="1400" dirty="0" err="1" smtClean="0"/>
              <a:t>akim</a:t>
            </a:r>
            <a:r>
              <a:rPr lang="en-US" sz="1400" dirty="0" smtClean="0"/>
              <a:t> </a:t>
            </a:r>
            <a:r>
              <a:rPr lang="en-US" sz="1400" dirty="0" err="1" smtClean="0"/>
              <a:t>vermeyi</a:t>
            </a:r>
            <a:r>
              <a:rPr lang="en-US" sz="1400" dirty="0" smtClean="0"/>
              <a:t> </a:t>
            </a:r>
            <a:r>
              <a:rPr lang="en-US" sz="1400" dirty="0" err="1" smtClean="0"/>
              <a:t>biraktiniz</a:t>
            </a:r>
            <a:r>
              <a:rPr lang="en-US" sz="1400" dirty="0" smtClean="0"/>
              <a:t> </a:t>
            </a:r>
            <a:r>
              <a:rPr lang="en-US" sz="1400" dirty="0" err="1" smtClean="0"/>
              <a:t>yani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bilgisayari</a:t>
            </a:r>
            <a:r>
              <a:rPr lang="en-US" sz="1400" dirty="0" smtClean="0"/>
              <a:t> </a:t>
            </a:r>
            <a:r>
              <a:rPr lang="en-US" sz="1400" dirty="0" err="1" smtClean="0"/>
              <a:t>kapattiniz</a:t>
            </a:r>
            <a:r>
              <a:rPr lang="en-US" sz="1400" dirty="0" smtClean="0"/>
              <a:t> </a:t>
            </a:r>
            <a:r>
              <a:rPr lang="en-US" sz="1400" dirty="0" err="1" smtClean="0"/>
              <a:t>atiyorum</a:t>
            </a:r>
            <a:r>
              <a:rPr lang="en-US" sz="1400" dirty="0" smtClean="0"/>
              <a:t> e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durumda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malzemeyle</a:t>
            </a:r>
            <a:r>
              <a:rPr lang="en-US" sz="1400" dirty="0" smtClean="0"/>
              <a:t> </a:t>
            </a:r>
            <a:r>
              <a:rPr lang="en-US" sz="1400" dirty="0" err="1" smtClean="0"/>
              <a:t>yapilmis</a:t>
            </a:r>
            <a:r>
              <a:rPr lang="en-US" sz="1400" dirty="0" smtClean="0"/>
              <a:t> </a:t>
            </a:r>
            <a:r>
              <a:rPr lang="en-US" sz="1400" dirty="0" err="1" smtClean="0"/>
              <a:t>olsaydi</a:t>
            </a:r>
            <a:r>
              <a:rPr lang="en-US" sz="1400" dirty="0" smtClean="0"/>
              <a:t> </a:t>
            </a:r>
            <a:r>
              <a:rPr lang="en-US" sz="1400" dirty="0" err="1" smtClean="0"/>
              <a:t>saklayici</a:t>
            </a:r>
            <a:r>
              <a:rPr lang="en-US" sz="1400" dirty="0" smtClean="0"/>
              <a:t> tum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</a:t>
            </a:r>
            <a:r>
              <a:rPr lang="en-US" sz="1400" dirty="0" smtClean="0"/>
              <a:t> </a:t>
            </a:r>
            <a:r>
              <a:rPr lang="en-US" sz="1400" dirty="0" err="1" smtClean="0"/>
              <a:t>ozelligini</a:t>
            </a:r>
            <a:r>
              <a:rPr lang="en-US" sz="1400" dirty="0" smtClean="0"/>
              <a:t> </a:t>
            </a:r>
            <a:r>
              <a:rPr lang="en-US" sz="1400" dirty="0" err="1" smtClean="0"/>
              <a:t>kaybedecekti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da </a:t>
            </a:r>
            <a:r>
              <a:rPr lang="en-US" sz="1400" dirty="0" err="1" smtClean="0"/>
              <a:t>verileri</a:t>
            </a:r>
            <a:r>
              <a:rPr lang="en-US" sz="1400" dirty="0" smtClean="0"/>
              <a:t> </a:t>
            </a:r>
            <a:r>
              <a:rPr lang="en-US" sz="1400" dirty="0" err="1" smtClean="0"/>
              <a:t>kaybetmek</a:t>
            </a:r>
            <a:r>
              <a:rPr lang="en-US" sz="1400" dirty="0" smtClean="0"/>
              <a:t> </a:t>
            </a:r>
            <a:r>
              <a:rPr lang="en-US" sz="1400" dirty="0" err="1" smtClean="0"/>
              <a:t>anlamina</a:t>
            </a:r>
            <a:r>
              <a:rPr lang="en-US" sz="1400" dirty="0" smtClean="0"/>
              <a:t> </a:t>
            </a:r>
            <a:r>
              <a:rPr lang="en-US" sz="1400" dirty="0" err="1" smtClean="0"/>
              <a:t>geliyor</a:t>
            </a:r>
            <a:r>
              <a:rPr lang="en-US" sz="1400" dirty="0" smtClean="0"/>
              <a:t>. </a:t>
            </a:r>
            <a:r>
              <a:rPr lang="en-US" sz="1400" dirty="0" err="1" smtClean="0"/>
              <a:t>Kalici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kayit</a:t>
            </a:r>
            <a:r>
              <a:rPr lang="en-US" sz="1400" dirty="0" smtClean="0"/>
              <a:t> </a:t>
            </a:r>
            <a:r>
              <a:rPr lang="en-US" sz="1400" dirty="0" err="1" smtClean="0"/>
              <a:t>yapilamaz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pPr marL="171450" indent="-171450">
              <a:buFontTx/>
              <a:buChar char="-"/>
            </a:pPr>
            <a:r>
              <a:rPr lang="en-US" sz="1400" b="1" dirty="0" smtClean="0"/>
              <a:t>Paramagnetic</a:t>
            </a:r>
            <a:r>
              <a:rPr lang="en-US" sz="1400" dirty="0" smtClean="0"/>
              <a:t> = </a:t>
            </a:r>
            <a:r>
              <a:rPr lang="en-US" sz="1400" dirty="0" err="1" smtClean="0"/>
              <a:t>Diyamanyetik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ilgili</a:t>
            </a:r>
            <a:r>
              <a:rPr lang="en-US" sz="1400" dirty="0" smtClean="0"/>
              <a:t> </a:t>
            </a:r>
            <a:r>
              <a:rPr lang="en-US" sz="1400" dirty="0" err="1" smtClean="0"/>
              <a:t>soyledigimiz</a:t>
            </a:r>
            <a:r>
              <a:rPr lang="en-US" sz="1400" dirty="0" smtClean="0"/>
              <a:t> </a:t>
            </a:r>
            <a:r>
              <a:rPr lang="en-US" sz="1400" dirty="0" err="1" smtClean="0"/>
              <a:t>cogu</a:t>
            </a:r>
            <a:r>
              <a:rPr lang="en-US" sz="1400" dirty="0" smtClean="0"/>
              <a:t> </a:t>
            </a:r>
            <a:r>
              <a:rPr lang="en-US" sz="1400" dirty="0" err="1" smtClean="0"/>
              <a:t>sey</a:t>
            </a:r>
            <a:r>
              <a:rPr lang="en-US" sz="1400" dirty="0" smtClean="0"/>
              <a:t> </a:t>
            </a:r>
            <a:r>
              <a:rPr lang="en-US" sz="1400" dirty="0" err="1" smtClean="0"/>
              <a:t>ayni</a:t>
            </a:r>
            <a:r>
              <a:rPr lang="en-US" sz="1400" dirty="0" smtClean="0"/>
              <a:t>. </a:t>
            </a:r>
            <a:r>
              <a:rPr lang="en-US" sz="1400" dirty="0" err="1" smtClean="0"/>
              <a:t>Burda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</a:t>
            </a:r>
            <a:r>
              <a:rPr lang="en-US" sz="1400" dirty="0" smtClean="0"/>
              <a:t> </a:t>
            </a:r>
            <a:r>
              <a:rPr lang="en-US" sz="1400" dirty="0" err="1" smtClean="0"/>
              <a:t>kuvvet</a:t>
            </a:r>
            <a:r>
              <a:rPr lang="en-US" sz="1400" dirty="0" smtClean="0"/>
              <a:t> </a:t>
            </a:r>
            <a:r>
              <a:rPr lang="en-US" sz="1400" dirty="0" err="1" smtClean="0"/>
              <a:t>onbinde</a:t>
            </a:r>
            <a:r>
              <a:rPr lang="en-US" sz="1400" dirty="0" smtClean="0"/>
              <a:t> 5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yuzbinde</a:t>
            </a:r>
            <a:r>
              <a:rPr lang="en-US" sz="1400" dirty="0" smtClean="0"/>
              <a:t> 1 </a:t>
            </a:r>
            <a:r>
              <a:rPr lang="en-US" sz="1400" dirty="0" err="1" smtClean="0"/>
              <a:t>civarinda</a:t>
            </a:r>
            <a:r>
              <a:rPr lang="en-US" sz="1400" dirty="0" smtClean="0"/>
              <a:t> </a:t>
            </a:r>
            <a:r>
              <a:rPr lang="en-US" sz="1400" dirty="0" err="1" smtClean="0"/>
              <a:t>olusuyor</a:t>
            </a:r>
            <a:r>
              <a:rPr lang="en-US" sz="1400" dirty="0" smtClean="0"/>
              <a:t>. </a:t>
            </a:r>
            <a:r>
              <a:rPr lang="en-US" sz="1400" dirty="0" err="1" smtClean="0"/>
              <a:t>Fakat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kez</a:t>
            </a:r>
            <a:r>
              <a:rPr lang="en-US" sz="1400" dirty="0" smtClean="0"/>
              <a:t> </a:t>
            </a:r>
            <a:r>
              <a:rPr lang="en-US" sz="1400" dirty="0" err="1" smtClean="0"/>
              <a:t>olusan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</a:t>
            </a:r>
            <a:r>
              <a:rPr lang="en-US" sz="1400" dirty="0" smtClean="0"/>
              <a:t> </a:t>
            </a:r>
            <a:r>
              <a:rPr lang="en-US" sz="1400" dirty="0" err="1" smtClean="0"/>
              <a:t>olusturan</a:t>
            </a:r>
            <a:r>
              <a:rPr lang="en-US" sz="1400" dirty="0" smtClean="0"/>
              <a:t>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ayni</a:t>
            </a:r>
            <a:r>
              <a:rPr lang="en-US" sz="1400" dirty="0" smtClean="0"/>
              <a:t> </a:t>
            </a:r>
            <a:r>
              <a:rPr lang="en-US" sz="1400" dirty="0" err="1" smtClean="0"/>
              <a:t>yonde</a:t>
            </a:r>
            <a:r>
              <a:rPr lang="en-US" sz="1400" dirty="0" smtClean="0"/>
              <a:t> </a:t>
            </a:r>
            <a:r>
              <a:rPr lang="en-US" sz="1400" dirty="0" err="1" smtClean="0"/>
              <a:t>yani</a:t>
            </a:r>
            <a:r>
              <a:rPr lang="en-US" sz="1400" dirty="0" smtClean="0"/>
              <a:t> </a:t>
            </a:r>
            <a:r>
              <a:rPr lang="en-US" sz="1400" dirty="0" err="1" smtClean="0"/>
              <a:t>bizim</a:t>
            </a:r>
            <a:r>
              <a:rPr lang="en-US" sz="1400" dirty="0" smtClean="0"/>
              <a:t> </a:t>
            </a:r>
            <a:r>
              <a:rPr lang="en-US" sz="1400" dirty="0" err="1" smtClean="0"/>
              <a:t>okuma</a:t>
            </a:r>
            <a:r>
              <a:rPr lang="en-US" sz="1400" dirty="0" smtClean="0"/>
              <a:t> </a:t>
            </a:r>
            <a:r>
              <a:rPr lang="en-US" sz="1400" dirty="0" err="1" smtClean="0"/>
              <a:t>yazma</a:t>
            </a:r>
            <a:r>
              <a:rPr lang="en-US" sz="1400" dirty="0" smtClean="0"/>
              <a:t> </a:t>
            </a:r>
            <a:r>
              <a:rPr lang="en-US" sz="1400" dirty="0" err="1" smtClean="0"/>
              <a:t>kafasindan</a:t>
            </a:r>
            <a:r>
              <a:rPr lang="en-US" sz="1400" dirty="0" smtClean="0"/>
              <a:t> </a:t>
            </a:r>
            <a:r>
              <a:rPr lang="en-US" sz="1400" dirty="0" err="1" smtClean="0"/>
              <a:t>uyguladigimiz</a:t>
            </a:r>
            <a:r>
              <a:rPr lang="en-US" sz="1400" dirty="0" smtClean="0"/>
              <a:t> </a:t>
            </a:r>
            <a:r>
              <a:rPr lang="en-US" sz="1400" dirty="0" err="1" smtClean="0"/>
              <a:t>kuvvetten</a:t>
            </a:r>
            <a:r>
              <a:rPr lang="en-US" sz="1400" dirty="0" smtClean="0"/>
              <a:t> </a:t>
            </a:r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cok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</a:t>
            </a:r>
            <a:r>
              <a:rPr lang="en-US" sz="1400" dirty="0" smtClean="0"/>
              <a:t> </a:t>
            </a:r>
            <a:r>
              <a:rPr lang="en-US" sz="1400" dirty="0" err="1" smtClean="0"/>
              <a:t>olusacak</a:t>
            </a:r>
            <a:r>
              <a:rPr lang="en-US" sz="1400" dirty="0" smtClean="0"/>
              <a:t> </a:t>
            </a:r>
            <a:r>
              <a:rPr lang="en-US" sz="1400" dirty="0" err="1" smtClean="0"/>
              <a:t>cunku</a:t>
            </a:r>
            <a:r>
              <a:rPr lang="en-US" sz="1400" dirty="0" smtClean="0"/>
              <a:t> </a:t>
            </a:r>
            <a:r>
              <a:rPr lang="en-US" sz="1400" dirty="0" err="1" smtClean="0"/>
              <a:t>iki</a:t>
            </a:r>
            <a:r>
              <a:rPr lang="en-US" sz="1400" dirty="0" smtClean="0"/>
              <a:t> </a:t>
            </a:r>
            <a:r>
              <a:rPr lang="en-US" sz="1400" dirty="0" err="1" smtClean="0"/>
              <a:t>kuvvet</a:t>
            </a:r>
            <a:r>
              <a:rPr lang="en-US" sz="1400" dirty="0" smtClean="0"/>
              <a:t> </a:t>
            </a:r>
            <a:r>
              <a:rPr lang="en-US" sz="1400" dirty="0" err="1" smtClean="0"/>
              <a:t>ayni</a:t>
            </a:r>
            <a:r>
              <a:rPr lang="en-US" sz="1400" dirty="0" smtClean="0"/>
              <a:t> </a:t>
            </a:r>
            <a:r>
              <a:rPr lang="en-US" sz="1400" dirty="0" err="1" smtClean="0"/>
              <a:t>yonde</a:t>
            </a:r>
            <a:r>
              <a:rPr lang="en-US" sz="1400" dirty="0" smtClean="0"/>
              <a:t> </a:t>
            </a:r>
            <a:r>
              <a:rPr lang="en-US" sz="1400" dirty="0" err="1" smtClean="0"/>
              <a:t>birlesecek</a:t>
            </a:r>
            <a:r>
              <a:rPr lang="en-US" sz="1400" dirty="0" smtClean="0"/>
              <a:t>.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ek</a:t>
            </a:r>
            <a:r>
              <a:rPr lang="en-US" sz="1400" dirty="0" smtClean="0"/>
              <a:t> </a:t>
            </a:r>
            <a:r>
              <a:rPr lang="en-US" sz="1400" dirty="0" err="1" smtClean="0"/>
              <a:t>olarak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malzeme</a:t>
            </a:r>
            <a:r>
              <a:rPr lang="en-US" sz="1400" dirty="0" smtClean="0"/>
              <a:t> </a:t>
            </a:r>
            <a:r>
              <a:rPr lang="en-US" sz="1400" dirty="0" err="1" smtClean="0"/>
              <a:t>sicakliga</a:t>
            </a:r>
            <a:r>
              <a:rPr lang="en-US" sz="1400" dirty="0" smtClean="0"/>
              <a:t> </a:t>
            </a:r>
            <a:r>
              <a:rPr lang="en-US" sz="1400" dirty="0" err="1" smtClean="0"/>
              <a:t>baglidir</a:t>
            </a:r>
            <a:r>
              <a:rPr lang="en-US" sz="1400" dirty="0" smtClean="0"/>
              <a:t>. </a:t>
            </a:r>
            <a:r>
              <a:rPr lang="en-US" sz="1400" dirty="0" err="1" smtClean="0"/>
              <a:t>Yukarida</a:t>
            </a:r>
            <a:r>
              <a:rPr lang="en-US" sz="1400" dirty="0" smtClean="0"/>
              <a:t> </a:t>
            </a:r>
            <a:r>
              <a:rPr lang="en-US" sz="1400" dirty="0" err="1" smtClean="0"/>
              <a:t>anlattigimiz</a:t>
            </a:r>
            <a:r>
              <a:rPr lang="en-US" sz="1400" dirty="0" smtClean="0"/>
              <a:t> </a:t>
            </a:r>
            <a:r>
              <a:rPr lang="en-US" sz="1400" dirty="0" err="1" smtClean="0"/>
              <a:t>gibi</a:t>
            </a:r>
            <a:r>
              <a:rPr lang="en-US" sz="1400" dirty="0" smtClean="0"/>
              <a:t> </a:t>
            </a:r>
            <a:r>
              <a:rPr lang="en-US" sz="1400" dirty="0" err="1" smtClean="0"/>
              <a:t>dusunecek</a:t>
            </a:r>
            <a:r>
              <a:rPr lang="en-US" sz="1400" dirty="0" smtClean="0"/>
              <a:t> </a:t>
            </a:r>
            <a:r>
              <a:rPr lang="en-US" sz="1400" dirty="0" err="1" smtClean="0"/>
              <a:t>olursak</a:t>
            </a:r>
            <a:r>
              <a:rPr lang="en-US" sz="1400" dirty="0" smtClean="0"/>
              <a:t> da </a:t>
            </a:r>
            <a:r>
              <a:rPr lang="en-US" sz="1400" dirty="0" err="1" smtClean="0"/>
              <a:t>sicaklik</a:t>
            </a:r>
            <a:r>
              <a:rPr lang="en-US" sz="1400" dirty="0" smtClean="0"/>
              <a:t> </a:t>
            </a:r>
            <a:r>
              <a:rPr lang="en-US" sz="1400" dirty="0" err="1" smtClean="0"/>
              <a:t>dustukce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</a:t>
            </a:r>
            <a:r>
              <a:rPr lang="en-US" sz="1400" dirty="0" smtClean="0"/>
              <a:t> </a:t>
            </a:r>
            <a:r>
              <a:rPr lang="en-US" sz="1400" dirty="0" err="1" smtClean="0"/>
              <a:t>kuvveti</a:t>
            </a:r>
            <a:r>
              <a:rPr lang="en-US" sz="1400" dirty="0" smtClean="0"/>
              <a:t> de o </a:t>
            </a:r>
            <a:r>
              <a:rPr lang="en-US" sz="1400" dirty="0" err="1" smtClean="0"/>
              <a:t>kadar</a:t>
            </a:r>
            <a:r>
              <a:rPr lang="en-US" sz="1400" dirty="0" smtClean="0"/>
              <a:t> </a:t>
            </a:r>
            <a:r>
              <a:rPr lang="en-US" sz="1400" dirty="0" err="1" smtClean="0"/>
              <a:t>artacaktir</a:t>
            </a:r>
            <a:r>
              <a:rPr lang="en-US" sz="1400" dirty="0" smtClean="0"/>
              <a:t>. (On </a:t>
            </a:r>
            <a:r>
              <a:rPr lang="en-US" sz="1400" dirty="0" err="1" smtClean="0"/>
              <a:t>binde</a:t>
            </a:r>
            <a:r>
              <a:rPr lang="en-US" sz="1400" dirty="0" smtClean="0"/>
              <a:t> 5’e </a:t>
            </a:r>
            <a:r>
              <a:rPr lang="en-US" sz="1400" dirty="0" err="1" smtClean="0"/>
              <a:t>dogru</a:t>
            </a:r>
            <a:r>
              <a:rPr lang="en-US" sz="1400" dirty="0" smtClean="0"/>
              <a:t> </a:t>
            </a:r>
            <a:r>
              <a:rPr lang="en-US" sz="1400" dirty="0" err="1" smtClean="0"/>
              <a:t>yaklasacaktir</a:t>
            </a:r>
            <a:r>
              <a:rPr lang="en-US" sz="1400" dirty="0" smtClean="0"/>
              <a:t> </a:t>
            </a:r>
            <a:r>
              <a:rPr lang="en-US" sz="1400" dirty="0" err="1" smtClean="0"/>
              <a:t>yani</a:t>
            </a:r>
            <a:r>
              <a:rPr lang="en-US" sz="1400" dirty="0" smtClean="0"/>
              <a:t>). </a:t>
            </a:r>
            <a:r>
              <a:rPr lang="en-US" sz="1400" dirty="0" err="1" smtClean="0"/>
              <a:t>Sicaklik</a:t>
            </a:r>
            <a:r>
              <a:rPr lang="en-US" sz="1400" dirty="0" smtClean="0"/>
              <a:t> </a:t>
            </a:r>
            <a:r>
              <a:rPr lang="en-US" sz="1400" dirty="0" err="1" smtClean="0"/>
              <a:t>arttikca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alana</a:t>
            </a:r>
            <a:r>
              <a:rPr lang="en-US" sz="1400" dirty="0" smtClean="0"/>
              <a:t> </a:t>
            </a:r>
            <a:r>
              <a:rPr lang="en-US" sz="1400" dirty="0" err="1" smtClean="0"/>
              <a:t>dusuyor</a:t>
            </a:r>
            <a:r>
              <a:rPr lang="en-US" sz="1400" dirty="0" smtClean="0"/>
              <a:t>. </a:t>
            </a:r>
            <a:r>
              <a:rPr lang="en-US" sz="1400" dirty="0" err="1" smtClean="0"/>
              <a:t>Ama</a:t>
            </a:r>
            <a:r>
              <a:rPr lang="en-US" sz="1400" dirty="0" smtClean="0"/>
              <a:t> </a:t>
            </a:r>
            <a:r>
              <a:rPr lang="en-US" sz="1400" dirty="0" err="1" smtClean="0"/>
              <a:t>tabiki</a:t>
            </a:r>
            <a:r>
              <a:rPr lang="en-US" sz="1400" dirty="0" smtClean="0"/>
              <a:t> biz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maddeyi</a:t>
            </a:r>
            <a:r>
              <a:rPr lang="en-US" sz="1400" dirty="0" smtClean="0"/>
              <a:t> de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saklayicilar</a:t>
            </a:r>
            <a:r>
              <a:rPr lang="en-US" sz="1400" dirty="0" smtClean="0"/>
              <a:t> </a:t>
            </a:r>
            <a:r>
              <a:rPr lang="en-US" sz="1400" dirty="0" err="1" smtClean="0"/>
              <a:t>icin</a:t>
            </a:r>
            <a:r>
              <a:rPr lang="en-US" sz="1400" dirty="0" smtClean="0"/>
              <a:t> </a:t>
            </a:r>
            <a:r>
              <a:rPr lang="en-US" sz="1400" dirty="0" err="1" smtClean="0"/>
              <a:t>kullanamayiz</a:t>
            </a:r>
            <a:r>
              <a:rPr lang="en-US" sz="1400" dirty="0" smtClean="0"/>
              <a:t> </a:t>
            </a:r>
            <a:r>
              <a:rPr lang="en-US" sz="1400" dirty="0" err="1" smtClean="0"/>
              <a:t>cunku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madde</a:t>
            </a:r>
            <a:r>
              <a:rPr lang="en-US" sz="1400" dirty="0" smtClean="0"/>
              <a:t> de </a:t>
            </a:r>
            <a:r>
              <a:rPr lang="en-US" sz="1400" dirty="0" err="1" smtClean="0"/>
              <a:t>disardan</a:t>
            </a:r>
            <a:r>
              <a:rPr lang="en-US" sz="1400" dirty="0" smtClean="0"/>
              <a:t> </a:t>
            </a:r>
            <a:r>
              <a:rPr lang="en-US" sz="1400" dirty="0" err="1" smtClean="0"/>
              <a:t>uygulanan</a:t>
            </a:r>
            <a:r>
              <a:rPr lang="en-US" sz="1400" dirty="0" smtClean="0"/>
              <a:t> </a:t>
            </a:r>
            <a:r>
              <a:rPr lang="en-US" sz="1400" dirty="0" err="1" smtClean="0"/>
              <a:t>akimi</a:t>
            </a:r>
            <a:r>
              <a:rPr lang="en-US" sz="1400" dirty="0" smtClean="0"/>
              <a:t> </a:t>
            </a:r>
            <a:r>
              <a:rPr lang="en-US" sz="1400" dirty="0" err="1" smtClean="0"/>
              <a:t>kestigimizde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</a:t>
            </a:r>
            <a:r>
              <a:rPr lang="en-US" sz="1400" dirty="0" smtClean="0"/>
              <a:t> </a:t>
            </a:r>
            <a:r>
              <a:rPr lang="en-US" sz="1400" dirty="0" err="1" smtClean="0"/>
              <a:t>kaybolur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veri</a:t>
            </a:r>
            <a:r>
              <a:rPr lang="en-US" sz="1400" dirty="0" smtClean="0"/>
              <a:t> </a:t>
            </a:r>
            <a:r>
              <a:rPr lang="en-US" sz="1400" dirty="0" err="1" smtClean="0"/>
              <a:t>tutulamaz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2047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0" y="0"/>
            <a:ext cx="12192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400" b="1" dirty="0" smtClean="0"/>
              <a:t>Ferromagnetic</a:t>
            </a:r>
            <a:r>
              <a:rPr lang="en-US" sz="1400" dirty="0" smtClean="0"/>
              <a:t> = </a:t>
            </a:r>
            <a:r>
              <a:rPr lang="en-US" sz="1400" dirty="0" err="1" smtClean="0"/>
              <a:t>Ferromanyetik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malzemenin</a:t>
            </a:r>
            <a:r>
              <a:rPr lang="en-US" sz="1400" dirty="0" smtClean="0"/>
              <a:t> </a:t>
            </a:r>
            <a:r>
              <a:rPr lang="en-US" sz="1400" dirty="0" err="1" smtClean="0"/>
              <a:t>en</a:t>
            </a:r>
            <a:r>
              <a:rPr lang="en-US" sz="1400" dirty="0" smtClean="0"/>
              <a:t> </a:t>
            </a:r>
            <a:r>
              <a:rPr lang="en-US" sz="1400" dirty="0" err="1" smtClean="0"/>
              <a:t>bilinenlerinden</a:t>
            </a:r>
            <a:r>
              <a:rPr lang="en-US" sz="1400" dirty="0" smtClean="0"/>
              <a:t> </a:t>
            </a:r>
            <a:r>
              <a:rPr lang="en-US" sz="1400" dirty="0" err="1" smtClean="0"/>
              <a:t>biri</a:t>
            </a:r>
            <a:r>
              <a:rPr lang="en-US" sz="1400" dirty="0" smtClean="0"/>
              <a:t> </a:t>
            </a:r>
            <a:r>
              <a:rPr lang="en-US" sz="1400" dirty="0" err="1" smtClean="0"/>
              <a:t>demirdir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asagida</a:t>
            </a:r>
            <a:r>
              <a:rPr lang="en-US" sz="1400" dirty="0" smtClean="0"/>
              <a:t> da </a:t>
            </a:r>
            <a:r>
              <a:rPr lang="en-US" sz="1400" dirty="0" err="1" smtClean="0"/>
              <a:t>gordugunuz</a:t>
            </a:r>
            <a:r>
              <a:rPr lang="en-US" sz="1400" dirty="0" smtClean="0"/>
              <a:t> </a:t>
            </a:r>
            <a:r>
              <a:rPr lang="en-US" sz="1400" dirty="0" err="1" smtClean="0"/>
              <a:t>yapi</a:t>
            </a:r>
            <a:r>
              <a:rPr lang="en-US" sz="1400" dirty="0" smtClean="0"/>
              <a:t> </a:t>
            </a:r>
            <a:r>
              <a:rPr lang="en-US" sz="1400" dirty="0" err="1" smtClean="0"/>
              <a:t>uzere</a:t>
            </a:r>
            <a:r>
              <a:rPr lang="en-US" sz="1400" dirty="0" smtClean="0"/>
              <a:t> domain </a:t>
            </a:r>
            <a:r>
              <a:rPr lang="en-US" sz="1400" dirty="0" err="1" smtClean="0"/>
              <a:t>adi</a:t>
            </a:r>
            <a:r>
              <a:rPr lang="en-US" sz="1400" dirty="0" smtClean="0"/>
              <a:t> </a:t>
            </a:r>
            <a:r>
              <a:rPr lang="en-US" sz="1400" dirty="0" err="1" smtClean="0"/>
              <a:t>verilen</a:t>
            </a:r>
            <a:r>
              <a:rPr lang="en-US" sz="1400" dirty="0" smtClean="0"/>
              <a:t> </a:t>
            </a:r>
            <a:r>
              <a:rPr lang="en-US" sz="1400" dirty="0" err="1" smtClean="0"/>
              <a:t>seylere</a:t>
            </a:r>
            <a:r>
              <a:rPr lang="en-US" sz="1400" dirty="0" smtClean="0"/>
              <a:t> </a:t>
            </a:r>
            <a:r>
              <a:rPr lang="en-US" sz="1400" dirty="0" err="1" smtClean="0"/>
              <a:t>sahibiz</a:t>
            </a:r>
            <a:r>
              <a:rPr lang="en-US" sz="1400" dirty="0" smtClean="0"/>
              <a:t>.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dikkatli</a:t>
            </a:r>
            <a:r>
              <a:rPr lang="en-US" sz="1400" dirty="0" smtClean="0"/>
              <a:t> </a:t>
            </a:r>
            <a:r>
              <a:rPr lang="en-US" sz="1400" dirty="0" err="1" smtClean="0"/>
              <a:t>bakarsaniz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</a:t>
            </a:r>
            <a:r>
              <a:rPr lang="en-US" sz="1400" dirty="0" smtClean="0"/>
              <a:t> </a:t>
            </a:r>
            <a:r>
              <a:rPr lang="en-US" sz="1400" dirty="0" err="1" smtClean="0"/>
              <a:t>uygulanmamis</a:t>
            </a:r>
            <a:r>
              <a:rPr lang="en-US" sz="1400" dirty="0" smtClean="0"/>
              <a:t> </a:t>
            </a:r>
            <a:r>
              <a:rPr lang="en-US" sz="1400" dirty="0" err="1" smtClean="0"/>
              <a:t>demirin</a:t>
            </a:r>
            <a:r>
              <a:rPr lang="en-US" sz="1400" dirty="0" smtClean="0"/>
              <a:t> </a:t>
            </a:r>
            <a:r>
              <a:rPr lang="en-US" sz="1400" dirty="0" err="1" smtClean="0"/>
              <a:t>domainlerinin</a:t>
            </a:r>
            <a:r>
              <a:rPr lang="en-US" sz="1400" dirty="0" smtClean="0"/>
              <a:t> </a:t>
            </a:r>
            <a:r>
              <a:rPr lang="en-US" sz="1400" dirty="0" err="1" smtClean="0"/>
              <a:t>hepsi</a:t>
            </a:r>
            <a:r>
              <a:rPr lang="en-US" sz="1400" dirty="0" smtClean="0"/>
              <a:t> </a:t>
            </a:r>
            <a:r>
              <a:rPr lang="en-US" sz="1400" dirty="0" err="1" smtClean="0"/>
              <a:t>boyle</a:t>
            </a:r>
            <a:r>
              <a:rPr lang="en-US" sz="1400" dirty="0" smtClean="0"/>
              <a:t> </a:t>
            </a:r>
            <a:r>
              <a:rPr lang="en-US" sz="1400" dirty="0" err="1" smtClean="0"/>
              <a:t>farkli</a:t>
            </a:r>
            <a:r>
              <a:rPr lang="en-US" sz="1400" dirty="0" smtClean="0"/>
              <a:t> </a:t>
            </a:r>
            <a:r>
              <a:rPr lang="en-US" sz="1400" dirty="0" err="1" smtClean="0"/>
              <a:t>yonlere</a:t>
            </a:r>
            <a:r>
              <a:rPr lang="en-US" sz="1400" dirty="0" smtClean="0"/>
              <a:t> </a:t>
            </a:r>
            <a:r>
              <a:rPr lang="en-US" sz="1400" dirty="0" err="1" smtClean="0"/>
              <a:t>bakiyor</a:t>
            </a:r>
            <a:r>
              <a:rPr lang="en-US" sz="1400" dirty="0" smtClean="0"/>
              <a:t> </a:t>
            </a:r>
            <a:r>
              <a:rPr lang="en-US" sz="1400" dirty="0" err="1" smtClean="0"/>
              <a:t>karman</a:t>
            </a:r>
            <a:r>
              <a:rPr lang="en-US" sz="1400" dirty="0" smtClean="0"/>
              <a:t> </a:t>
            </a:r>
            <a:r>
              <a:rPr lang="en-US" sz="1400" dirty="0" err="1" smtClean="0"/>
              <a:t>corman</a:t>
            </a:r>
            <a:r>
              <a:rPr lang="en-US" sz="1400" dirty="0" smtClean="0"/>
              <a:t> </a:t>
            </a:r>
            <a:r>
              <a:rPr lang="en-US" sz="1400" dirty="0" err="1" smtClean="0"/>
              <a:t>yani</a:t>
            </a:r>
            <a:r>
              <a:rPr lang="en-US" sz="1400" dirty="0" smtClean="0"/>
              <a:t>. </a:t>
            </a:r>
            <a:r>
              <a:rPr lang="en-US" sz="1400" dirty="0" err="1" smtClean="0"/>
              <a:t>Ama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farkli</a:t>
            </a:r>
            <a:r>
              <a:rPr lang="en-US" sz="1400" dirty="0" smtClean="0"/>
              <a:t> </a:t>
            </a:r>
            <a:r>
              <a:rPr lang="en-US" sz="1400" dirty="0" err="1" smtClean="0"/>
              <a:t>yonlerin</a:t>
            </a:r>
            <a:r>
              <a:rPr lang="en-US" sz="1400" dirty="0" smtClean="0"/>
              <a:t> </a:t>
            </a:r>
            <a:r>
              <a:rPr lang="en-US" sz="1400" dirty="0" err="1" smtClean="0"/>
              <a:t>bileskesi</a:t>
            </a:r>
            <a:r>
              <a:rPr lang="en-US" sz="1400" dirty="0" smtClean="0"/>
              <a:t> </a:t>
            </a:r>
            <a:r>
              <a:rPr lang="en-US" sz="1400" dirty="0" err="1" smtClean="0"/>
              <a:t>alindiginda</a:t>
            </a:r>
            <a:r>
              <a:rPr lang="en-US" sz="1400" dirty="0" smtClean="0"/>
              <a:t> 0 </a:t>
            </a:r>
            <a:r>
              <a:rPr lang="en-US" sz="1400" dirty="0" err="1" smtClean="0"/>
              <a:t>cikar</a:t>
            </a:r>
            <a:r>
              <a:rPr lang="en-US" sz="1400" dirty="0" smtClean="0"/>
              <a:t>. </a:t>
            </a:r>
            <a:r>
              <a:rPr lang="en-US" sz="1400" dirty="0" err="1" smtClean="0"/>
              <a:t>Yani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yonlerin</a:t>
            </a:r>
            <a:r>
              <a:rPr lang="en-US" sz="1400" dirty="0" smtClean="0"/>
              <a:t> </a:t>
            </a:r>
            <a:r>
              <a:rPr lang="en-US" sz="1400" dirty="0" err="1" smtClean="0"/>
              <a:t>birbirini</a:t>
            </a:r>
            <a:r>
              <a:rPr lang="en-US" sz="1400" dirty="0" smtClean="0"/>
              <a:t> </a:t>
            </a:r>
            <a:r>
              <a:rPr lang="en-US" sz="1400" dirty="0" err="1" smtClean="0"/>
              <a:t>sifirlayan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etkisi</a:t>
            </a:r>
            <a:r>
              <a:rPr lang="en-US" sz="1400" dirty="0" smtClean="0"/>
              <a:t> </a:t>
            </a:r>
            <a:r>
              <a:rPr lang="en-US" sz="1400" dirty="0" err="1" smtClean="0"/>
              <a:t>vardir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cismin</a:t>
            </a:r>
            <a:r>
              <a:rPr lang="en-US" sz="1400" dirty="0" smtClean="0"/>
              <a:t> </a:t>
            </a:r>
            <a:r>
              <a:rPr lang="en-US" sz="1400" dirty="0" err="1" smtClean="0"/>
              <a:t>sanki</a:t>
            </a:r>
            <a:r>
              <a:rPr lang="en-US" sz="1400" dirty="0" smtClean="0"/>
              <a:t> hic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alani</a:t>
            </a:r>
            <a:r>
              <a:rPr lang="en-US" sz="1400" dirty="0" smtClean="0"/>
              <a:t> </a:t>
            </a:r>
            <a:r>
              <a:rPr lang="en-US" sz="1400" dirty="0" err="1" smtClean="0"/>
              <a:t>yokmus</a:t>
            </a:r>
            <a:r>
              <a:rPr lang="en-US" sz="1400" dirty="0" smtClean="0"/>
              <a:t> </a:t>
            </a:r>
            <a:r>
              <a:rPr lang="en-US" sz="1400" dirty="0" err="1" smtClean="0"/>
              <a:t>gibi</a:t>
            </a:r>
            <a:r>
              <a:rPr lang="en-US" sz="1400" dirty="0" smtClean="0"/>
              <a:t> </a:t>
            </a:r>
            <a:r>
              <a:rPr lang="en-US" sz="1400" dirty="0" err="1" smtClean="0"/>
              <a:t>disardan</a:t>
            </a:r>
            <a:r>
              <a:rPr lang="en-US" sz="1400" dirty="0" smtClean="0"/>
              <a:t> </a:t>
            </a:r>
            <a:r>
              <a:rPr lang="en-US" sz="1400" dirty="0" err="1" smtClean="0"/>
              <a:t>algilanir</a:t>
            </a:r>
            <a:r>
              <a:rPr lang="en-US" sz="1400" dirty="0" smtClean="0"/>
              <a:t>. </a:t>
            </a:r>
            <a:r>
              <a:rPr lang="en-US" sz="1400" dirty="0" err="1" smtClean="0"/>
              <a:t>Ama</a:t>
            </a:r>
            <a:r>
              <a:rPr lang="en-US" sz="1400" dirty="0" smtClean="0"/>
              <a:t> </a:t>
            </a:r>
            <a:r>
              <a:rPr lang="en-US" sz="1400" dirty="0" err="1" smtClean="0"/>
              <a:t>buna</a:t>
            </a:r>
            <a:r>
              <a:rPr lang="en-US" sz="1400" dirty="0" smtClean="0"/>
              <a:t> </a:t>
            </a:r>
            <a:r>
              <a:rPr lang="en-US" sz="1400" dirty="0" err="1" smtClean="0"/>
              <a:t>az</a:t>
            </a:r>
            <a:r>
              <a:rPr lang="en-US" sz="1400" dirty="0" smtClean="0"/>
              <a:t> once </a:t>
            </a:r>
            <a:r>
              <a:rPr lang="en-US" sz="1400" dirty="0" err="1" smtClean="0"/>
              <a:t>diger</a:t>
            </a:r>
            <a:r>
              <a:rPr lang="en-US" sz="1400" dirty="0" smtClean="0"/>
              <a:t> </a:t>
            </a:r>
            <a:r>
              <a:rPr lang="en-US" sz="1400" dirty="0" err="1" smtClean="0"/>
              <a:t>maddelere</a:t>
            </a:r>
            <a:r>
              <a:rPr lang="en-US" sz="1400" dirty="0" smtClean="0"/>
              <a:t> </a:t>
            </a:r>
            <a:r>
              <a:rPr lang="en-US" sz="1400" dirty="0" err="1" smtClean="0"/>
              <a:t>yaptigimiz</a:t>
            </a:r>
            <a:r>
              <a:rPr lang="en-US" sz="1400" dirty="0" smtClean="0"/>
              <a:t> </a:t>
            </a:r>
            <a:r>
              <a:rPr lang="en-US" sz="1400" dirty="0" err="1" smtClean="0"/>
              <a:t>gibi</a:t>
            </a:r>
            <a:r>
              <a:rPr lang="en-US" sz="1400" dirty="0" smtClean="0"/>
              <a:t> </a:t>
            </a:r>
            <a:r>
              <a:rPr lang="en-US" sz="1400" dirty="0" err="1" smtClean="0"/>
              <a:t>disardan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</a:t>
            </a:r>
            <a:r>
              <a:rPr lang="en-US" sz="1400" dirty="0" smtClean="0"/>
              <a:t> </a:t>
            </a:r>
            <a:r>
              <a:rPr lang="en-US" sz="1400" dirty="0" err="1" smtClean="0"/>
              <a:t>etki</a:t>
            </a:r>
            <a:r>
              <a:rPr lang="en-US" sz="1400" dirty="0" smtClean="0"/>
              <a:t> </a:t>
            </a:r>
            <a:r>
              <a:rPr lang="en-US" sz="1400" dirty="0" err="1" smtClean="0"/>
              <a:t>ederse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durumda</a:t>
            </a:r>
            <a:r>
              <a:rPr lang="en-US" sz="1400" dirty="0" smtClean="0"/>
              <a:t> </a:t>
            </a:r>
            <a:r>
              <a:rPr lang="en-US" sz="1400" dirty="0" err="1" smtClean="0"/>
              <a:t>icerdeki</a:t>
            </a:r>
            <a:r>
              <a:rPr lang="en-US" sz="1400" dirty="0" smtClean="0"/>
              <a:t> </a:t>
            </a:r>
            <a:r>
              <a:rPr lang="en-US" sz="1400" dirty="0" err="1" smtClean="0"/>
              <a:t>domainlerin</a:t>
            </a:r>
            <a:r>
              <a:rPr lang="en-US" sz="1400" dirty="0" smtClean="0"/>
              <a:t> </a:t>
            </a:r>
            <a:r>
              <a:rPr lang="en-US" sz="1400" dirty="0" err="1" smtClean="0"/>
              <a:t>neredeyse</a:t>
            </a:r>
            <a:r>
              <a:rPr lang="en-US" sz="1400" dirty="0" smtClean="0"/>
              <a:t> </a:t>
            </a:r>
            <a:r>
              <a:rPr lang="en-US" sz="1400" dirty="0" err="1" smtClean="0"/>
              <a:t>hepsi</a:t>
            </a:r>
            <a:r>
              <a:rPr lang="en-US" sz="1400" dirty="0" smtClean="0"/>
              <a:t> </a:t>
            </a:r>
            <a:r>
              <a:rPr lang="en-US" sz="1400" dirty="0" err="1" smtClean="0"/>
              <a:t>disardan</a:t>
            </a:r>
            <a:r>
              <a:rPr lang="en-US" sz="1400" dirty="0" smtClean="0"/>
              <a:t> </a:t>
            </a:r>
            <a:r>
              <a:rPr lang="en-US" sz="1400" dirty="0" err="1" smtClean="0"/>
              <a:t>gelen</a:t>
            </a:r>
            <a:r>
              <a:rPr lang="en-US" sz="1400" dirty="0" smtClean="0"/>
              <a:t> alanine </a:t>
            </a:r>
            <a:r>
              <a:rPr lang="en-US" sz="1400" dirty="0" err="1" smtClean="0"/>
              <a:t>yonu</a:t>
            </a:r>
            <a:r>
              <a:rPr lang="en-US" sz="1400" dirty="0" smtClean="0"/>
              <a:t> </a:t>
            </a:r>
            <a:r>
              <a:rPr lang="en-US" sz="1400" dirty="0" err="1" smtClean="0"/>
              <a:t>ile</a:t>
            </a:r>
            <a:r>
              <a:rPr lang="en-US" sz="1400" dirty="0" smtClean="0"/>
              <a:t> </a:t>
            </a:r>
            <a:r>
              <a:rPr lang="en-US" sz="1400" dirty="0" err="1" smtClean="0"/>
              <a:t>ayni</a:t>
            </a:r>
            <a:r>
              <a:rPr lang="en-US" sz="1400" dirty="0" smtClean="0"/>
              <a:t> </a:t>
            </a:r>
            <a:r>
              <a:rPr lang="en-US" sz="1400" dirty="0" err="1" smtClean="0"/>
              <a:t>yone</a:t>
            </a:r>
            <a:r>
              <a:rPr lang="en-US" sz="1400" dirty="0" smtClean="0"/>
              <a:t> </a:t>
            </a:r>
            <a:r>
              <a:rPr lang="en-US" sz="1400" dirty="0" err="1" smtClean="0"/>
              <a:t>kutuplanir</a:t>
            </a:r>
            <a:r>
              <a:rPr lang="en-US" sz="1400" dirty="0" smtClean="0"/>
              <a:t>. Bu </a:t>
            </a:r>
            <a:r>
              <a:rPr lang="en-US" sz="1400" dirty="0" err="1" smtClean="0"/>
              <a:t>ozellik</a:t>
            </a:r>
            <a:r>
              <a:rPr lang="en-US" sz="1400" dirty="0" smtClean="0"/>
              <a:t> </a:t>
            </a:r>
            <a:r>
              <a:rPr lang="en-US" sz="1400" dirty="0" err="1" smtClean="0"/>
              <a:t>diger</a:t>
            </a:r>
            <a:r>
              <a:rPr lang="en-US" sz="1400" dirty="0" smtClean="0"/>
              <a:t> </a:t>
            </a:r>
            <a:r>
              <a:rPr lang="en-US" sz="1400" dirty="0" err="1" smtClean="0"/>
              <a:t>iki</a:t>
            </a:r>
            <a:r>
              <a:rPr lang="en-US" sz="1400" dirty="0" smtClean="0"/>
              <a:t> </a:t>
            </a:r>
            <a:r>
              <a:rPr lang="en-US" sz="1400" dirty="0" err="1" smtClean="0"/>
              <a:t>maddenin</a:t>
            </a:r>
            <a:r>
              <a:rPr lang="en-US" sz="1400" dirty="0" smtClean="0"/>
              <a:t> </a:t>
            </a:r>
            <a:r>
              <a:rPr lang="en-US" sz="1400" dirty="0" err="1" smtClean="0"/>
              <a:t>yapisinda</a:t>
            </a:r>
            <a:r>
              <a:rPr lang="en-US" sz="1400" dirty="0" smtClean="0"/>
              <a:t> </a:t>
            </a:r>
            <a:r>
              <a:rPr lang="en-US" sz="1400" dirty="0" err="1" smtClean="0"/>
              <a:t>yoktur</a:t>
            </a:r>
            <a:r>
              <a:rPr lang="en-US" sz="1400" dirty="0" smtClean="0"/>
              <a:t>. </a:t>
            </a:r>
            <a:r>
              <a:rPr lang="en-US" sz="1400" dirty="0" err="1" smtClean="0"/>
              <a:t>Yani</a:t>
            </a:r>
            <a:r>
              <a:rPr lang="en-US" sz="1400" dirty="0" smtClean="0"/>
              <a:t> </a:t>
            </a:r>
            <a:r>
              <a:rPr lang="en-US" sz="1400" dirty="0" err="1" smtClean="0"/>
              <a:t>aslinda</a:t>
            </a:r>
            <a:r>
              <a:rPr lang="en-US" sz="1400" dirty="0" smtClean="0"/>
              <a:t> </a:t>
            </a:r>
            <a:r>
              <a:rPr lang="en-US" sz="1400" dirty="0" err="1" smtClean="0"/>
              <a:t>vardir</a:t>
            </a:r>
            <a:r>
              <a:rPr lang="en-US" sz="1400" dirty="0" smtClean="0"/>
              <a:t> </a:t>
            </a:r>
            <a:r>
              <a:rPr lang="en-US" sz="1400" dirty="0" err="1" smtClean="0"/>
              <a:t>ama</a:t>
            </a:r>
            <a:r>
              <a:rPr lang="en-US" sz="1400" dirty="0" smtClean="0"/>
              <a:t> </a:t>
            </a:r>
            <a:r>
              <a:rPr lang="en-US" sz="1400" dirty="0" err="1" smtClean="0"/>
              <a:t>orda</a:t>
            </a:r>
            <a:r>
              <a:rPr lang="en-US" sz="1400" dirty="0" smtClean="0"/>
              <a:t> </a:t>
            </a:r>
            <a:r>
              <a:rPr lang="en-US" sz="1400" dirty="0" err="1" smtClean="0"/>
              <a:t>dikkat</a:t>
            </a:r>
            <a:r>
              <a:rPr lang="en-US" sz="1400" dirty="0" smtClean="0"/>
              <a:t> </a:t>
            </a:r>
            <a:r>
              <a:rPr lang="en-US" sz="1400" dirty="0" err="1" smtClean="0"/>
              <a:t>ederseniz</a:t>
            </a:r>
            <a:r>
              <a:rPr lang="en-US" sz="1400" dirty="0" smtClean="0"/>
              <a:t> </a:t>
            </a:r>
            <a:r>
              <a:rPr lang="en-US" sz="1400" dirty="0" err="1" smtClean="0"/>
              <a:t>degerler</a:t>
            </a:r>
            <a:r>
              <a:rPr lang="en-US" sz="1400" dirty="0" smtClean="0"/>
              <a:t> </a:t>
            </a:r>
            <a:r>
              <a:rPr lang="en-US" sz="1400" dirty="0" err="1" smtClean="0"/>
              <a:t>cok</a:t>
            </a:r>
            <a:r>
              <a:rPr lang="en-US" sz="1400" dirty="0" smtClean="0"/>
              <a:t> </a:t>
            </a:r>
            <a:r>
              <a:rPr lang="en-US" sz="1400" dirty="0" err="1" smtClean="0"/>
              <a:t>dusuk</a:t>
            </a:r>
            <a:r>
              <a:rPr lang="en-US" sz="1400" dirty="0" smtClean="0"/>
              <a:t> </a:t>
            </a:r>
            <a:r>
              <a:rPr lang="en-US" sz="1400" dirty="0" err="1" smtClean="0"/>
              <a:t>yani</a:t>
            </a:r>
            <a:r>
              <a:rPr lang="en-US" sz="1400" dirty="0" smtClean="0"/>
              <a:t> </a:t>
            </a:r>
            <a:r>
              <a:rPr lang="en-US" sz="1400" dirty="0" err="1" smtClean="0"/>
              <a:t>doimainlerden</a:t>
            </a:r>
            <a:r>
              <a:rPr lang="en-US" sz="1400" dirty="0" smtClean="0"/>
              <a:t> </a:t>
            </a:r>
            <a:r>
              <a:rPr lang="en-US" sz="1400" dirty="0" err="1" smtClean="0"/>
              <a:t>cok</a:t>
            </a:r>
            <a:r>
              <a:rPr lang="en-US" sz="1400" dirty="0" smtClean="0"/>
              <a:t> </a:t>
            </a:r>
            <a:r>
              <a:rPr lang="en-US" sz="1400" dirty="0" err="1" smtClean="0"/>
              <a:t>az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kismi</a:t>
            </a:r>
            <a:r>
              <a:rPr lang="en-US" sz="1400" dirty="0" smtClean="0"/>
              <a:t> </a:t>
            </a:r>
            <a:r>
              <a:rPr lang="en-US" sz="1400" dirty="0" err="1" smtClean="0"/>
              <a:t>ayni</a:t>
            </a:r>
            <a:r>
              <a:rPr lang="en-US" sz="1400" dirty="0" smtClean="0"/>
              <a:t> </a:t>
            </a:r>
            <a:r>
              <a:rPr lang="en-US" sz="1400" dirty="0" err="1" smtClean="0"/>
              <a:t>yonde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ya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farkli</a:t>
            </a:r>
            <a:r>
              <a:rPr lang="en-US" sz="1400" dirty="0" smtClean="0"/>
              <a:t> </a:t>
            </a:r>
            <a:r>
              <a:rPr lang="en-US" sz="1400" dirty="0" err="1" smtClean="0"/>
              <a:t>yonde</a:t>
            </a:r>
            <a:r>
              <a:rPr lang="en-US" sz="1400" dirty="0" smtClean="0"/>
              <a:t> </a:t>
            </a:r>
            <a:r>
              <a:rPr lang="en-US" sz="1400" dirty="0" err="1" smtClean="0"/>
              <a:t>kutuplaniyor</a:t>
            </a:r>
            <a:r>
              <a:rPr lang="en-US" sz="1400" dirty="0" smtClean="0"/>
              <a:t> </a:t>
            </a:r>
            <a:r>
              <a:rPr lang="en-US" sz="1400" dirty="0" err="1" smtClean="0"/>
              <a:t>burda</a:t>
            </a:r>
            <a:r>
              <a:rPr lang="en-US" sz="1400" dirty="0" smtClean="0"/>
              <a:t> </a:t>
            </a:r>
            <a:r>
              <a:rPr lang="en-US" sz="1400" dirty="0" err="1" smtClean="0"/>
              <a:t>ise</a:t>
            </a:r>
            <a:r>
              <a:rPr lang="en-US" sz="1400" dirty="0" smtClean="0"/>
              <a:t> </a:t>
            </a:r>
            <a:r>
              <a:rPr lang="en-US" sz="1400" dirty="0" err="1" smtClean="0"/>
              <a:t>neredeyse</a:t>
            </a:r>
            <a:r>
              <a:rPr lang="en-US" sz="1400" dirty="0" smtClean="0"/>
              <a:t> </a:t>
            </a:r>
            <a:r>
              <a:rPr lang="en-US" sz="1400" dirty="0" err="1" smtClean="0"/>
              <a:t>hepsi</a:t>
            </a:r>
            <a:r>
              <a:rPr lang="en-US" sz="1400" dirty="0" smtClean="0"/>
              <a:t>. Bu </a:t>
            </a:r>
            <a:r>
              <a:rPr lang="en-US" sz="1400" dirty="0" err="1" smtClean="0"/>
              <a:t>yuzden</a:t>
            </a:r>
            <a:r>
              <a:rPr lang="en-US" sz="1400" dirty="0" smtClean="0"/>
              <a:t> </a:t>
            </a:r>
            <a:r>
              <a:rPr lang="en-US" sz="1400" dirty="0" err="1" smtClean="0"/>
              <a:t>ferromanyetik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malzeme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Alani </a:t>
            </a:r>
            <a:r>
              <a:rPr lang="en-US" sz="1400" dirty="0" err="1" smtClean="0"/>
              <a:t>milyonlarca</a:t>
            </a:r>
            <a:r>
              <a:rPr lang="en-US" sz="1400" dirty="0" smtClean="0"/>
              <a:t> </a:t>
            </a:r>
            <a:r>
              <a:rPr lang="en-US" sz="1400" dirty="0" err="1" smtClean="0"/>
              <a:t>kat</a:t>
            </a:r>
            <a:r>
              <a:rPr lang="en-US" sz="1400" dirty="0" smtClean="0"/>
              <a:t> </a:t>
            </a:r>
            <a:r>
              <a:rPr lang="en-US" sz="1400" dirty="0" err="1" smtClean="0"/>
              <a:t>artirir</a:t>
            </a:r>
            <a:r>
              <a:rPr lang="en-US" sz="1400" dirty="0" smtClean="0"/>
              <a:t>. </a:t>
            </a:r>
            <a:r>
              <a:rPr lang="en-US" sz="1400" dirty="0" err="1" smtClean="0"/>
              <a:t>Az</a:t>
            </a:r>
            <a:r>
              <a:rPr lang="en-US" sz="1400" dirty="0" smtClean="0"/>
              <a:t> </a:t>
            </a:r>
            <a:r>
              <a:rPr lang="en-US" sz="1400" dirty="0" err="1" smtClean="0"/>
              <a:t>onceki</a:t>
            </a:r>
            <a:r>
              <a:rPr lang="en-US" sz="1400" dirty="0" smtClean="0"/>
              <a:t> </a:t>
            </a:r>
            <a:r>
              <a:rPr lang="en-US" sz="1400" dirty="0" err="1" smtClean="0"/>
              <a:t>oranlar</a:t>
            </a:r>
            <a:r>
              <a:rPr lang="en-US" sz="1400" dirty="0" smtClean="0"/>
              <a:t> </a:t>
            </a:r>
            <a:r>
              <a:rPr lang="en-US" sz="1400" dirty="0" err="1" smtClean="0"/>
              <a:t>ise</a:t>
            </a:r>
            <a:r>
              <a:rPr lang="en-US" sz="1400" dirty="0" smtClean="0"/>
              <a:t> </a:t>
            </a:r>
            <a:r>
              <a:rPr lang="en-US" sz="1400" dirty="0" err="1" smtClean="0"/>
              <a:t>onbinde</a:t>
            </a:r>
            <a:r>
              <a:rPr lang="en-US" sz="1400" dirty="0" smtClean="0"/>
              <a:t> 5 </a:t>
            </a:r>
            <a:r>
              <a:rPr lang="en-US" sz="1400" dirty="0" err="1" smtClean="0"/>
              <a:t>falan</a:t>
            </a:r>
            <a:r>
              <a:rPr lang="en-US" sz="1400" dirty="0" smtClean="0"/>
              <a:t> </a:t>
            </a:r>
            <a:r>
              <a:rPr lang="en-US" sz="1400" dirty="0" err="1" smtClean="0"/>
              <a:t>gibi</a:t>
            </a:r>
            <a:r>
              <a:rPr lang="en-US" sz="1400" dirty="0" smtClean="0"/>
              <a:t> </a:t>
            </a:r>
            <a:r>
              <a:rPr lang="en-US" sz="1400" dirty="0" err="1" smtClean="0"/>
              <a:t>dusuk</a:t>
            </a:r>
            <a:r>
              <a:rPr lang="en-US" sz="1400" dirty="0" smtClean="0"/>
              <a:t> </a:t>
            </a:r>
            <a:r>
              <a:rPr lang="en-US" sz="1400" dirty="0" err="1" smtClean="0"/>
              <a:t>oranlardi</a:t>
            </a:r>
            <a:r>
              <a:rPr lang="en-US" sz="1400" dirty="0" smtClean="0"/>
              <a:t>!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en</a:t>
            </a:r>
            <a:r>
              <a:rPr lang="en-US" sz="1400" dirty="0" smtClean="0"/>
              <a:t> </a:t>
            </a:r>
            <a:r>
              <a:rPr lang="en-US" sz="1400" dirty="0" err="1" smtClean="0"/>
              <a:t>onemli</a:t>
            </a:r>
            <a:r>
              <a:rPr lang="en-US" sz="1400" dirty="0" smtClean="0"/>
              <a:t> </a:t>
            </a:r>
            <a:r>
              <a:rPr lang="en-US" sz="1400" dirty="0" err="1" smtClean="0"/>
              <a:t>ozellik</a:t>
            </a:r>
            <a:r>
              <a:rPr lang="en-US" sz="1400" dirty="0" smtClean="0"/>
              <a:t> </a:t>
            </a:r>
            <a:r>
              <a:rPr lang="en-US" sz="1400" dirty="0" err="1" smtClean="0"/>
              <a:t>olarak</a:t>
            </a:r>
            <a:r>
              <a:rPr lang="en-US" sz="1400" dirty="0" smtClean="0"/>
              <a:t> </a:t>
            </a:r>
            <a:r>
              <a:rPr lang="en-US" sz="1400" dirty="0" err="1" smtClean="0"/>
              <a:t>disardan</a:t>
            </a:r>
            <a:r>
              <a:rPr lang="en-US" sz="1400" dirty="0" smtClean="0"/>
              <a:t> </a:t>
            </a:r>
            <a:r>
              <a:rPr lang="en-US" sz="1400" dirty="0" err="1" smtClean="0"/>
              <a:t>uygulanan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</a:t>
            </a:r>
            <a:r>
              <a:rPr lang="en-US" sz="1400" dirty="0" smtClean="0"/>
              <a:t> </a:t>
            </a:r>
            <a:r>
              <a:rPr lang="en-US" sz="1400" dirty="0" err="1" smtClean="0"/>
              <a:t>kalksa</a:t>
            </a:r>
            <a:r>
              <a:rPr lang="en-US" sz="1400" dirty="0" smtClean="0"/>
              <a:t> bile </a:t>
            </a:r>
            <a:r>
              <a:rPr lang="en-US" sz="1400" dirty="0" err="1" smtClean="0"/>
              <a:t>tek</a:t>
            </a:r>
            <a:r>
              <a:rPr lang="en-US" sz="1400" dirty="0" smtClean="0"/>
              <a:t> </a:t>
            </a:r>
            <a:r>
              <a:rPr lang="en-US" sz="1400" dirty="0" err="1" smtClean="0"/>
              <a:t>tuk</a:t>
            </a:r>
            <a:r>
              <a:rPr lang="en-US" sz="1400" dirty="0" smtClean="0"/>
              <a:t> </a:t>
            </a:r>
            <a:r>
              <a:rPr lang="en-US" sz="1400" dirty="0" err="1" smtClean="0"/>
              <a:t>domainler</a:t>
            </a:r>
            <a:r>
              <a:rPr lang="en-US" sz="1400" dirty="0" smtClean="0"/>
              <a:t> </a:t>
            </a:r>
            <a:r>
              <a:rPr lang="en-US" sz="1400" dirty="0" err="1" smtClean="0"/>
              <a:t>yonunden</a:t>
            </a:r>
            <a:r>
              <a:rPr lang="en-US" sz="1400" dirty="0" smtClean="0"/>
              <a:t> </a:t>
            </a:r>
            <a:r>
              <a:rPr lang="en-US" sz="1400" dirty="0" err="1" smtClean="0"/>
              <a:t>sasabiliyor</a:t>
            </a:r>
            <a:r>
              <a:rPr lang="en-US" sz="1400" dirty="0" smtClean="0"/>
              <a:t> </a:t>
            </a:r>
            <a:r>
              <a:rPr lang="en-US" sz="1400" dirty="0" err="1" smtClean="0"/>
              <a:t>ama</a:t>
            </a:r>
            <a:r>
              <a:rPr lang="en-US" sz="1400" dirty="0" smtClean="0"/>
              <a:t> </a:t>
            </a:r>
            <a:r>
              <a:rPr lang="en-US" sz="1400" dirty="0" err="1" smtClean="0"/>
              <a:t>yine</a:t>
            </a:r>
            <a:r>
              <a:rPr lang="en-US" sz="1400" dirty="0" smtClean="0"/>
              <a:t> </a:t>
            </a:r>
            <a:r>
              <a:rPr lang="en-US" sz="1400" dirty="0" err="1" smtClean="0"/>
              <a:t>cogu</a:t>
            </a:r>
            <a:r>
              <a:rPr lang="en-US" sz="1400" dirty="0" smtClean="0"/>
              <a:t> </a:t>
            </a:r>
            <a:r>
              <a:rPr lang="en-US" sz="1400" dirty="0" err="1" smtClean="0"/>
              <a:t>ayni</a:t>
            </a:r>
            <a:r>
              <a:rPr lang="en-US" sz="1400" dirty="0" smtClean="0"/>
              <a:t> </a:t>
            </a:r>
            <a:r>
              <a:rPr lang="en-US" sz="1400" dirty="0" err="1" smtClean="0"/>
              <a:t>yonde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</a:t>
            </a:r>
            <a:r>
              <a:rPr lang="en-US" sz="1400" dirty="0" smtClean="0"/>
              <a:t> </a:t>
            </a:r>
            <a:r>
              <a:rPr lang="en-US" sz="1400" dirty="0" err="1" smtClean="0"/>
              <a:t>sahip</a:t>
            </a:r>
            <a:r>
              <a:rPr lang="en-US" sz="1400" dirty="0" smtClean="0"/>
              <a:t> </a:t>
            </a:r>
            <a:r>
              <a:rPr lang="en-US" sz="1400" dirty="0" err="1" smtClean="0"/>
              <a:t>olmaya</a:t>
            </a:r>
            <a:r>
              <a:rPr lang="en-US" sz="1400" dirty="0" smtClean="0"/>
              <a:t> </a:t>
            </a:r>
            <a:r>
              <a:rPr lang="en-US" sz="1400" dirty="0" err="1" smtClean="0"/>
              <a:t>devam</a:t>
            </a:r>
            <a:r>
              <a:rPr lang="en-US" sz="1400" dirty="0" smtClean="0"/>
              <a:t> </a:t>
            </a:r>
            <a:r>
              <a:rPr lang="en-US" sz="1400" dirty="0" err="1" smtClean="0"/>
              <a:t>ediyor</a:t>
            </a:r>
            <a:r>
              <a:rPr lang="en-US" sz="1400" dirty="0" smtClean="0"/>
              <a:t>. Bu </a:t>
            </a:r>
            <a:r>
              <a:rPr lang="en-US" sz="1400" dirty="0" err="1" smtClean="0"/>
              <a:t>ozellikle</a:t>
            </a:r>
            <a:r>
              <a:rPr lang="en-US" sz="1400" dirty="0" smtClean="0"/>
              <a:t> de </a:t>
            </a:r>
            <a:r>
              <a:rPr lang="en-US" sz="1400" dirty="0" err="1" smtClean="0"/>
              <a:t>zaten</a:t>
            </a:r>
            <a:r>
              <a:rPr lang="en-US" sz="1400" dirty="0" smtClean="0"/>
              <a:t> </a:t>
            </a:r>
            <a:r>
              <a:rPr lang="en-US" sz="1400" dirty="0" err="1" smtClean="0"/>
              <a:t>kalici</a:t>
            </a:r>
            <a:r>
              <a:rPr lang="en-US" sz="1400" dirty="0" smtClean="0"/>
              <a:t> </a:t>
            </a:r>
            <a:r>
              <a:rPr lang="en-US" sz="1400" dirty="0" err="1" smtClean="0"/>
              <a:t>kayit</a:t>
            </a:r>
            <a:r>
              <a:rPr lang="en-US" sz="1400" dirty="0" smtClean="0"/>
              <a:t> </a:t>
            </a:r>
            <a:r>
              <a:rPr lang="en-US" sz="1400" dirty="0" err="1" smtClean="0"/>
              <a:t>yapiliyor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saklayicilarda</a:t>
            </a:r>
            <a:r>
              <a:rPr lang="en-US" sz="1400" dirty="0" smtClean="0"/>
              <a:t> da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madde</a:t>
            </a:r>
            <a:r>
              <a:rPr lang="en-US" sz="1400" dirty="0" smtClean="0"/>
              <a:t> </a:t>
            </a:r>
            <a:r>
              <a:rPr lang="en-US" sz="1400" dirty="0" err="1" smtClean="0"/>
              <a:t>kullaniliyor</a:t>
            </a:r>
            <a:r>
              <a:rPr lang="en-US" sz="1400" dirty="0" smtClean="0"/>
              <a:t>. </a:t>
            </a:r>
            <a:r>
              <a:rPr lang="en-US" sz="1400" dirty="0" err="1" smtClean="0"/>
              <a:t>Ama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madde</a:t>
            </a:r>
            <a:r>
              <a:rPr lang="en-US" sz="1400" dirty="0" smtClean="0"/>
              <a:t> </a:t>
            </a:r>
            <a:r>
              <a:rPr lang="en-US" sz="1400" dirty="0" err="1" smtClean="0"/>
              <a:t>sadece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harddisc’lerde</a:t>
            </a:r>
            <a:r>
              <a:rPr lang="en-US" sz="1400" dirty="0" smtClean="0"/>
              <a:t> </a:t>
            </a:r>
            <a:r>
              <a:rPr lang="en-US" sz="1400" dirty="0" err="1" smtClean="0"/>
              <a:t>kullanilmiyor</a:t>
            </a:r>
            <a:r>
              <a:rPr lang="en-US" sz="1400" dirty="0"/>
              <a:t> </a:t>
            </a:r>
            <a:r>
              <a:rPr lang="en-US" sz="1400" dirty="0" err="1" smtClean="0"/>
              <a:t>yani</a:t>
            </a:r>
            <a:r>
              <a:rPr lang="en-US" sz="1400" dirty="0" smtClean="0"/>
              <a:t>. </a:t>
            </a:r>
            <a:r>
              <a:rPr lang="en-US" sz="1400" dirty="0" err="1" smtClean="0"/>
              <a:t>Mesela</a:t>
            </a:r>
            <a:r>
              <a:rPr lang="en-US" sz="1400" dirty="0" smtClean="0"/>
              <a:t> </a:t>
            </a:r>
            <a:r>
              <a:rPr lang="en-US" sz="1400" dirty="0" err="1" smtClean="0"/>
              <a:t>gerilim</a:t>
            </a:r>
            <a:r>
              <a:rPr lang="en-US" sz="1400" dirty="0" smtClean="0"/>
              <a:t> </a:t>
            </a:r>
            <a:r>
              <a:rPr lang="en-US" sz="1400" dirty="0" err="1" smtClean="0"/>
              <a:t>yukseltecleri</a:t>
            </a:r>
            <a:r>
              <a:rPr lang="en-US" sz="1400" dirty="0" smtClean="0"/>
              <a:t>.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telden</a:t>
            </a:r>
            <a:r>
              <a:rPr lang="en-US" sz="1400" dirty="0" smtClean="0"/>
              <a:t> </a:t>
            </a:r>
            <a:r>
              <a:rPr lang="en-US" sz="1400" dirty="0" err="1" smtClean="0"/>
              <a:t>akim</a:t>
            </a:r>
            <a:r>
              <a:rPr lang="en-US" sz="1400" dirty="0" smtClean="0"/>
              <a:t> </a:t>
            </a:r>
            <a:r>
              <a:rPr lang="en-US" sz="1400" dirty="0" err="1" smtClean="0"/>
              <a:t>akitiyorsunuz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 smtClean="0"/>
              <a:t> </a:t>
            </a:r>
            <a:r>
              <a:rPr lang="en-US" sz="1400" dirty="0" err="1" smtClean="0"/>
              <a:t>orda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</a:t>
            </a:r>
            <a:r>
              <a:rPr lang="en-US" sz="1400" dirty="0" smtClean="0"/>
              <a:t> </a:t>
            </a:r>
            <a:r>
              <a:rPr lang="en-US" sz="1400" dirty="0" err="1" smtClean="0"/>
              <a:t>olusuyor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alana</a:t>
            </a:r>
            <a:r>
              <a:rPr lang="en-US" sz="1400" dirty="0" smtClean="0"/>
              <a:t> da </a:t>
            </a:r>
            <a:r>
              <a:rPr lang="en-US" sz="1400" dirty="0" err="1" smtClean="0"/>
              <a:t>ferromanyetik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malzemeyi</a:t>
            </a:r>
            <a:r>
              <a:rPr lang="en-US" sz="1400" dirty="0" smtClean="0"/>
              <a:t> </a:t>
            </a:r>
            <a:r>
              <a:rPr lang="en-US" sz="1400" dirty="0" err="1" smtClean="0"/>
              <a:t>yaklastirinca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</a:t>
            </a:r>
            <a:r>
              <a:rPr lang="en-US" sz="1400" dirty="0" smtClean="0"/>
              <a:t> </a:t>
            </a:r>
            <a:r>
              <a:rPr lang="en-US" sz="1400" dirty="0" err="1" smtClean="0"/>
              <a:t>milyon</a:t>
            </a:r>
            <a:r>
              <a:rPr lang="en-US" sz="1400" dirty="0" smtClean="0"/>
              <a:t> </a:t>
            </a:r>
            <a:r>
              <a:rPr lang="en-US" sz="1400" dirty="0" err="1" smtClean="0"/>
              <a:t>kez</a:t>
            </a:r>
            <a:r>
              <a:rPr lang="en-US" sz="1400" dirty="0" smtClean="0"/>
              <a:t> </a:t>
            </a:r>
            <a:r>
              <a:rPr lang="en-US" sz="1400" dirty="0" err="1" smtClean="0"/>
              <a:t>artiyor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gerilim</a:t>
            </a:r>
            <a:r>
              <a:rPr lang="en-US" sz="1400" dirty="0" smtClean="0"/>
              <a:t> </a:t>
            </a:r>
            <a:r>
              <a:rPr lang="en-US" sz="1400" dirty="0" err="1" smtClean="0"/>
              <a:t>yukseltmis</a:t>
            </a:r>
            <a:r>
              <a:rPr lang="en-US" sz="1400" dirty="0" smtClean="0"/>
              <a:t> </a:t>
            </a:r>
            <a:r>
              <a:rPr lang="en-US" sz="1400" dirty="0" err="1" smtClean="0"/>
              <a:t>oluyorsunuz</a:t>
            </a:r>
            <a:r>
              <a:rPr lang="en-US" sz="1400" dirty="0" smtClean="0"/>
              <a:t>. </a:t>
            </a:r>
            <a:r>
              <a:rPr lang="en-US" sz="1400" dirty="0" err="1" smtClean="0"/>
              <a:t>Yine</a:t>
            </a:r>
            <a:r>
              <a:rPr lang="en-US" sz="1400" dirty="0" smtClean="0"/>
              <a:t> faraday </a:t>
            </a:r>
            <a:r>
              <a:rPr lang="en-US" sz="1400" dirty="0" err="1" smtClean="0"/>
              <a:t>kanunlarini</a:t>
            </a:r>
            <a:r>
              <a:rPr lang="en-US" sz="1400" dirty="0" smtClean="0"/>
              <a:t> </a:t>
            </a:r>
            <a:r>
              <a:rPr lang="en-US" sz="1400" dirty="0" err="1" smtClean="0"/>
              <a:t>hatirlayacak</a:t>
            </a:r>
            <a:r>
              <a:rPr lang="en-US" sz="1400" dirty="0" smtClean="0"/>
              <a:t> </a:t>
            </a:r>
            <a:r>
              <a:rPr lang="en-US" sz="1400" dirty="0" err="1" smtClean="0"/>
              <a:t>olursak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alana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iletken</a:t>
            </a:r>
            <a:r>
              <a:rPr lang="en-US" sz="1400" dirty="0" smtClean="0"/>
              <a:t> </a:t>
            </a:r>
            <a:r>
              <a:rPr lang="en-US" sz="1400" dirty="0" err="1" smtClean="0"/>
              <a:t>tel</a:t>
            </a:r>
            <a:r>
              <a:rPr lang="en-US" sz="1400" dirty="0" smtClean="0"/>
              <a:t> </a:t>
            </a:r>
            <a:r>
              <a:rPr lang="en-US" sz="1400" dirty="0" err="1" smtClean="0"/>
              <a:t>yaklastirirsaniz</a:t>
            </a:r>
            <a:r>
              <a:rPr lang="en-US" sz="1400" dirty="0" smtClean="0"/>
              <a:t> o </a:t>
            </a:r>
            <a:r>
              <a:rPr lang="en-US" sz="1400" dirty="0" err="1" smtClean="0"/>
              <a:t>iletken</a:t>
            </a:r>
            <a:r>
              <a:rPr lang="en-US" sz="1400" dirty="0" smtClean="0"/>
              <a:t> </a:t>
            </a:r>
            <a:r>
              <a:rPr lang="en-US" sz="1400" dirty="0" err="1" smtClean="0"/>
              <a:t>telden</a:t>
            </a:r>
            <a:r>
              <a:rPr lang="en-US" sz="1400" dirty="0" smtClean="0"/>
              <a:t> </a:t>
            </a:r>
            <a:r>
              <a:rPr lang="en-US" sz="1400" dirty="0" err="1" smtClean="0"/>
              <a:t>akim</a:t>
            </a:r>
            <a:r>
              <a:rPr lang="en-US" sz="1400" dirty="0" smtClean="0"/>
              <a:t> </a:t>
            </a:r>
            <a:r>
              <a:rPr lang="en-US" sz="1400" dirty="0" err="1" smtClean="0"/>
              <a:t>akmaya</a:t>
            </a:r>
            <a:r>
              <a:rPr lang="en-US" sz="1400" dirty="0" smtClean="0"/>
              <a:t> </a:t>
            </a:r>
            <a:r>
              <a:rPr lang="en-US" sz="1400" dirty="0" err="1" smtClean="0"/>
              <a:t>baslar</a:t>
            </a:r>
            <a:r>
              <a:rPr lang="en-US" sz="1400" dirty="0" smtClean="0"/>
              <a:t>. </a:t>
            </a:r>
            <a:r>
              <a:rPr lang="en-US" sz="1400" dirty="0" err="1" smtClean="0"/>
              <a:t>Yani</a:t>
            </a:r>
            <a:r>
              <a:rPr lang="en-US" sz="1400" dirty="0" smtClean="0"/>
              <a:t> </a:t>
            </a:r>
            <a:r>
              <a:rPr lang="en-US" sz="1400" dirty="0" err="1" smtClean="0"/>
              <a:t>iki</a:t>
            </a:r>
            <a:r>
              <a:rPr lang="en-US" sz="1400" dirty="0" smtClean="0"/>
              <a:t> </a:t>
            </a:r>
            <a:r>
              <a:rPr lang="en-US" sz="1400" dirty="0" err="1" smtClean="0"/>
              <a:t>iletken</a:t>
            </a:r>
            <a:r>
              <a:rPr lang="en-US" sz="1400" dirty="0" smtClean="0"/>
              <a:t> </a:t>
            </a:r>
            <a:r>
              <a:rPr lang="en-US" sz="1400" dirty="0" err="1" smtClean="0"/>
              <a:t>telin</a:t>
            </a:r>
            <a:r>
              <a:rPr lang="en-US" sz="1400" dirty="0" smtClean="0"/>
              <a:t> </a:t>
            </a:r>
            <a:r>
              <a:rPr lang="en-US" sz="1400" dirty="0" err="1" smtClean="0"/>
              <a:t>olsa</a:t>
            </a:r>
            <a:r>
              <a:rPr lang="en-US" sz="1400" dirty="0" smtClean="0"/>
              <a:t> </a:t>
            </a:r>
            <a:r>
              <a:rPr lang="en-US" sz="1400" dirty="0" err="1" smtClean="0"/>
              <a:t>birinden</a:t>
            </a:r>
            <a:r>
              <a:rPr lang="en-US" sz="1400" dirty="0" smtClean="0"/>
              <a:t> </a:t>
            </a:r>
            <a:r>
              <a:rPr lang="en-US" sz="1400" dirty="0" err="1" smtClean="0"/>
              <a:t>dusuk</a:t>
            </a:r>
            <a:r>
              <a:rPr lang="en-US" sz="1400" dirty="0" smtClean="0"/>
              <a:t> </a:t>
            </a:r>
            <a:r>
              <a:rPr lang="en-US" sz="1400" dirty="0" err="1" smtClean="0"/>
              <a:t>digerinden</a:t>
            </a:r>
            <a:r>
              <a:rPr lang="en-US" sz="1400" dirty="0" smtClean="0"/>
              <a:t> </a:t>
            </a:r>
            <a:r>
              <a:rPr lang="en-US" sz="1400" dirty="0" err="1" smtClean="0"/>
              <a:t>yuksek</a:t>
            </a:r>
            <a:r>
              <a:rPr lang="en-US" sz="1400" dirty="0" smtClean="0"/>
              <a:t> </a:t>
            </a:r>
            <a:r>
              <a:rPr lang="en-US" sz="1400" dirty="0" err="1" smtClean="0"/>
              <a:t>akim</a:t>
            </a:r>
            <a:r>
              <a:rPr lang="en-US" sz="1400" dirty="0" smtClean="0"/>
              <a:t> </a:t>
            </a:r>
            <a:r>
              <a:rPr lang="en-US" sz="1400" dirty="0" err="1" smtClean="0"/>
              <a:t>akitsan</a:t>
            </a:r>
            <a:r>
              <a:rPr lang="en-US" sz="1400" dirty="0" smtClean="0"/>
              <a:t> </a:t>
            </a:r>
            <a:r>
              <a:rPr lang="en-US" sz="1400" dirty="0" err="1" smtClean="0"/>
              <a:t>arada</a:t>
            </a:r>
            <a:r>
              <a:rPr lang="en-US" sz="1400" dirty="0" smtClean="0"/>
              <a:t> da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ferromanyetik</a:t>
            </a:r>
            <a:r>
              <a:rPr lang="en-US" sz="1400" dirty="0" smtClean="0"/>
              <a:t> </a:t>
            </a:r>
            <a:r>
              <a:rPr lang="en-US" sz="1400" dirty="0" err="1" smtClean="0"/>
              <a:t>malzeme</a:t>
            </a:r>
            <a:r>
              <a:rPr lang="en-US" sz="1400" dirty="0" smtClean="0"/>
              <a:t>! </a:t>
            </a:r>
            <a:r>
              <a:rPr lang="en-US" sz="1400" dirty="0" err="1" smtClean="0"/>
              <a:t>Manyetik</a:t>
            </a:r>
            <a:r>
              <a:rPr lang="en-US" sz="1400" dirty="0" smtClean="0"/>
              <a:t> alanine </a:t>
            </a:r>
            <a:r>
              <a:rPr lang="en-US" sz="1400" dirty="0" err="1" smtClean="0"/>
              <a:t>gucunu</a:t>
            </a:r>
            <a:r>
              <a:rPr lang="en-US" sz="1400" dirty="0" smtClean="0"/>
              <a:t> </a:t>
            </a:r>
            <a:r>
              <a:rPr lang="en-US" sz="1400" dirty="0" err="1" smtClean="0"/>
              <a:t>dusunun</a:t>
            </a:r>
            <a:r>
              <a:rPr lang="en-US" sz="1400" dirty="0" smtClean="0"/>
              <a:t> </a:t>
            </a:r>
            <a:r>
              <a:rPr lang="en-US" sz="1400" dirty="0" err="1" smtClean="0"/>
              <a:t>yani</a:t>
            </a:r>
            <a:r>
              <a:rPr lang="en-US" sz="1400" dirty="0" smtClean="0"/>
              <a:t> </a:t>
            </a:r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sonra</a:t>
            </a:r>
            <a:r>
              <a:rPr lang="en-US" sz="1400" dirty="0" smtClean="0"/>
              <a:t> da </a:t>
            </a:r>
            <a:r>
              <a:rPr lang="en-US" sz="1400" dirty="0" err="1" smtClean="0"/>
              <a:t>bir</a:t>
            </a:r>
            <a:r>
              <a:rPr lang="en-US" sz="1400" dirty="0" smtClean="0"/>
              <a:t> </a:t>
            </a:r>
            <a:r>
              <a:rPr lang="en-US" sz="1400" dirty="0" err="1" smtClean="0"/>
              <a:t>iletken</a:t>
            </a:r>
            <a:r>
              <a:rPr lang="en-US" sz="1400" dirty="0" smtClean="0"/>
              <a:t> </a:t>
            </a:r>
            <a:r>
              <a:rPr lang="en-US" sz="1400" dirty="0" err="1" smtClean="0"/>
              <a:t>tel</a:t>
            </a:r>
            <a:r>
              <a:rPr lang="en-US" sz="1400" dirty="0" smtClean="0"/>
              <a:t> </a:t>
            </a:r>
            <a:r>
              <a:rPr lang="en-US" sz="1400" dirty="0" err="1" smtClean="0"/>
              <a:t>yaklastiriyorsunuz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alana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akim</a:t>
            </a:r>
            <a:r>
              <a:rPr lang="en-US" sz="1400" dirty="0" smtClean="0"/>
              <a:t> </a:t>
            </a:r>
            <a:r>
              <a:rPr lang="en-US" sz="1400" dirty="0" err="1" smtClean="0"/>
              <a:t>akmaya</a:t>
            </a:r>
            <a:r>
              <a:rPr lang="en-US" sz="1400" dirty="0" smtClean="0"/>
              <a:t> </a:t>
            </a:r>
            <a:r>
              <a:rPr lang="en-US" sz="1400" dirty="0" err="1" smtClean="0"/>
              <a:t>basliyor</a:t>
            </a:r>
            <a:r>
              <a:rPr lang="en-US" sz="1400" dirty="0" smtClean="0"/>
              <a:t>. </a:t>
            </a:r>
            <a:r>
              <a:rPr lang="en-US" sz="1400" dirty="0" err="1" smtClean="0"/>
              <a:t>Ama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akim</a:t>
            </a:r>
            <a:r>
              <a:rPr lang="en-US" sz="1400" dirty="0" smtClean="0"/>
              <a:t> </a:t>
            </a:r>
            <a:r>
              <a:rPr lang="en-US" sz="1400" dirty="0" err="1" smtClean="0"/>
              <a:t>tabiki</a:t>
            </a:r>
            <a:r>
              <a:rPr lang="en-US" sz="1400" dirty="0" smtClean="0"/>
              <a:t> </a:t>
            </a:r>
            <a:r>
              <a:rPr lang="en-US" sz="1400" dirty="0" err="1" smtClean="0"/>
              <a:t>bizim</a:t>
            </a:r>
            <a:r>
              <a:rPr lang="en-US" sz="1400" dirty="0" smtClean="0"/>
              <a:t> </a:t>
            </a:r>
            <a:r>
              <a:rPr lang="en-US" sz="1400" dirty="0" err="1" smtClean="0"/>
              <a:t>uyguladigimiza</a:t>
            </a:r>
            <a:r>
              <a:rPr lang="en-US" sz="1400" dirty="0" smtClean="0"/>
              <a:t> </a:t>
            </a:r>
            <a:r>
              <a:rPr lang="en-US" sz="1400" dirty="0" err="1" smtClean="0"/>
              <a:t>oranla</a:t>
            </a:r>
            <a:r>
              <a:rPr lang="en-US" sz="1400" dirty="0" smtClean="0"/>
              <a:t> </a:t>
            </a:r>
            <a:r>
              <a:rPr lang="en-US" sz="1400" dirty="0" err="1" smtClean="0"/>
              <a:t>milyonlarca</a:t>
            </a:r>
            <a:r>
              <a:rPr lang="en-US" sz="1400" dirty="0" smtClean="0"/>
              <a:t> </a:t>
            </a:r>
            <a:r>
              <a:rPr lang="en-US" sz="1400" dirty="0" err="1" smtClean="0"/>
              <a:t>kat</a:t>
            </a:r>
            <a:r>
              <a:rPr lang="en-US" sz="1400" dirty="0" smtClean="0"/>
              <a:t> </a:t>
            </a:r>
            <a:r>
              <a:rPr lang="en-US" sz="1400" dirty="0" err="1" smtClean="0"/>
              <a:t>daha</a:t>
            </a:r>
            <a:r>
              <a:rPr lang="en-US" sz="1400" dirty="0" smtClean="0"/>
              <a:t> </a:t>
            </a:r>
            <a:r>
              <a:rPr lang="en-US" sz="1400" dirty="0" err="1" smtClean="0"/>
              <a:t>fazla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bu</a:t>
            </a:r>
            <a:r>
              <a:rPr lang="en-US" sz="1400" dirty="0" smtClean="0"/>
              <a:t> </a:t>
            </a:r>
            <a:r>
              <a:rPr lang="en-US" sz="1400" dirty="0" err="1" smtClean="0"/>
              <a:t>sayede</a:t>
            </a:r>
            <a:r>
              <a:rPr lang="en-US" sz="1400" dirty="0" smtClean="0"/>
              <a:t> </a:t>
            </a:r>
            <a:r>
              <a:rPr lang="en-US" sz="1400" dirty="0" err="1" smtClean="0"/>
              <a:t>gerilimi</a:t>
            </a:r>
            <a:r>
              <a:rPr lang="en-US" sz="1400" dirty="0" smtClean="0"/>
              <a:t> </a:t>
            </a:r>
            <a:r>
              <a:rPr lang="en-US" sz="1400" dirty="0" err="1" smtClean="0"/>
              <a:t>artirmis</a:t>
            </a:r>
            <a:r>
              <a:rPr lang="en-US" sz="1400" dirty="0" smtClean="0"/>
              <a:t> </a:t>
            </a:r>
            <a:r>
              <a:rPr lang="en-US" sz="1400" dirty="0" err="1" smtClean="0"/>
              <a:t>oluyorsun</a:t>
            </a:r>
            <a:r>
              <a:rPr lang="en-US" sz="1400" dirty="0" smtClean="0"/>
              <a:t> </a:t>
            </a:r>
            <a:r>
              <a:rPr lang="en-US" sz="1400" dirty="0" err="1" smtClean="0"/>
              <a:t>iste</a:t>
            </a:r>
            <a:r>
              <a:rPr lang="en-US" sz="1400" dirty="0" smtClean="0"/>
              <a:t>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923" y="2921823"/>
            <a:ext cx="8550233" cy="384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3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2" y="3970318"/>
            <a:ext cx="8015844" cy="2932626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0" y="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err="1" smtClean="0"/>
              <a:t>Tabiki</a:t>
            </a:r>
            <a:r>
              <a:rPr lang="en-US" sz="1200" dirty="0" smtClean="0"/>
              <a:t> </a:t>
            </a:r>
            <a:r>
              <a:rPr lang="en-US" sz="1200" dirty="0" err="1" smtClean="0"/>
              <a:t>ferromanyetik</a:t>
            </a:r>
            <a:r>
              <a:rPr lang="en-US" sz="1200" dirty="0" smtClean="0"/>
              <a:t> </a:t>
            </a:r>
            <a:r>
              <a:rPr lang="en-US" sz="1200" dirty="0" err="1" smtClean="0"/>
              <a:t>malzamenin</a:t>
            </a:r>
            <a:r>
              <a:rPr lang="en-US" sz="1200" dirty="0" smtClean="0"/>
              <a:t> </a:t>
            </a:r>
            <a:r>
              <a:rPr lang="en-US" sz="1200" dirty="0" err="1" smtClean="0"/>
              <a:t>yapisini</a:t>
            </a:r>
            <a:r>
              <a:rPr lang="en-US" sz="1200" dirty="0" smtClean="0"/>
              <a:t> </a:t>
            </a:r>
            <a:r>
              <a:rPr lang="en-US" sz="1200" dirty="0" err="1" smtClean="0"/>
              <a:t>anlatmakta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isimize</a:t>
            </a:r>
            <a:r>
              <a:rPr lang="en-US" sz="1200" dirty="0" smtClean="0"/>
              <a:t> </a:t>
            </a:r>
            <a:r>
              <a:rPr lang="en-US" sz="1200" dirty="0" err="1" smtClean="0"/>
              <a:t>yarayacak</a:t>
            </a:r>
            <a:r>
              <a:rPr lang="en-US" sz="1200" dirty="0" smtClean="0"/>
              <a:t> </a:t>
            </a:r>
            <a:r>
              <a:rPr lang="en-US" sz="1200" dirty="0" err="1" smtClean="0"/>
              <a:t>olan</a:t>
            </a:r>
            <a:r>
              <a:rPr lang="en-US" sz="1200" dirty="0" smtClean="0"/>
              <a:t> </a:t>
            </a:r>
            <a:r>
              <a:rPr lang="en-US" sz="1200" dirty="0" err="1" smtClean="0"/>
              <a:t>sey</a:t>
            </a:r>
            <a:r>
              <a:rPr lang="en-US" sz="1200" dirty="0" smtClean="0"/>
              <a:t> </a:t>
            </a:r>
            <a:r>
              <a:rPr lang="en-US" sz="1200" dirty="0" err="1" smtClean="0"/>
              <a:t>asagida</a:t>
            </a:r>
            <a:r>
              <a:rPr lang="en-US" sz="1200" dirty="0" smtClean="0"/>
              <a:t> </a:t>
            </a:r>
            <a:r>
              <a:rPr lang="en-US" sz="1200" dirty="0" err="1" smtClean="0"/>
              <a:t>gormus</a:t>
            </a:r>
            <a:r>
              <a:rPr lang="en-US" sz="1200" dirty="0" smtClean="0"/>
              <a:t> </a:t>
            </a:r>
            <a:r>
              <a:rPr lang="en-US" sz="1200" dirty="0" err="1" smtClean="0"/>
              <a:t>oldugunuz</a:t>
            </a:r>
            <a:r>
              <a:rPr lang="en-US" sz="1200" dirty="0" smtClean="0"/>
              <a:t> </a:t>
            </a:r>
            <a:r>
              <a:rPr lang="en-US" sz="1200" dirty="0" err="1" smtClean="0"/>
              <a:t>histerisis</a:t>
            </a:r>
            <a:r>
              <a:rPr lang="en-US" sz="1200" dirty="0" smtClean="0"/>
              <a:t> </a:t>
            </a:r>
            <a:r>
              <a:rPr lang="en-US" sz="1200" dirty="0" err="1" smtClean="0"/>
              <a:t>egrileridir</a:t>
            </a:r>
            <a:r>
              <a:rPr lang="en-US" sz="1200" dirty="0" smtClean="0"/>
              <a:t>. Biz </a:t>
            </a:r>
            <a:r>
              <a:rPr lang="en-US" sz="1200" dirty="0" err="1" smtClean="0"/>
              <a:t>ferromanyetik</a:t>
            </a:r>
            <a:r>
              <a:rPr lang="en-US" sz="1200" dirty="0" smtClean="0"/>
              <a:t> </a:t>
            </a:r>
            <a:r>
              <a:rPr lang="en-US" sz="1200" dirty="0" err="1" smtClean="0"/>
              <a:t>malzemeleri</a:t>
            </a:r>
            <a:r>
              <a:rPr lang="en-US" sz="1200" dirty="0" smtClean="0"/>
              <a:t> </a:t>
            </a:r>
            <a:r>
              <a:rPr lang="en-US" sz="1200" dirty="0" err="1" smtClean="0"/>
              <a:t>iki</a:t>
            </a:r>
            <a:r>
              <a:rPr lang="en-US" sz="1200" dirty="0" smtClean="0"/>
              <a:t> </a:t>
            </a:r>
            <a:r>
              <a:rPr lang="en-US" sz="1200" dirty="0" err="1" smtClean="0"/>
              <a:t>sekilde</a:t>
            </a:r>
            <a:r>
              <a:rPr lang="en-US" sz="1200" dirty="0" smtClean="0"/>
              <a:t> </a:t>
            </a:r>
            <a:r>
              <a:rPr lang="en-US" sz="1200" dirty="0" err="1" smtClean="0"/>
              <a:t>uretebiliyoruz</a:t>
            </a:r>
            <a:r>
              <a:rPr lang="en-US" sz="1200" dirty="0" smtClean="0"/>
              <a:t> Hard </a:t>
            </a:r>
            <a:r>
              <a:rPr lang="en-US" sz="1200" dirty="0" err="1" smtClean="0"/>
              <a:t>ve</a:t>
            </a:r>
            <a:r>
              <a:rPr lang="en-US" sz="1200" dirty="0" smtClean="0"/>
              <a:t> Soft </a:t>
            </a:r>
            <a:r>
              <a:rPr lang="en-US" sz="1200" dirty="0" err="1" smtClean="0"/>
              <a:t>olarak</a:t>
            </a:r>
            <a:r>
              <a:rPr lang="en-US" sz="1200" dirty="0" smtClean="0"/>
              <a:t>. </a:t>
            </a:r>
            <a:r>
              <a:rPr lang="en-US" sz="1200" dirty="0" err="1" smtClean="0"/>
              <a:t>Dikey</a:t>
            </a:r>
            <a:r>
              <a:rPr lang="en-US" sz="1200" dirty="0" smtClean="0"/>
              <a:t> </a:t>
            </a:r>
            <a:r>
              <a:rPr lang="en-US" sz="1200" dirty="0" err="1" smtClean="0"/>
              <a:t>eksen</a:t>
            </a:r>
            <a:r>
              <a:rPr lang="en-US" sz="1200" dirty="0" smtClean="0"/>
              <a:t> </a:t>
            </a:r>
            <a:r>
              <a:rPr lang="en-US" sz="1200" dirty="0" err="1" smtClean="0"/>
              <a:t>ferromanyetik</a:t>
            </a:r>
            <a:r>
              <a:rPr lang="en-US" sz="1200" dirty="0" smtClean="0"/>
              <a:t> </a:t>
            </a:r>
            <a:r>
              <a:rPr lang="en-US" sz="1200" dirty="0" err="1" smtClean="0"/>
              <a:t>malzemenin</a:t>
            </a:r>
            <a:r>
              <a:rPr lang="en-US" sz="1200" dirty="0" smtClean="0"/>
              <a:t> </a:t>
            </a:r>
            <a:r>
              <a:rPr lang="en-US" sz="1200" dirty="0" err="1" smtClean="0"/>
              <a:t>kendi</a:t>
            </a:r>
            <a:r>
              <a:rPr lang="en-US" sz="1200" dirty="0" smtClean="0"/>
              <a:t> </a:t>
            </a:r>
            <a:r>
              <a:rPr lang="en-US" sz="1200" dirty="0" err="1" smtClean="0"/>
              <a:t>sahip</a:t>
            </a:r>
            <a:r>
              <a:rPr lang="en-US" sz="1200" dirty="0" smtClean="0"/>
              <a:t> </a:t>
            </a:r>
            <a:r>
              <a:rPr lang="en-US" sz="1200" dirty="0" err="1" smtClean="0"/>
              <a:t>oldugu</a:t>
            </a:r>
            <a:r>
              <a:rPr lang="en-US" sz="1200" dirty="0" smtClean="0"/>
              <a:t> (</a:t>
            </a:r>
            <a:r>
              <a:rPr lang="en-US" sz="1200" dirty="0" err="1" smtClean="0"/>
              <a:t>olacagi</a:t>
            </a:r>
            <a:r>
              <a:rPr lang="en-US" sz="1200" dirty="0" smtClean="0"/>
              <a:t>) </a:t>
            </a:r>
            <a:r>
              <a:rPr lang="en-US" sz="1200" dirty="0" err="1" smtClean="0"/>
              <a:t>manyetik</a:t>
            </a:r>
            <a:r>
              <a:rPr lang="en-US" sz="1200" dirty="0" smtClean="0"/>
              <a:t> Alani </a:t>
            </a:r>
            <a:r>
              <a:rPr lang="en-US" sz="1200" dirty="0" err="1" smtClean="0"/>
              <a:t>gosteriyor</a:t>
            </a:r>
            <a:r>
              <a:rPr lang="en-US" sz="1200" dirty="0" smtClean="0"/>
              <a:t>. </a:t>
            </a:r>
            <a:r>
              <a:rPr lang="en-US" sz="1200" dirty="0" err="1" smtClean="0"/>
              <a:t>Yatay</a:t>
            </a:r>
            <a:r>
              <a:rPr lang="en-US" sz="1200" dirty="0" smtClean="0"/>
              <a:t> </a:t>
            </a:r>
            <a:r>
              <a:rPr lang="en-US" sz="1200" dirty="0" err="1" smtClean="0"/>
              <a:t>eksen</a:t>
            </a:r>
            <a:r>
              <a:rPr lang="en-US" sz="1200" dirty="0" smtClean="0"/>
              <a:t> </a:t>
            </a:r>
            <a:r>
              <a:rPr lang="en-US" sz="1200" dirty="0" err="1" smtClean="0"/>
              <a:t>olan</a:t>
            </a:r>
            <a:r>
              <a:rPr lang="en-US" sz="1200" dirty="0" smtClean="0"/>
              <a:t> H </a:t>
            </a:r>
            <a:r>
              <a:rPr lang="en-US" sz="1200" dirty="0" err="1" smtClean="0"/>
              <a:t>ise</a:t>
            </a:r>
            <a:r>
              <a:rPr lang="en-US" sz="1200" dirty="0" smtClean="0"/>
              <a:t> </a:t>
            </a:r>
            <a:r>
              <a:rPr lang="en-US" sz="1200" dirty="0" err="1" smtClean="0"/>
              <a:t>disardan</a:t>
            </a:r>
            <a:r>
              <a:rPr lang="en-US" sz="1200" dirty="0" smtClean="0"/>
              <a:t> </a:t>
            </a:r>
            <a:r>
              <a:rPr lang="en-US" sz="1200" dirty="0" err="1" smtClean="0"/>
              <a:t>uyguladigimiz</a:t>
            </a:r>
            <a:r>
              <a:rPr lang="en-US" sz="1200" dirty="0" smtClean="0"/>
              <a:t> </a:t>
            </a:r>
            <a:r>
              <a:rPr lang="en-US" sz="1200" dirty="0" err="1" smtClean="0"/>
              <a:t>manyetik</a:t>
            </a:r>
            <a:r>
              <a:rPr lang="en-US" sz="1200" dirty="0" smtClean="0"/>
              <a:t> Alani </a:t>
            </a:r>
            <a:r>
              <a:rPr lang="en-US" sz="1200" dirty="0" err="1" smtClean="0"/>
              <a:t>gosteriyor</a:t>
            </a:r>
            <a:r>
              <a:rPr lang="en-US" sz="1200" dirty="0" smtClean="0"/>
              <a:t>. </a:t>
            </a:r>
            <a:r>
              <a:rPr lang="en-US" sz="1200" dirty="0" err="1" smtClean="0"/>
              <a:t>Isaretler</a:t>
            </a:r>
            <a:r>
              <a:rPr lang="en-US" sz="1200" dirty="0" smtClean="0"/>
              <a:t> </a:t>
            </a:r>
            <a:r>
              <a:rPr lang="en-US" sz="1200" dirty="0" err="1" smtClean="0"/>
              <a:t>onemli</a:t>
            </a:r>
            <a:r>
              <a:rPr lang="en-US" sz="1200" dirty="0" smtClean="0"/>
              <a:t> </a:t>
            </a:r>
            <a:r>
              <a:rPr lang="en-US" sz="1200" dirty="0" err="1" smtClean="0"/>
              <a:t>ama</a:t>
            </a:r>
            <a:r>
              <a:rPr lang="en-US" sz="1200" dirty="0" smtClean="0"/>
              <a:t> </a:t>
            </a:r>
            <a:r>
              <a:rPr lang="en-US" sz="1200" dirty="0" err="1" smtClean="0"/>
              <a:t>burda</a:t>
            </a:r>
            <a:r>
              <a:rPr lang="en-US" sz="1200" dirty="0" smtClean="0"/>
              <a:t> </a:t>
            </a:r>
            <a:r>
              <a:rPr lang="en-US" sz="1200" dirty="0" err="1" smtClean="0"/>
              <a:t>yani</a:t>
            </a:r>
            <a:r>
              <a:rPr lang="en-US" sz="1200" dirty="0" smtClean="0"/>
              <a:t> </a:t>
            </a:r>
            <a:r>
              <a:rPr lang="en-US" sz="1200" dirty="0" err="1" smtClean="0"/>
              <a:t>ikisinin</a:t>
            </a:r>
            <a:r>
              <a:rPr lang="en-US" sz="1200" dirty="0" smtClean="0"/>
              <a:t> de </a:t>
            </a:r>
            <a:r>
              <a:rPr lang="en-US" sz="1200" dirty="0" err="1" smtClean="0"/>
              <a:t>pozitif</a:t>
            </a:r>
            <a:r>
              <a:rPr lang="en-US" sz="1200" dirty="0" smtClean="0"/>
              <a:t> </a:t>
            </a:r>
            <a:r>
              <a:rPr lang="en-US" sz="1200" dirty="0" err="1" smtClean="0"/>
              <a:t>olmasi</a:t>
            </a:r>
            <a:r>
              <a:rPr lang="en-US" sz="1200" dirty="0" smtClean="0"/>
              <a:t> </a:t>
            </a:r>
            <a:r>
              <a:rPr lang="en-US" sz="1200" dirty="0" err="1" smtClean="0"/>
              <a:t>demek</a:t>
            </a:r>
            <a:r>
              <a:rPr lang="en-US" sz="1200" dirty="0" smtClean="0"/>
              <a:t> </a:t>
            </a:r>
            <a:r>
              <a:rPr lang="en-US" sz="1200" dirty="0" err="1" smtClean="0"/>
              <a:t>ikisinin</a:t>
            </a:r>
            <a:r>
              <a:rPr lang="en-US" sz="1200" dirty="0" smtClean="0"/>
              <a:t> de </a:t>
            </a:r>
            <a:r>
              <a:rPr lang="en-US" sz="1200" dirty="0" err="1" smtClean="0"/>
              <a:t>ayni</a:t>
            </a:r>
            <a:r>
              <a:rPr lang="en-US" sz="1200" dirty="0" smtClean="0"/>
              <a:t> </a:t>
            </a:r>
            <a:r>
              <a:rPr lang="en-US" sz="1200" dirty="0" err="1" smtClean="0"/>
              <a:t>yonde</a:t>
            </a:r>
            <a:r>
              <a:rPr lang="en-US" sz="1200" dirty="0" smtClean="0"/>
              <a:t> </a:t>
            </a:r>
            <a:r>
              <a:rPr lang="en-US" sz="1200" dirty="0" err="1" smtClean="0"/>
              <a:t>olmasi</a:t>
            </a:r>
            <a:r>
              <a:rPr lang="en-US" sz="1200" dirty="0" smtClean="0"/>
              <a:t> </a:t>
            </a:r>
            <a:r>
              <a:rPr lang="en-US" sz="1200" dirty="0" err="1" smtClean="0"/>
              <a:t>demektir</a:t>
            </a:r>
            <a:r>
              <a:rPr lang="en-US" sz="1200" dirty="0" smtClean="0"/>
              <a:t>. </a:t>
            </a:r>
            <a:r>
              <a:rPr lang="en-US" sz="1200" dirty="0" err="1" smtClean="0"/>
              <a:t>Biri</a:t>
            </a:r>
            <a:r>
              <a:rPr lang="en-US" sz="1200" dirty="0" smtClean="0"/>
              <a:t> </a:t>
            </a:r>
            <a:r>
              <a:rPr lang="en-US" sz="1200" dirty="0" err="1" smtClean="0"/>
              <a:t>pozitif</a:t>
            </a:r>
            <a:r>
              <a:rPr lang="en-US" sz="1200" dirty="0" smtClean="0"/>
              <a:t> </a:t>
            </a:r>
            <a:r>
              <a:rPr lang="en-US" sz="1200" dirty="0" err="1" smtClean="0"/>
              <a:t>biri</a:t>
            </a:r>
            <a:r>
              <a:rPr lang="en-US" sz="1200" dirty="0" smtClean="0"/>
              <a:t> </a:t>
            </a:r>
            <a:r>
              <a:rPr lang="en-US" sz="1200" dirty="0" err="1" smtClean="0"/>
              <a:t>negatifse</a:t>
            </a:r>
            <a:r>
              <a:rPr lang="en-US" sz="1200" dirty="0" smtClean="0"/>
              <a:t> </a:t>
            </a:r>
            <a:r>
              <a:rPr lang="en-US" sz="1200" dirty="0" err="1" smtClean="0"/>
              <a:t>ters</a:t>
            </a:r>
            <a:r>
              <a:rPr lang="en-US" sz="1200" dirty="0" smtClean="0"/>
              <a:t> </a:t>
            </a:r>
            <a:r>
              <a:rPr lang="en-US" sz="1200" dirty="0" err="1" smtClean="0"/>
              <a:t>yondeler</a:t>
            </a:r>
            <a:r>
              <a:rPr lang="en-US" sz="1200" dirty="0" smtClean="0"/>
              <a:t> </a:t>
            </a:r>
            <a:r>
              <a:rPr lang="en-US" sz="1200" dirty="0" err="1" smtClean="0"/>
              <a:t>demektir</a:t>
            </a:r>
            <a:r>
              <a:rPr lang="en-US" sz="120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Simdi</a:t>
            </a:r>
            <a:r>
              <a:rPr lang="en-US" sz="1200" dirty="0" smtClean="0"/>
              <a:t> </a:t>
            </a:r>
            <a:r>
              <a:rPr lang="en-US" sz="1200" dirty="0" err="1" smtClean="0"/>
              <a:t>burda</a:t>
            </a:r>
            <a:r>
              <a:rPr lang="en-US" sz="1200" dirty="0" smtClean="0"/>
              <a:t> </a:t>
            </a:r>
            <a:r>
              <a:rPr lang="en-US" sz="1200" dirty="0" err="1" smtClean="0"/>
              <a:t>H’yi</a:t>
            </a:r>
            <a:r>
              <a:rPr lang="en-US" sz="1200" dirty="0" smtClean="0"/>
              <a:t> </a:t>
            </a:r>
            <a:r>
              <a:rPr lang="en-US" sz="1200" dirty="0" err="1" smtClean="0"/>
              <a:t>baslangictan</a:t>
            </a:r>
            <a:r>
              <a:rPr lang="en-US" sz="1200" dirty="0" smtClean="0"/>
              <a:t> </a:t>
            </a:r>
            <a:r>
              <a:rPr lang="en-US" sz="1200" dirty="0" err="1" smtClean="0"/>
              <a:t>artirmaya</a:t>
            </a:r>
            <a:r>
              <a:rPr lang="en-US" sz="1200" dirty="0" smtClean="0"/>
              <a:t> </a:t>
            </a:r>
            <a:r>
              <a:rPr lang="en-US" sz="1200" dirty="0" err="1" smtClean="0"/>
              <a:t>basladiginizda</a:t>
            </a:r>
            <a:r>
              <a:rPr lang="en-US" sz="1200" dirty="0" smtClean="0"/>
              <a:t> </a:t>
            </a:r>
            <a:r>
              <a:rPr lang="en-US" sz="1200" dirty="0" err="1" smtClean="0"/>
              <a:t>dikkat</a:t>
            </a:r>
            <a:r>
              <a:rPr lang="en-US" sz="1200" dirty="0" smtClean="0"/>
              <a:t> </a:t>
            </a:r>
            <a:r>
              <a:rPr lang="en-US" sz="1200" dirty="0" err="1" smtClean="0"/>
              <a:t>ederseniz</a:t>
            </a:r>
            <a:r>
              <a:rPr lang="en-US" sz="1200" dirty="0" smtClean="0"/>
              <a:t> ilk </a:t>
            </a:r>
            <a:r>
              <a:rPr lang="en-US" sz="1200" dirty="0" err="1" smtClean="0"/>
              <a:t>basta</a:t>
            </a:r>
            <a:r>
              <a:rPr lang="en-US" sz="1200" dirty="0" smtClean="0"/>
              <a:t> H </a:t>
            </a:r>
            <a:r>
              <a:rPr lang="en-US" sz="1200" dirty="0" err="1" smtClean="0"/>
              <a:t>artmasina</a:t>
            </a:r>
            <a:r>
              <a:rPr lang="en-US" sz="1200" dirty="0" smtClean="0"/>
              <a:t> ragmen M </a:t>
            </a:r>
            <a:r>
              <a:rPr lang="en-US" sz="1200" dirty="0" err="1" smtClean="0"/>
              <a:t>sabit</a:t>
            </a:r>
            <a:r>
              <a:rPr lang="en-US" sz="1200" dirty="0" smtClean="0"/>
              <a:t> </a:t>
            </a:r>
            <a:r>
              <a:rPr lang="en-US" sz="1200" dirty="0" err="1" smtClean="0"/>
              <a:t>kaliyor</a:t>
            </a:r>
            <a:r>
              <a:rPr lang="en-US" sz="1200" dirty="0" smtClean="0"/>
              <a:t>. </a:t>
            </a:r>
            <a:r>
              <a:rPr lang="en-US" sz="1200" dirty="0" err="1" smtClean="0"/>
              <a:t>Yani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durum </a:t>
            </a:r>
            <a:r>
              <a:rPr lang="en-US" sz="1200" dirty="0" err="1" smtClean="0"/>
              <a:t>esik</a:t>
            </a:r>
            <a:r>
              <a:rPr lang="en-US" sz="1200" dirty="0" smtClean="0"/>
              <a:t> </a:t>
            </a:r>
            <a:r>
              <a:rPr lang="en-US" sz="1200" dirty="0" err="1" smtClean="0"/>
              <a:t>degerinden</a:t>
            </a:r>
            <a:r>
              <a:rPr lang="en-US" sz="1200" dirty="0" smtClean="0"/>
              <a:t> </a:t>
            </a:r>
            <a:r>
              <a:rPr lang="en-US" sz="1200" dirty="0" err="1" smtClean="0"/>
              <a:t>kaynaklaniyor</a:t>
            </a:r>
            <a:r>
              <a:rPr lang="en-US" sz="1200" dirty="0" smtClean="0"/>
              <a:t> </a:t>
            </a:r>
            <a:r>
              <a:rPr lang="en-US" sz="1200" dirty="0" err="1" smtClean="0"/>
              <a:t>aslinda</a:t>
            </a:r>
            <a:r>
              <a:rPr lang="en-US" sz="1200" dirty="0" smtClean="0"/>
              <a:t>. </a:t>
            </a:r>
            <a:r>
              <a:rPr lang="en-US" sz="1200" dirty="0" err="1" smtClean="0"/>
              <a:t>Yani</a:t>
            </a:r>
            <a:r>
              <a:rPr lang="en-US" sz="1200" dirty="0" smtClean="0"/>
              <a:t> H belli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degerin</a:t>
            </a:r>
            <a:r>
              <a:rPr lang="en-US" sz="1200" dirty="0" smtClean="0"/>
              <a:t> </a:t>
            </a:r>
            <a:r>
              <a:rPr lang="en-US" sz="1200" dirty="0" err="1" smtClean="0"/>
              <a:t>ustune</a:t>
            </a:r>
            <a:r>
              <a:rPr lang="en-US" sz="1200" dirty="0" smtClean="0"/>
              <a:t> </a:t>
            </a:r>
            <a:r>
              <a:rPr lang="en-US" sz="1200" dirty="0" err="1" smtClean="0"/>
              <a:t>ciktiginda</a:t>
            </a:r>
            <a:r>
              <a:rPr lang="en-US" sz="1200" dirty="0" smtClean="0"/>
              <a:t> </a:t>
            </a:r>
            <a:r>
              <a:rPr lang="en-US" sz="1200" dirty="0" err="1" smtClean="0"/>
              <a:t>ancak</a:t>
            </a:r>
            <a:r>
              <a:rPr lang="en-US" sz="1200" dirty="0" smtClean="0"/>
              <a:t> M </a:t>
            </a:r>
            <a:r>
              <a:rPr lang="en-US" sz="1200" dirty="0" err="1" smtClean="0"/>
              <a:t>bunun</a:t>
            </a:r>
            <a:r>
              <a:rPr lang="en-US" sz="1200" dirty="0" smtClean="0"/>
              <a:t> </a:t>
            </a:r>
            <a:r>
              <a:rPr lang="en-US" sz="1200" dirty="0" err="1" smtClean="0"/>
              <a:t>farkina</a:t>
            </a:r>
            <a:r>
              <a:rPr lang="en-US" sz="1200" dirty="0" smtClean="0"/>
              <a:t> </a:t>
            </a:r>
            <a:r>
              <a:rPr lang="en-US" sz="1200" dirty="0" err="1" smtClean="0"/>
              <a:t>varabilecek</a:t>
            </a:r>
            <a:r>
              <a:rPr lang="en-US" sz="1200" dirty="0"/>
              <a:t> </a:t>
            </a:r>
            <a:r>
              <a:rPr lang="en-US" sz="1200" dirty="0" err="1" smtClean="0"/>
              <a:t>ve</a:t>
            </a:r>
            <a:r>
              <a:rPr lang="en-US" sz="1200" dirty="0" smtClean="0"/>
              <a:t> </a:t>
            </a:r>
            <a:r>
              <a:rPr lang="en-US" sz="1200" dirty="0" err="1" smtClean="0"/>
              <a:t>esik</a:t>
            </a:r>
            <a:r>
              <a:rPr lang="en-US" sz="1200" dirty="0" smtClean="0"/>
              <a:t> </a:t>
            </a:r>
            <a:r>
              <a:rPr lang="en-US" sz="1200" dirty="0" err="1" smtClean="0"/>
              <a:t>degerini</a:t>
            </a:r>
            <a:r>
              <a:rPr lang="en-US" sz="1200" dirty="0" smtClean="0"/>
              <a:t> </a:t>
            </a:r>
            <a:r>
              <a:rPr lang="en-US" sz="1200" dirty="0" err="1" smtClean="0"/>
              <a:t>gecerek</a:t>
            </a:r>
            <a:r>
              <a:rPr lang="en-US" sz="1200" dirty="0" smtClean="0"/>
              <a:t> </a:t>
            </a:r>
            <a:r>
              <a:rPr lang="en-US" sz="1200" dirty="0" err="1" smtClean="0"/>
              <a:t>artmaya</a:t>
            </a:r>
            <a:r>
              <a:rPr lang="en-US" sz="1200" dirty="0" smtClean="0"/>
              <a:t> </a:t>
            </a:r>
            <a:r>
              <a:rPr lang="en-US" sz="1200" dirty="0" err="1" smtClean="0"/>
              <a:t>baslayacak</a:t>
            </a:r>
            <a:r>
              <a:rPr lang="en-US" sz="1200" dirty="0" smtClean="0"/>
              <a:t>. </a:t>
            </a:r>
            <a:r>
              <a:rPr lang="en-US" sz="1200" dirty="0" err="1" smtClean="0"/>
              <a:t>Ama</a:t>
            </a:r>
            <a:r>
              <a:rPr lang="en-US" sz="1200" dirty="0" smtClean="0"/>
              <a:t> </a:t>
            </a:r>
            <a:r>
              <a:rPr lang="en-US" sz="1200" dirty="0" err="1" smtClean="0"/>
              <a:t>H’nin</a:t>
            </a:r>
            <a:r>
              <a:rPr lang="en-US" sz="1200" dirty="0" smtClean="0"/>
              <a:t> belli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degerinden</a:t>
            </a:r>
            <a:r>
              <a:rPr lang="en-US" sz="1200" dirty="0" smtClean="0"/>
              <a:t> </a:t>
            </a:r>
            <a:r>
              <a:rPr lang="en-US" sz="1200" dirty="0" err="1" smtClean="0"/>
              <a:t>sonra</a:t>
            </a:r>
            <a:r>
              <a:rPr lang="en-US" sz="1200" dirty="0" smtClean="0"/>
              <a:t> </a:t>
            </a:r>
            <a:r>
              <a:rPr lang="en-US" sz="1200" dirty="0" err="1" smtClean="0"/>
              <a:t>artik</a:t>
            </a:r>
            <a:r>
              <a:rPr lang="en-US" sz="1200" dirty="0" smtClean="0"/>
              <a:t> M </a:t>
            </a:r>
            <a:r>
              <a:rPr lang="en-US" sz="1200" dirty="0" err="1" smtClean="0"/>
              <a:t>doyum</a:t>
            </a:r>
            <a:r>
              <a:rPr lang="en-US" sz="1200" dirty="0" smtClean="0"/>
              <a:t> </a:t>
            </a:r>
            <a:r>
              <a:rPr lang="en-US" sz="1200" dirty="0" err="1" smtClean="0"/>
              <a:t>noktasina</a:t>
            </a:r>
            <a:r>
              <a:rPr lang="en-US" sz="1200" dirty="0" smtClean="0"/>
              <a:t> </a:t>
            </a:r>
            <a:r>
              <a:rPr lang="en-US" sz="1200" dirty="0" err="1" smtClean="0"/>
              <a:t>ulasiyor</a:t>
            </a:r>
            <a:r>
              <a:rPr lang="en-US" sz="1200" dirty="0" smtClean="0"/>
              <a:t> </a:t>
            </a:r>
            <a:r>
              <a:rPr lang="en-US" sz="1200" dirty="0" err="1" smtClean="0"/>
              <a:t>ve</a:t>
            </a:r>
            <a:r>
              <a:rPr lang="en-US" sz="1200" dirty="0" smtClean="0"/>
              <a:t> </a:t>
            </a:r>
            <a:r>
              <a:rPr lang="en-US" sz="1200" dirty="0" err="1" smtClean="0"/>
              <a:t>artmay</a:t>
            </a:r>
            <a:r>
              <a:rPr lang="en-US" sz="1200" dirty="0" smtClean="0"/>
              <a:t> </a:t>
            </a:r>
            <a:r>
              <a:rPr lang="en-US" sz="1200" dirty="0" err="1" smtClean="0"/>
              <a:t>birakip</a:t>
            </a:r>
            <a:r>
              <a:rPr lang="en-US" sz="1200" dirty="0" smtClean="0"/>
              <a:t> </a:t>
            </a:r>
            <a:r>
              <a:rPr lang="en-US" sz="1200" dirty="0" err="1" smtClean="0"/>
              <a:t>sabit</a:t>
            </a:r>
            <a:r>
              <a:rPr lang="en-US" sz="1200" dirty="0" smtClean="0"/>
              <a:t> </a:t>
            </a:r>
            <a:r>
              <a:rPr lang="en-US" sz="1200" dirty="0" err="1" smtClean="0"/>
              <a:t>kaliyor</a:t>
            </a:r>
            <a:r>
              <a:rPr lang="en-US" sz="1200" dirty="0" smtClean="0"/>
              <a:t>. Bu durum </a:t>
            </a:r>
            <a:r>
              <a:rPr lang="en-US" sz="1200" dirty="0" err="1" smtClean="0"/>
              <a:t>yani</a:t>
            </a:r>
            <a:r>
              <a:rPr lang="en-US" sz="1200" dirty="0" smtClean="0"/>
              <a:t> tum </a:t>
            </a:r>
            <a:r>
              <a:rPr lang="en-US" sz="1200" dirty="0" err="1" smtClean="0"/>
              <a:t>domainler</a:t>
            </a:r>
            <a:r>
              <a:rPr lang="en-US" sz="1200" dirty="0" smtClean="0"/>
              <a:t> </a:t>
            </a:r>
            <a:r>
              <a:rPr lang="en-US" sz="1200" dirty="0" err="1" smtClean="0"/>
              <a:t>artik</a:t>
            </a:r>
            <a:r>
              <a:rPr lang="en-US" sz="1200" dirty="0" smtClean="0"/>
              <a:t> </a:t>
            </a:r>
            <a:r>
              <a:rPr lang="en-US" sz="1200" dirty="0" err="1" smtClean="0"/>
              <a:t>ayni</a:t>
            </a:r>
            <a:r>
              <a:rPr lang="en-US" sz="1200" dirty="0" smtClean="0"/>
              <a:t> </a:t>
            </a:r>
            <a:r>
              <a:rPr lang="en-US" sz="1200" dirty="0" err="1" smtClean="0"/>
              <a:t>yonde</a:t>
            </a:r>
            <a:r>
              <a:rPr lang="en-US" sz="1200" dirty="0" smtClean="0"/>
              <a:t> </a:t>
            </a:r>
            <a:r>
              <a:rPr lang="en-US" sz="1200" dirty="0" err="1" smtClean="0"/>
              <a:t>kutuplanmis</a:t>
            </a:r>
            <a:r>
              <a:rPr lang="en-US" sz="1200" dirty="0" smtClean="0"/>
              <a:t> </a:t>
            </a:r>
            <a:r>
              <a:rPr lang="en-US" sz="1200" dirty="0" err="1" smtClean="0"/>
              <a:t>demektir</a:t>
            </a:r>
            <a:r>
              <a:rPr lang="en-US" sz="1200" dirty="0" smtClean="0"/>
              <a:t> </a:t>
            </a:r>
            <a:r>
              <a:rPr lang="en-US" sz="1200" dirty="0" err="1" smtClean="0"/>
              <a:t>artik</a:t>
            </a:r>
            <a:r>
              <a:rPr lang="en-US" sz="1200" dirty="0" smtClean="0"/>
              <a:t> </a:t>
            </a:r>
            <a:r>
              <a:rPr lang="en-US" sz="1200" dirty="0" err="1" smtClean="0"/>
              <a:t>ayni</a:t>
            </a:r>
            <a:r>
              <a:rPr lang="en-US" sz="1200" dirty="0" smtClean="0"/>
              <a:t> </a:t>
            </a:r>
            <a:r>
              <a:rPr lang="en-US" sz="1200" dirty="0" err="1" smtClean="0"/>
              <a:t>yonde</a:t>
            </a:r>
            <a:r>
              <a:rPr lang="en-US" sz="1200" dirty="0" smtClean="0"/>
              <a:t> </a:t>
            </a:r>
            <a:r>
              <a:rPr lang="en-US" sz="1200" dirty="0" err="1" smtClean="0"/>
              <a:t>kutuplanacak</a:t>
            </a:r>
            <a:r>
              <a:rPr lang="en-US" sz="1200" dirty="0" smtClean="0"/>
              <a:t> domain </a:t>
            </a:r>
            <a:r>
              <a:rPr lang="en-US" sz="1200" dirty="0" err="1" smtClean="0"/>
              <a:t>kalmadi</a:t>
            </a:r>
            <a:r>
              <a:rPr lang="en-US" sz="1200" dirty="0" smtClean="0"/>
              <a:t> </a:t>
            </a:r>
            <a:r>
              <a:rPr lang="en-US" sz="1200" dirty="0" err="1" smtClean="0"/>
              <a:t>zaten</a:t>
            </a:r>
            <a:r>
              <a:rPr lang="en-US" sz="1200" dirty="0" smtClean="0"/>
              <a:t> </a:t>
            </a:r>
            <a:r>
              <a:rPr lang="en-US" sz="1200" dirty="0" err="1" smtClean="0"/>
              <a:t>hepsi</a:t>
            </a:r>
            <a:r>
              <a:rPr lang="en-US" sz="1200" dirty="0" smtClean="0"/>
              <a:t> </a:t>
            </a:r>
            <a:r>
              <a:rPr lang="en-US" sz="1200" dirty="0" err="1" smtClean="0"/>
              <a:t>ayni</a:t>
            </a:r>
            <a:r>
              <a:rPr lang="en-US" sz="1200" dirty="0" smtClean="0"/>
              <a:t> </a:t>
            </a:r>
            <a:r>
              <a:rPr lang="en-US" sz="1200" dirty="0" err="1" smtClean="0"/>
              <a:t>yonde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yuzden</a:t>
            </a:r>
            <a:r>
              <a:rPr lang="en-US" sz="1200" dirty="0" smtClean="0"/>
              <a:t> </a:t>
            </a:r>
            <a:r>
              <a:rPr lang="en-US" sz="1200" dirty="0" err="1" smtClean="0"/>
              <a:t>deger</a:t>
            </a:r>
            <a:r>
              <a:rPr lang="en-US" sz="1200" dirty="0" smtClean="0"/>
              <a:t> </a:t>
            </a:r>
            <a:r>
              <a:rPr lang="en-US" sz="1200" dirty="0" err="1" smtClean="0"/>
              <a:t>sabit</a:t>
            </a:r>
            <a:r>
              <a:rPr lang="en-US" sz="1200" dirty="0" smtClean="0"/>
              <a:t> </a:t>
            </a:r>
            <a:r>
              <a:rPr lang="en-US" sz="1200" dirty="0" err="1" smtClean="0"/>
              <a:t>olarak</a:t>
            </a:r>
            <a:r>
              <a:rPr lang="en-US" sz="1200" dirty="0" smtClean="0"/>
              <a:t> </a:t>
            </a:r>
            <a:r>
              <a:rPr lang="en-US" sz="1200" dirty="0" err="1" smtClean="0"/>
              <a:t>kaliyor</a:t>
            </a:r>
            <a:r>
              <a:rPr lang="en-US" sz="1200" dirty="0" smtClean="0"/>
              <a:t>. </a:t>
            </a:r>
            <a:r>
              <a:rPr lang="en-US" sz="1200" dirty="0" err="1" smtClean="0"/>
              <a:t>Mesela</a:t>
            </a:r>
            <a:r>
              <a:rPr lang="en-US" sz="1200" dirty="0" smtClean="0"/>
              <a:t> </a:t>
            </a:r>
            <a:r>
              <a:rPr lang="en-US" sz="1200" dirty="0" err="1" smtClean="0"/>
              <a:t>iste</a:t>
            </a:r>
            <a:r>
              <a:rPr lang="en-US" sz="1200" dirty="0" smtClean="0"/>
              <a:t> biz de </a:t>
            </a:r>
            <a:r>
              <a:rPr lang="en-US" sz="1200" dirty="0" err="1" smtClean="0"/>
              <a:t>boyle</a:t>
            </a:r>
            <a:r>
              <a:rPr lang="en-US" sz="1200" dirty="0" smtClean="0"/>
              <a:t> </a:t>
            </a:r>
            <a:r>
              <a:rPr lang="en-US" sz="1200" dirty="0" err="1" smtClean="0"/>
              <a:t>veri</a:t>
            </a:r>
            <a:r>
              <a:rPr lang="en-US" sz="1200" dirty="0" smtClean="0"/>
              <a:t> </a:t>
            </a:r>
            <a:r>
              <a:rPr lang="en-US" sz="1200" dirty="0" err="1" smtClean="0"/>
              <a:t>kaydediyoruz</a:t>
            </a:r>
            <a:r>
              <a:rPr lang="en-US" sz="1200" dirty="0" smtClean="0"/>
              <a:t> </a:t>
            </a:r>
            <a:r>
              <a:rPr lang="en-US" sz="1200" dirty="0" err="1" smtClean="0"/>
              <a:t>yani</a:t>
            </a:r>
            <a:r>
              <a:rPr lang="en-US" sz="1200" dirty="0" smtClean="0"/>
              <a:t> </a:t>
            </a:r>
            <a:r>
              <a:rPr lang="en-US" sz="1200" dirty="0" err="1" smtClean="0"/>
              <a:t>okuma</a:t>
            </a:r>
            <a:r>
              <a:rPr lang="en-US" sz="1200" dirty="0" smtClean="0"/>
              <a:t> </a:t>
            </a:r>
            <a:r>
              <a:rPr lang="en-US" sz="1200" dirty="0" err="1" smtClean="0"/>
              <a:t>yazma</a:t>
            </a:r>
            <a:r>
              <a:rPr lang="en-US" sz="1200" dirty="0" smtClean="0"/>
              <a:t> </a:t>
            </a:r>
            <a:r>
              <a:rPr lang="en-US" sz="1200" dirty="0" err="1" smtClean="0"/>
              <a:t>kafasindan</a:t>
            </a:r>
            <a:r>
              <a:rPr lang="en-US" sz="1200" dirty="0" smtClean="0"/>
              <a:t> </a:t>
            </a:r>
            <a:r>
              <a:rPr lang="en-US" sz="1200" dirty="0" err="1" smtClean="0"/>
              <a:t>akim</a:t>
            </a:r>
            <a:r>
              <a:rPr lang="en-US" sz="1200" dirty="0" smtClean="0"/>
              <a:t> </a:t>
            </a:r>
            <a:r>
              <a:rPr lang="en-US" sz="1200" dirty="0" err="1" smtClean="0"/>
              <a:t>uyguluyoruz</a:t>
            </a:r>
            <a:r>
              <a:rPr lang="en-US" sz="1200" dirty="0" smtClean="0"/>
              <a:t> </a:t>
            </a:r>
            <a:r>
              <a:rPr lang="en-US" sz="1200" dirty="0" err="1" smtClean="0"/>
              <a:t>sonra</a:t>
            </a:r>
            <a:r>
              <a:rPr lang="en-US" sz="1200" dirty="0" smtClean="0"/>
              <a:t> </a:t>
            </a:r>
            <a:r>
              <a:rPr lang="en-US" sz="1200" dirty="0" err="1" smtClean="0"/>
              <a:t>git</a:t>
            </a:r>
            <a:r>
              <a:rPr lang="en-US" sz="1200" dirty="0" smtClean="0"/>
              <a:t> </a:t>
            </a:r>
            <a:r>
              <a:rPr lang="en-US" sz="1200" dirty="0" err="1" smtClean="0"/>
              <a:t>gide</a:t>
            </a:r>
            <a:r>
              <a:rPr lang="en-US" sz="1200" dirty="0" smtClean="0"/>
              <a:t> </a:t>
            </a:r>
            <a:r>
              <a:rPr lang="en-US" sz="1200" dirty="0" err="1" smtClean="0"/>
              <a:t>artiriyoruz</a:t>
            </a:r>
            <a:r>
              <a:rPr lang="en-US" sz="1200" dirty="0" smtClean="0"/>
              <a:t> </a:t>
            </a:r>
            <a:r>
              <a:rPr lang="en-US" sz="1200" dirty="0" err="1" smtClean="0"/>
              <a:t>yani</a:t>
            </a:r>
            <a:r>
              <a:rPr lang="en-US" sz="1200" dirty="0" smtClean="0"/>
              <a:t> </a:t>
            </a:r>
            <a:r>
              <a:rPr lang="en-US" sz="1200" dirty="0" err="1" smtClean="0"/>
              <a:t>aslinda</a:t>
            </a:r>
            <a:r>
              <a:rPr lang="en-US" sz="1200" dirty="0" smtClean="0"/>
              <a:t> </a:t>
            </a:r>
            <a:r>
              <a:rPr lang="en-US" sz="1200" dirty="0" err="1" smtClean="0"/>
              <a:t>onun</a:t>
            </a:r>
            <a:r>
              <a:rPr lang="en-US" sz="1200" dirty="0" smtClean="0"/>
              <a:t> </a:t>
            </a:r>
            <a:r>
              <a:rPr lang="en-US" sz="1200" dirty="0" err="1" smtClean="0"/>
              <a:t>olusturdugu</a:t>
            </a:r>
            <a:r>
              <a:rPr lang="en-US" sz="1200" dirty="0" smtClean="0"/>
              <a:t> </a:t>
            </a:r>
            <a:r>
              <a:rPr lang="en-US" sz="1200" dirty="0" err="1" smtClean="0"/>
              <a:t>manyetik</a:t>
            </a:r>
            <a:r>
              <a:rPr lang="en-US" sz="1200" dirty="0" smtClean="0"/>
              <a:t> </a:t>
            </a:r>
            <a:r>
              <a:rPr lang="en-US" sz="1200" dirty="0" err="1" smtClean="0"/>
              <a:t>alan</a:t>
            </a:r>
            <a:r>
              <a:rPr lang="en-US" sz="1200" dirty="0" smtClean="0"/>
              <a:t> </a:t>
            </a:r>
            <a:r>
              <a:rPr lang="en-US" sz="1200" dirty="0" err="1" smtClean="0"/>
              <a:t>olan</a:t>
            </a:r>
            <a:r>
              <a:rPr lang="en-US" sz="1200" dirty="0" smtClean="0"/>
              <a:t> </a:t>
            </a:r>
            <a:r>
              <a:rPr lang="en-US" sz="1200" dirty="0" err="1" smtClean="0"/>
              <a:t>H’yi</a:t>
            </a:r>
            <a:r>
              <a:rPr lang="en-US" sz="1200" dirty="0" smtClean="0"/>
              <a:t> </a:t>
            </a:r>
            <a:r>
              <a:rPr lang="en-US" sz="1200" dirty="0" err="1" smtClean="0"/>
              <a:t>artiriyoruz</a:t>
            </a:r>
            <a:r>
              <a:rPr lang="en-US" sz="1200" dirty="0"/>
              <a:t> </a:t>
            </a:r>
            <a:r>
              <a:rPr lang="en-US" sz="1200" dirty="0" err="1" smtClean="0"/>
              <a:t>ve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sekilde</a:t>
            </a:r>
            <a:r>
              <a:rPr lang="en-US" sz="1200" dirty="0" smtClean="0"/>
              <a:t> </a:t>
            </a:r>
            <a:r>
              <a:rPr lang="en-US" sz="1200" dirty="0" err="1" smtClean="0"/>
              <a:t>verilerimizi</a:t>
            </a:r>
            <a:r>
              <a:rPr lang="en-US" sz="1200" dirty="0" smtClean="0"/>
              <a:t> </a:t>
            </a:r>
            <a:r>
              <a:rPr lang="en-US" sz="1200" dirty="0" err="1" smtClean="0"/>
              <a:t>yaziyoruz</a:t>
            </a:r>
            <a:r>
              <a:rPr lang="en-US" sz="1200" dirty="0" smtClean="0"/>
              <a:t>. </a:t>
            </a:r>
            <a:r>
              <a:rPr lang="en-US" sz="1200" dirty="0" err="1" smtClean="0"/>
              <a:t>Tabiki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doyum</a:t>
            </a:r>
            <a:r>
              <a:rPr lang="en-US" sz="1200" dirty="0" smtClean="0"/>
              <a:t> </a:t>
            </a:r>
            <a:r>
              <a:rPr lang="en-US" sz="1200" dirty="0" err="1" smtClean="0"/>
              <a:t>noktasinin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sabit</a:t>
            </a:r>
            <a:r>
              <a:rPr lang="en-US" sz="1200" dirty="0" smtClean="0"/>
              <a:t> </a:t>
            </a:r>
            <a:r>
              <a:rPr lang="en-US" sz="1200" dirty="0" err="1" smtClean="0"/>
              <a:t>degeri</a:t>
            </a:r>
            <a:r>
              <a:rPr lang="en-US" sz="1200" dirty="0" smtClean="0"/>
              <a:t> </a:t>
            </a:r>
            <a:r>
              <a:rPr lang="en-US" sz="1200" dirty="0" err="1" smtClean="0"/>
              <a:t>vardir</a:t>
            </a:r>
            <a:r>
              <a:rPr lang="en-US" sz="1200" dirty="0"/>
              <a:t> </a:t>
            </a:r>
            <a:r>
              <a:rPr lang="en-US" sz="1200" dirty="0" err="1" smtClean="0"/>
              <a:t>yani</a:t>
            </a:r>
            <a:r>
              <a:rPr lang="en-US" sz="1200" dirty="0" smtClean="0"/>
              <a:t> </a:t>
            </a:r>
            <a:r>
              <a:rPr lang="en-US" sz="1200" dirty="0" err="1" smtClean="0"/>
              <a:t>iste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deger</a:t>
            </a:r>
            <a:r>
              <a:rPr lang="en-US" sz="1200" dirty="0" smtClean="0"/>
              <a:t> </a:t>
            </a:r>
            <a:r>
              <a:rPr lang="en-US" sz="1200" dirty="0" err="1" smtClean="0"/>
              <a:t>demir</a:t>
            </a:r>
            <a:r>
              <a:rPr lang="en-US" sz="1200" dirty="0" smtClean="0"/>
              <a:t> </a:t>
            </a:r>
            <a:r>
              <a:rPr lang="en-US" sz="1200" dirty="0" err="1" smtClean="0"/>
              <a:t>icin</a:t>
            </a:r>
            <a:r>
              <a:rPr lang="en-US" sz="1200" dirty="0" smtClean="0"/>
              <a:t> </a:t>
            </a:r>
            <a:r>
              <a:rPr lang="en-US" sz="1200" dirty="0" err="1" smtClean="0"/>
              <a:t>bellidir</a:t>
            </a:r>
            <a:r>
              <a:rPr lang="en-US" sz="1200" dirty="0" smtClean="0"/>
              <a:t> </a:t>
            </a:r>
            <a:r>
              <a:rPr lang="en-US" sz="1200" dirty="0" err="1" smtClean="0"/>
              <a:t>hani</a:t>
            </a:r>
            <a:r>
              <a:rPr lang="en-US" sz="1200" dirty="0" smtClean="0"/>
              <a:t>. </a:t>
            </a:r>
            <a:r>
              <a:rPr lang="en-US" sz="1200" dirty="0" err="1" smtClean="0"/>
              <a:t>Nikel</a:t>
            </a:r>
            <a:r>
              <a:rPr lang="en-US" sz="1200" dirty="0" smtClean="0"/>
              <a:t>, </a:t>
            </a:r>
            <a:r>
              <a:rPr lang="en-US" sz="1200" dirty="0" err="1" smtClean="0"/>
              <a:t>Kobalt</a:t>
            </a:r>
            <a:r>
              <a:rPr lang="en-US" sz="1200" dirty="0" smtClean="0"/>
              <a:t> </a:t>
            </a:r>
            <a:r>
              <a:rPr lang="en-US" sz="1200" dirty="0" err="1" smtClean="0"/>
              <a:t>bunlar</a:t>
            </a:r>
            <a:r>
              <a:rPr lang="en-US" sz="1200" dirty="0" smtClean="0"/>
              <a:t> </a:t>
            </a:r>
            <a:r>
              <a:rPr lang="en-US" sz="1200" dirty="0" err="1" smtClean="0"/>
              <a:t>ferromanyetiktir</a:t>
            </a:r>
            <a:r>
              <a:rPr lang="en-US" sz="1200" dirty="0" smtClean="0"/>
              <a:t> </a:t>
            </a:r>
            <a:r>
              <a:rPr lang="en-US" sz="1200" dirty="0" err="1" smtClean="0"/>
              <a:t>ve</a:t>
            </a:r>
            <a:r>
              <a:rPr lang="en-US" sz="1200" dirty="0" smtClean="0"/>
              <a:t> belli </a:t>
            </a:r>
            <a:r>
              <a:rPr lang="en-US" sz="1200" dirty="0" err="1" smtClean="0"/>
              <a:t>doyum</a:t>
            </a:r>
            <a:r>
              <a:rPr lang="en-US" sz="1200" dirty="0" smtClean="0"/>
              <a:t> </a:t>
            </a:r>
            <a:r>
              <a:rPr lang="en-US" sz="1200" dirty="0" err="1" smtClean="0"/>
              <a:t>noktalari</a:t>
            </a:r>
            <a:r>
              <a:rPr lang="en-US" sz="1200" dirty="0" smtClean="0"/>
              <a:t> </a:t>
            </a:r>
            <a:r>
              <a:rPr lang="en-US" sz="1200" dirty="0" err="1" smtClean="0"/>
              <a:t>vardir</a:t>
            </a:r>
            <a:r>
              <a:rPr lang="en-US" sz="1200" dirty="0" smtClean="0"/>
              <a:t>. </a:t>
            </a:r>
            <a:r>
              <a:rPr lang="en-US" sz="1200" dirty="0" err="1" smtClean="0"/>
              <a:t>Tabiki</a:t>
            </a:r>
            <a:r>
              <a:rPr lang="en-US" sz="1200" dirty="0" smtClean="0"/>
              <a:t> </a:t>
            </a:r>
            <a:r>
              <a:rPr lang="en-US" sz="1200" dirty="0" err="1" smtClean="0"/>
              <a:t>burda</a:t>
            </a:r>
            <a:r>
              <a:rPr lang="en-US" sz="1200" dirty="0" smtClean="0"/>
              <a:t> </a:t>
            </a:r>
            <a:r>
              <a:rPr lang="en-US" sz="1200" dirty="0" err="1" smtClean="0"/>
              <a:t>doyum</a:t>
            </a:r>
            <a:r>
              <a:rPr lang="en-US" sz="1200" dirty="0" smtClean="0"/>
              <a:t> </a:t>
            </a:r>
            <a:r>
              <a:rPr lang="en-US" sz="1200" dirty="0" err="1" smtClean="0"/>
              <a:t>noktasina</a:t>
            </a:r>
            <a:r>
              <a:rPr lang="en-US" sz="1200" dirty="0" smtClean="0"/>
              <a:t> </a:t>
            </a:r>
            <a:r>
              <a:rPr lang="en-US" sz="1200" dirty="0" err="1" smtClean="0"/>
              <a:t>ulastiktan</a:t>
            </a:r>
            <a:r>
              <a:rPr lang="en-US" sz="1200" dirty="0" smtClean="0"/>
              <a:t> </a:t>
            </a:r>
            <a:r>
              <a:rPr lang="en-US" sz="1200" dirty="0" err="1" smtClean="0"/>
              <a:t>sonra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kez</a:t>
            </a:r>
            <a:r>
              <a:rPr lang="en-US" sz="1200" dirty="0" smtClean="0"/>
              <a:t> </a:t>
            </a:r>
            <a:r>
              <a:rPr lang="en-US" sz="1200" dirty="0" err="1" smtClean="0"/>
              <a:t>H’yi</a:t>
            </a:r>
            <a:r>
              <a:rPr lang="en-US" sz="1200" dirty="0" smtClean="0"/>
              <a:t> </a:t>
            </a:r>
            <a:r>
              <a:rPr lang="en-US" sz="1200" dirty="0" err="1" smtClean="0"/>
              <a:t>azaltmaya</a:t>
            </a:r>
            <a:r>
              <a:rPr lang="en-US" sz="1200" dirty="0" smtClean="0"/>
              <a:t> </a:t>
            </a:r>
            <a:r>
              <a:rPr lang="en-US" sz="1200" dirty="0" err="1" smtClean="0"/>
              <a:t>basliyoruz</a:t>
            </a:r>
            <a:r>
              <a:rPr lang="en-US" sz="1200" dirty="0" smtClean="0"/>
              <a:t> </a:t>
            </a:r>
            <a:r>
              <a:rPr lang="en-US" sz="1200" dirty="0" err="1" smtClean="0"/>
              <a:t>ama</a:t>
            </a:r>
            <a:r>
              <a:rPr lang="en-US" sz="1200" dirty="0" smtClean="0"/>
              <a:t> </a:t>
            </a:r>
            <a:r>
              <a:rPr lang="en-US" sz="1200" dirty="0" err="1" smtClean="0"/>
              <a:t>dikkat</a:t>
            </a:r>
            <a:r>
              <a:rPr lang="en-US" sz="1200" dirty="0" smtClean="0"/>
              <a:t> </a:t>
            </a:r>
            <a:r>
              <a:rPr lang="en-US" sz="1200" dirty="0" err="1" smtClean="0"/>
              <a:t>ederseniz</a:t>
            </a:r>
            <a:r>
              <a:rPr lang="en-US" sz="1200" dirty="0" smtClean="0"/>
              <a:t> </a:t>
            </a:r>
            <a:r>
              <a:rPr lang="en-US" sz="1200" dirty="0" err="1" smtClean="0"/>
              <a:t>egimi</a:t>
            </a:r>
            <a:r>
              <a:rPr lang="en-US" sz="1200" dirty="0" smtClean="0"/>
              <a:t> </a:t>
            </a:r>
            <a:r>
              <a:rPr lang="en-US" sz="1200" dirty="0" err="1" smtClean="0"/>
              <a:t>daha</a:t>
            </a:r>
            <a:r>
              <a:rPr lang="en-US" sz="1200" dirty="0" smtClean="0"/>
              <a:t> </a:t>
            </a:r>
            <a:r>
              <a:rPr lang="en-US" sz="1200" dirty="0" err="1" smtClean="0"/>
              <a:t>az</a:t>
            </a:r>
            <a:r>
              <a:rPr lang="en-US" sz="1200" dirty="0" smtClean="0"/>
              <a:t> </a:t>
            </a:r>
            <a:r>
              <a:rPr lang="en-US" sz="1200" dirty="0" err="1" smtClean="0"/>
              <a:t>yani</a:t>
            </a:r>
            <a:r>
              <a:rPr lang="en-US" sz="1200" dirty="0" smtClean="0"/>
              <a:t> </a:t>
            </a:r>
            <a:r>
              <a:rPr lang="en-US" sz="1200" dirty="0" err="1" smtClean="0"/>
              <a:t>ayni</a:t>
            </a:r>
            <a:r>
              <a:rPr lang="en-US" sz="1200" dirty="0" smtClean="0"/>
              <a:t> sure </a:t>
            </a:r>
            <a:r>
              <a:rPr lang="en-US" sz="1200" dirty="0" err="1" smtClean="0"/>
              <a:t>icerisinde</a:t>
            </a:r>
            <a:r>
              <a:rPr lang="en-US" sz="1200" dirty="0" smtClean="0"/>
              <a:t> M </a:t>
            </a:r>
            <a:r>
              <a:rPr lang="en-US" sz="1200" dirty="0" err="1" smtClean="0"/>
              <a:t>daha</a:t>
            </a:r>
            <a:r>
              <a:rPr lang="en-US" sz="1200" dirty="0" smtClean="0"/>
              <a:t> </a:t>
            </a:r>
            <a:r>
              <a:rPr lang="en-US" sz="1200" dirty="0" err="1" smtClean="0"/>
              <a:t>yavas</a:t>
            </a:r>
            <a:r>
              <a:rPr lang="en-US" sz="1200" dirty="0" smtClean="0"/>
              <a:t> </a:t>
            </a:r>
            <a:r>
              <a:rPr lang="en-US" sz="1200" dirty="0" err="1" smtClean="0"/>
              <a:t>dusuyor</a:t>
            </a:r>
            <a:r>
              <a:rPr lang="en-US" sz="1200" dirty="0" smtClean="0"/>
              <a:t>. Bu </a:t>
            </a:r>
            <a:r>
              <a:rPr lang="en-US" sz="1200" dirty="0" err="1" smtClean="0"/>
              <a:t>demek</a:t>
            </a:r>
            <a:r>
              <a:rPr lang="en-US" sz="1200" dirty="0" smtClean="0"/>
              <a:t> </a:t>
            </a:r>
            <a:r>
              <a:rPr lang="en-US" sz="1200" dirty="0" err="1" smtClean="0"/>
              <a:t>oluyor</a:t>
            </a:r>
            <a:r>
              <a:rPr lang="en-US" sz="1200" dirty="0" smtClean="0"/>
              <a:t> </a:t>
            </a:r>
            <a:r>
              <a:rPr lang="en-US" sz="1200" dirty="0" err="1" smtClean="0"/>
              <a:t>ki</a:t>
            </a:r>
            <a:r>
              <a:rPr lang="en-US" sz="1200" dirty="0" smtClean="0"/>
              <a:t> </a:t>
            </a:r>
            <a:r>
              <a:rPr lang="en-US" sz="1200" dirty="0" err="1" smtClean="0"/>
              <a:t>manyetik</a:t>
            </a:r>
            <a:r>
              <a:rPr lang="en-US" sz="1200" dirty="0" smtClean="0"/>
              <a:t> </a:t>
            </a:r>
            <a:r>
              <a:rPr lang="en-US" sz="1200" dirty="0" err="1" smtClean="0"/>
              <a:t>alani</a:t>
            </a:r>
            <a:r>
              <a:rPr lang="en-US" sz="1200" dirty="0" smtClean="0"/>
              <a:t> </a:t>
            </a:r>
            <a:r>
              <a:rPr lang="en-US" sz="1200" dirty="0" err="1" smtClean="0"/>
              <a:t>artirirken</a:t>
            </a:r>
            <a:r>
              <a:rPr lang="en-US" sz="1200" dirty="0" smtClean="0"/>
              <a:t> </a:t>
            </a:r>
            <a:r>
              <a:rPr lang="en-US" sz="1200" dirty="0" err="1" smtClean="0"/>
              <a:t>daha</a:t>
            </a:r>
            <a:r>
              <a:rPr lang="en-US" sz="1200" dirty="0" smtClean="0"/>
              <a:t> </a:t>
            </a:r>
            <a:r>
              <a:rPr lang="en-US" sz="1200" dirty="0" err="1" smtClean="0"/>
              <a:t>kolay</a:t>
            </a:r>
            <a:r>
              <a:rPr lang="en-US" sz="1200" dirty="0" smtClean="0"/>
              <a:t> </a:t>
            </a:r>
            <a:r>
              <a:rPr lang="en-US" sz="1200" dirty="0" err="1" smtClean="0"/>
              <a:t>artiriyorsun</a:t>
            </a:r>
            <a:r>
              <a:rPr lang="en-US" sz="1200" dirty="0" smtClean="0"/>
              <a:t> </a:t>
            </a:r>
            <a:r>
              <a:rPr lang="en-US" sz="1200" dirty="0" err="1" smtClean="0"/>
              <a:t>ama</a:t>
            </a:r>
            <a:r>
              <a:rPr lang="en-US" sz="1200" dirty="0" smtClean="0"/>
              <a:t> </a:t>
            </a:r>
            <a:r>
              <a:rPr lang="en-US" sz="1200" dirty="0" err="1" smtClean="0"/>
              <a:t>azaltirken</a:t>
            </a:r>
            <a:r>
              <a:rPr lang="en-US" sz="1200" dirty="0" smtClean="0"/>
              <a:t> </a:t>
            </a:r>
            <a:r>
              <a:rPr lang="en-US" sz="1200" dirty="0" err="1" smtClean="0"/>
              <a:t>daha</a:t>
            </a:r>
            <a:r>
              <a:rPr lang="en-US" sz="1200" dirty="0" smtClean="0"/>
              <a:t> </a:t>
            </a:r>
            <a:r>
              <a:rPr lang="en-US" sz="1200" dirty="0" err="1" smtClean="0"/>
              <a:t>cimri</a:t>
            </a:r>
            <a:r>
              <a:rPr lang="en-US" sz="1200" dirty="0" smtClean="0"/>
              <a:t> </a:t>
            </a:r>
            <a:r>
              <a:rPr lang="en-US" sz="1200" dirty="0" err="1" smtClean="0"/>
              <a:t>davraniyor</a:t>
            </a:r>
            <a:r>
              <a:rPr lang="en-US" sz="1200" dirty="0" smtClean="0"/>
              <a:t> M </a:t>
            </a:r>
            <a:r>
              <a:rPr lang="en-US" sz="1200" dirty="0" err="1" smtClean="0"/>
              <a:t>degeri</a:t>
            </a:r>
            <a:r>
              <a:rPr lang="en-US" sz="1200" dirty="0" smtClean="0"/>
              <a:t>. </a:t>
            </a:r>
            <a:r>
              <a:rPr lang="en-US" sz="1200" dirty="0" err="1" smtClean="0"/>
              <a:t>Ve</a:t>
            </a:r>
            <a:r>
              <a:rPr lang="en-US" sz="1200" dirty="0" smtClean="0"/>
              <a:t> H </a:t>
            </a:r>
            <a:r>
              <a:rPr lang="en-US" sz="1200" dirty="0" err="1" smtClean="0"/>
              <a:t>degeri</a:t>
            </a:r>
            <a:r>
              <a:rPr lang="en-US" sz="1200" dirty="0" smtClean="0"/>
              <a:t> 0’a </a:t>
            </a:r>
            <a:r>
              <a:rPr lang="en-US" sz="1200" dirty="0" err="1" smtClean="0"/>
              <a:t>indiginde</a:t>
            </a:r>
            <a:r>
              <a:rPr lang="en-US" sz="1200" dirty="0" smtClean="0"/>
              <a:t> </a:t>
            </a:r>
            <a:r>
              <a:rPr lang="en-US" sz="1200" dirty="0" err="1" smtClean="0"/>
              <a:t>tekrardan</a:t>
            </a:r>
            <a:r>
              <a:rPr lang="en-US" sz="1200" dirty="0" smtClean="0"/>
              <a:t> </a:t>
            </a:r>
            <a:r>
              <a:rPr lang="en-US" sz="1200" dirty="0" err="1" smtClean="0"/>
              <a:t>dikkat</a:t>
            </a:r>
            <a:r>
              <a:rPr lang="en-US" sz="1200" dirty="0" smtClean="0"/>
              <a:t> </a:t>
            </a:r>
            <a:r>
              <a:rPr lang="en-US" sz="1200" dirty="0" err="1" smtClean="0"/>
              <a:t>ederseniz</a:t>
            </a:r>
            <a:r>
              <a:rPr lang="en-US" sz="1200" dirty="0" smtClean="0"/>
              <a:t> Remanence </a:t>
            </a:r>
            <a:r>
              <a:rPr lang="en-US" sz="1200" dirty="0" err="1" smtClean="0"/>
              <a:t>diye</a:t>
            </a:r>
            <a:r>
              <a:rPr lang="en-US" sz="1200" dirty="0" smtClean="0"/>
              <a:t> </a:t>
            </a:r>
            <a:r>
              <a:rPr lang="en-US" sz="1200" dirty="0" err="1" smtClean="0"/>
              <a:t>yazan</a:t>
            </a:r>
            <a:r>
              <a:rPr lang="en-US" sz="1200" dirty="0" smtClean="0"/>
              <a:t> </a:t>
            </a:r>
            <a:r>
              <a:rPr lang="en-US" sz="1200" dirty="0" err="1" smtClean="0"/>
              <a:t>kisimda</a:t>
            </a:r>
            <a:r>
              <a:rPr lang="en-US" sz="1200" dirty="0" smtClean="0"/>
              <a:t> H </a:t>
            </a:r>
            <a:r>
              <a:rPr lang="en-US" sz="1200" dirty="0" err="1" smtClean="0"/>
              <a:t>sifir</a:t>
            </a:r>
            <a:r>
              <a:rPr lang="en-US" sz="1200" dirty="0" smtClean="0"/>
              <a:t> </a:t>
            </a:r>
            <a:r>
              <a:rPr lang="en-US" sz="1200" dirty="0" err="1" smtClean="0"/>
              <a:t>olmasina</a:t>
            </a:r>
            <a:r>
              <a:rPr lang="en-US" sz="1200" dirty="0" smtClean="0"/>
              <a:t> ragmen M </a:t>
            </a:r>
            <a:r>
              <a:rPr lang="en-US" sz="1200" dirty="0" err="1" smtClean="0"/>
              <a:t>hala</a:t>
            </a:r>
            <a:r>
              <a:rPr lang="en-US" sz="1200" dirty="0" smtClean="0"/>
              <a:t> </a:t>
            </a:r>
            <a:r>
              <a:rPr lang="en-US" sz="1200" b="1" dirty="0" err="1" smtClean="0"/>
              <a:t>pozitif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yonde</a:t>
            </a:r>
            <a:r>
              <a:rPr lang="en-US" sz="1200" b="1" dirty="0" smtClean="0"/>
              <a:t> </a:t>
            </a:r>
            <a:r>
              <a:rPr lang="en-US" sz="1200" dirty="0" err="1" smtClean="0"/>
              <a:t>manyetik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alana</a:t>
            </a:r>
            <a:r>
              <a:rPr lang="en-US" sz="1200" dirty="0" smtClean="0"/>
              <a:t> </a:t>
            </a:r>
            <a:r>
              <a:rPr lang="en-US" sz="1200" dirty="0" err="1" smtClean="0"/>
              <a:t>sahip</a:t>
            </a:r>
            <a:r>
              <a:rPr lang="en-US" sz="1200" dirty="0" smtClean="0"/>
              <a:t> </a:t>
            </a:r>
            <a:r>
              <a:rPr lang="en-US" sz="1200" dirty="0" err="1" smtClean="0"/>
              <a:t>oluyor</a:t>
            </a:r>
            <a:r>
              <a:rPr lang="en-US" sz="1200" dirty="0" smtClean="0"/>
              <a:t>. </a:t>
            </a:r>
            <a:r>
              <a:rPr lang="en-US" sz="1200" dirty="0" err="1" smtClean="0"/>
              <a:t>Yani</a:t>
            </a:r>
            <a:r>
              <a:rPr lang="en-US" sz="1200" dirty="0" smtClean="0"/>
              <a:t> </a:t>
            </a:r>
            <a:r>
              <a:rPr lang="en-US" sz="1200" dirty="0" err="1" smtClean="0"/>
              <a:t>diske</a:t>
            </a:r>
            <a:r>
              <a:rPr lang="en-US" sz="1200" dirty="0" smtClean="0"/>
              <a:t> </a:t>
            </a:r>
            <a:r>
              <a:rPr lang="en-US" sz="1200" dirty="0" err="1" smtClean="0"/>
              <a:t>veriyi</a:t>
            </a:r>
            <a:r>
              <a:rPr lang="en-US" sz="1200" dirty="0" smtClean="0"/>
              <a:t> </a:t>
            </a:r>
            <a:r>
              <a:rPr lang="en-US" sz="1200" dirty="0" err="1" smtClean="0"/>
              <a:t>kaydettim</a:t>
            </a:r>
            <a:r>
              <a:rPr lang="en-US" sz="1200" dirty="0" smtClean="0"/>
              <a:t> </a:t>
            </a:r>
            <a:r>
              <a:rPr lang="en-US" sz="1200" dirty="0" err="1" smtClean="0"/>
              <a:t>demek</a:t>
            </a:r>
            <a:r>
              <a:rPr lang="en-US" sz="1200" dirty="0" smtClean="0"/>
              <a:t> </a:t>
            </a:r>
            <a:r>
              <a:rPr lang="en-US" sz="1200" dirty="0" err="1" smtClean="0"/>
              <a:t>aslinda</a:t>
            </a:r>
            <a:r>
              <a:rPr lang="en-US" sz="1200" dirty="0" smtClean="0"/>
              <a:t> bu.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Iste</a:t>
            </a:r>
            <a:r>
              <a:rPr lang="en-US" sz="1200" dirty="0" smtClean="0"/>
              <a:t> </a:t>
            </a:r>
            <a:r>
              <a:rPr lang="en-US" sz="1200" dirty="0" err="1" smtClean="0"/>
              <a:t>simdi</a:t>
            </a:r>
            <a:r>
              <a:rPr lang="en-US" sz="1200" dirty="0" smtClean="0"/>
              <a:t> de </a:t>
            </a:r>
            <a:r>
              <a:rPr lang="en-US" sz="1200" dirty="0" err="1" smtClean="0"/>
              <a:t>mesela</a:t>
            </a:r>
            <a:r>
              <a:rPr lang="en-US" sz="1200" dirty="0" smtClean="0"/>
              <a:t> </a:t>
            </a:r>
            <a:r>
              <a:rPr lang="en-US" sz="1200" dirty="0" err="1" smtClean="0"/>
              <a:t>atiyorum</a:t>
            </a:r>
            <a:r>
              <a:rPr lang="en-US" sz="1200" dirty="0" smtClean="0"/>
              <a:t> </a:t>
            </a:r>
            <a:r>
              <a:rPr lang="en-US" sz="1200" dirty="0" err="1" smtClean="0"/>
              <a:t>diske</a:t>
            </a:r>
            <a:r>
              <a:rPr lang="en-US" sz="1200" dirty="0" smtClean="0"/>
              <a:t> </a:t>
            </a:r>
            <a:r>
              <a:rPr lang="en-US" sz="1200" dirty="0" err="1" smtClean="0"/>
              <a:t>az</a:t>
            </a:r>
            <a:r>
              <a:rPr lang="en-US" sz="1200" dirty="0" smtClean="0"/>
              <a:t> once 1 </a:t>
            </a:r>
            <a:r>
              <a:rPr lang="en-US" sz="1200" dirty="0" err="1" smtClean="0"/>
              <a:t>yazdik</a:t>
            </a:r>
            <a:r>
              <a:rPr lang="en-US" sz="1200" dirty="0" smtClean="0"/>
              <a:t> </a:t>
            </a:r>
            <a:r>
              <a:rPr lang="en-US" sz="1200" dirty="0" err="1" smtClean="0"/>
              <a:t>simdi</a:t>
            </a:r>
            <a:r>
              <a:rPr lang="en-US" sz="1200" dirty="0" smtClean="0"/>
              <a:t> de </a:t>
            </a:r>
            <a:r>
              <a:rPr lang="en-US" sz="1200" dirty="0" err="1" smtClean="0"/>
              <a:t>yeni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deger</a:t>
            </a:r>
            <a:r>
              <a:rPr lang="en-US" sz="1200" dirty="0" smtClean="0"/>
              <a:t> </a:t>
            </a:r>
            <a:r>
              <a:rPr lang="en-US" sz="1200" dirty="0" err="1" smtClean="0"/>
              <a:t>yazacaz</a:t>
            </a:r>
            <a:r>
              <a:rPr lang="en-US" sz="1200" dirty="0" smtClean="0"/>
              <a:t> </a:t>
            </a:r>
            <a:r>
              <a:rPr lang="en-US" sz="1200" dirty="0" err="1" smtClean="0"/>
              <a:t>ve</a:t>
            </a:r>
            <a:r>
              <a:rPr lang="en-US" sz="1200" dirty="0" smtClean="0"/>
              <a:t> 0 </a:t>
            </a:r>
            <a:r>
              <a:rPr lang="en-US" sz="1200" dirty="0" err="1" smtClean="0"/>
              <a:t>yazacaz</a:t>
            </a:r>
            <a:r>
              <a:rPr lang="en-US" sz="1200" dirty="0" smtClean="0"/>
              <a:t> </a:t>
            </a:r>
            <a:r>
              <a:rPr lang="en-US" sz="1200" dirty="0" err="1" smtClean="0"/>
              <a:t>iste</a:t>
            </a:r>
            <a:r>
              <a:rPr lang="en-US" sz="1200" dirty="0" smtClean="0"/>
              <a:t>. Bu </a:t>
            </a:r>
            <a:r>
              <a:rPr lang="en-US" sz="1200" dirty="0" err="1" smtClean="0"/>
              <a:t>defa</a:t>
            </a:r>
            <a:r>
              <a:rPr lang="en-US" sz="1200" dirty="0" smtClean="0"/>
              <a:t> </a:t>
            </a:r>
            <a:r>
              <a:rPr lang="en-US" sz="1200" dirty="0" err="1" smtClean="0"/>
              <a:t>mevcut</a:t>
            </a:r>
            <a:r>
              <a:rPr lang="en-US" sz="1200" dirty="0" smtClean="0"/>
              <a:t> </a:t>
            </a:r>
            <a:r>
              <a:rPr lang="en-US" sz="1200" dirty="0" err="1" smtClean="0"/>
              <a:t>olana</a:t>
            </a:r>
            <a:r>
              <a:rPr lang="en-US" sz="1200" dirty="0" smtClean="0"/>
              <a:t> </a:t>
            </a:r>
            <a:r>
              <a:rPr lang="en-US" sz="1200" dirty="0" err="1" smtClean="0"/>
              <a:t>ters</a:t>
            </a:r>
            <a:r>
              <a:rPr lang="en-US" sz="1200" dirty="0" smtClean="0"/>
              <a:t> </a:t>
            </a:r>
            <a:r>
              <a:rPr lang="en-US" sz="1200" dirty="0" err="1" smtClean="0"/>
              <a:t>yonde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manyetik</a:t>
            </a:r>
            <a:r>
              <a:rPr lang="en-US" sz="1200" dirty="0" smtClean="0"/>
              <a:t> </a:t>
            </a:r>
            <a:r>
              <a:rPr lang="en-US" sz="1200" dirty="0" err="1" smtClean="0"/>
              <a:t>alan</a:t>
            </a:r>
            <a:r>
              <a:rPr lang="en-US" sz="1200" dirty="0" smtClean="0"/>
              <a:t> </a:t>
            </a:r>
            <a:r>
              <a:rPr lang="en-US" sz="1200" dirty="0" err="1" smtClean="0"/>
              <a:t>yukluyoruz</a:t>
            </a:r>
            <a:r>
              <a:rPr lang="en-US" sz="1200" dirty="0" smtClean="0"/>
              <a:t>. </a:t>
            </a:r>
            <a:r>
              <a:rPr lang="en-US" sz="1200" dirty="0" err="1" smtClean="0"/>
              <a:t>Ve</a:t>
            </a:r>
            <a:r>
              <a:rPr lang="en-US" sz="1200" dirty="0" smtClean="0"/>
              <a:t> H </a:t>
            </a:r>
            <a:r>
              <a:rPr lang="en-US" sz="1200" dirty="0" err="1" smtClean="0"/>
              <a:t>ters</a:t>
            </a:r>
            <a:r>
              <a:rPr lang="en-US" sz="1200" dirty="0" smtClean="0"/>
              <a:t> </a:t>
            </a:r>
            <a:r>
              <a:rPr lang="en-US" sz="1200" dirty="0" err="1" smtClean="0"/>
              <a:t>yonde</a:t>
            </a:r>
            <a:r>
              <a:rPr lang="en-US" sz="1200" dirty="0" smtClean="0"/>
              <a:t> </a:t>
            </a:r>
            <a:r>
              <a:rPr lang="en-US" sz="1200" dirty="0" err="1" smtClean="0"/>
              <a:t>arttikca</a:t>
            </a:r>
            <a:r>
              <a:rPr lang="en-US" sz="1200" dirty="0" smtClean="0"/>
              <a:t> </a:t>
            </a:r>
            <a:r>
              <a:rPr lang="en-US" sz="1200" dirty="0" err="1" smtClean="0"/>
              <a:t>M’de</a:t>
            </a:r>
            <a:r>
              <a:rPr lang="en-US" sz="1200" dirty="0" smtClean="0"/>
              <a:t> </a:t>
            </a:r>
            <a:r>
              <a:rPr lang="en-US" sz="1200" dirty="0" err="1" smtClean="0"/>
              <a:t>azalmaya</a:t>
            </a:r>
            <a:r>
              <a:rPr lang="en-US" sz="1200" dirty="0" smtClean="0"/>
              <a:t> </a:t>
            </a:r>
            <a:r>
              <a:rPr lang="en-US" sz="1200" dirty="0" err="1" smtClean="0"/>
              <a:t>basliyor</a:t>
            </a:r>
            <a:r>
              <a:rPr lang="en-US" sz="1200" dirty="0" smtClean="0"/>
              <a:t> </a:t>
            </a:r>
            <a:r>
              <a:rPr lang="en-US" sz="1200" dirty="0" err="1" smtClean="0"/>
              <a:t>ve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nokta</a:t>
            </a:r>
            <a:r>
              <a:rPr lang="en-US" sz="1200" dirty="0" smtClean="0"/>
              <a:t> da </a:t>
            </a:r>
            <a:r>
              <a:rPr lang="en-US" sz="1200" dirty="0" err="1" smtClean="0"/>
              <a:t>artik</a:t>
            </a:r>
            <a:r>
              <a:rPr lang="en-US" sz="1200" dirty="0" smtClean="0"/>
              <a:t> M </a:t>
            </a:r>
            <a:r>
              <a:rPr lang="en-US" sz="1200" dirty="0" err="1" smtClean="0"/>
              <a:t>sifirlaniyor</a:t>
            </a:r>
            <a:r>
              <a:rPr lang="en-US" sz="1200" dirty="0" smtClean="0"/>
              <a:t>. </a:t>
            </a:r>
            <a:r>
              <a:rPr lang="en-US" sz="1200" dirty="0" err="1" smtClean="0"/>
              <a:t>Burda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M’yi</a:t>
            </a:r>
            <a:r>
              <a:rPr lang="en-US" sz="1200" dirty="0" smtClean="0"/>
              <a:t> </a:t>
            </a:r>
            <a:r>
              <a:rPr lang="en-US" sz="1200" dirty="0" err="1" smtClean="0"/>
              <a:t>sifirlamak</a:t>
            </a:r>
            <a:r>
              <a:rPr lang="en-US" sz="1200" dirty="0" smtClean="0"/>
              <a:t> </a:t>
            </a:r>
            <a:r>
              <a:rPr lang="en-US" sz="1200" dirty="0" err="1" smtClean="0"/>
              <a:t>icin</a:t>
            </a:r>
            <a:r>
              <a:rPr lang="en-US" sz="1200" dirty="0" smtClean="0"/>
              <a:t> </a:t>
            </a:r>
            <a:r>
              <a:rPr lang="en-US" sz="1200" dirty="0" err="1" smtClean="0"/>
              <a:t>uyguladigimiz</a:t>
            </a:r>
            <a:r>
              <a:rPr lang="en-US" sz="1200" dirty="0" smtClean="0"/>
              <a:t> </a:t>
            </a:r>
            <a:r>
              <a:rPr lang="en-US" sz="1200" dirty="0" err="1" smtClean="0"/>
              <a:t>kuvvete</a:t>
            </a:r>
            <a:r>
              <a:rPr lang="en-US" sz="1200" dirty="0" smtClean="0"/>
              <a:t> COERCIVITY </a:t>
            </a:r>
            <a:r>
              <a:rPr lang="en-US" sz="1200" dirty="0" err="1" smtClean="0"/>
              <a:t>diyoruz</a:t>
            </a:r>
            <a:r>
              <a:rPr lang="en-US" sz="1200" dirty="0" smtClean="0"/>
              <a:t>. </a:t>
            </a:r>
            <a:r>
              <a:rPr lang="en-US" sz="1200" dirty="0" err="1" smtClean="0"/>
              <a:t>Ve</a:t>
            </a:r>
            <a:r>
              <a:rPr lang="en-US" sz="1200" dirty="0" smtClean="0"/>
              <a:t> </a:t>
            </a:r>
            <a:r>
              <a:rPr lang="en-US" sz="1200" dirty="0" err="1" smtClean="0"/>
              <a:t>yine</a:t>
            </a:r>
            <a:r>
              <a:rPr lang="en-US" sz="1200" dirty="0" smtClean="0"/>
              <a:t> </a:t>
            </a:r>
            <a:r>
              <a:rPr lang="en-US" sz="1200" dirty="0" err="1" smtClean="0"/>
              <a:t>iste</a:t>
            </a:r>
            <a:r>
              <a:rPr lang="en-US" sz="1200" dirty="0" smtClean="0"/>
              <a:t> </a:t>
            </a:r>
            <a:r>
              <a:rPr lang="en-US" sz="1200" dirty="0" err="1" smtClean="0"/>
              <a:t>H’yi</a:t>
            </a:r>
            <a:r>
              <a:rPr lang="en-US" sz="1200" dirty="0" smtClean="0"/>
              <a:t> </a:t>
            </a:r>
            <a:r>
              <a:rPr lang="en-US" sz="1200" dirty="0" err="1" smtClean="0"/>
              <a:t>negatif</a:t>
            </a:r>
            <a:r>
              <a:rPr lang="en-US" sz="1200" dirty="0" smtClean="0"/>
              <a:t> </a:t>
            </a:r>
            <a:r>
              <a:rPr lang="en-US" sz="1200" dirty="0" err="1" smtClean="0"/>
              <a:t>yonde</a:t>
            </a:r>
            <a:r>
              <a:rPr lang="en-US" sz="1200" dirty="0" smtClean="0"/>
              <a:t> </a:t>
            </a:r>
            <a:r>
              <a:rPr lang="en-US" sz="1200" dirty="0" err="1" smtClean="0"/>
              <a:t>artirmaya</a:t>
            </a:r>
            <a:r>
              <a:rPr lang="en-US" sz="1200" dirty="0" smtClean="0"/>
              <a:t> </a:t>
            </a:r>
            <a:r>
              <a:rPr lang="en-US" sz="1200" dirty="0" err="1" smtClean="0"/>
              <a:t>devam</a:t>
            </a:r>
            <a:r>
              <a:rPr lang="en-US" sz="1200" dirty="0" smtClean="0"/>
              <a:t> </a:t>
            </a:r>
            <a:r>
              <a:rPr lang="en-US" sz="1200" dirty="0" err="1" smtClean="0"/>
              <a:t>ettikce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sefer</a:t>
            </a:r>
            <a:r>
              <a:rPr lang="en-US" sz="1200" dirty="0" smtClean="0"/>
              <a:t> </a:t>
            </a:r>
            <a:r>
              <a:rPr lang="en-US" sz="1200" dirty="0" err="1" smtClean="0"/>
              <a:t>M’de</a:t>
            </a:r>
            <a:r>
              <a:rPr lang="en-US" sz="1200" dirty="0" smtClean="0"/>
              <a:t> 0 </a:t>
            </a:r>
            <a:r>
              <a:rPr lang="en-US" sz="1200" dirty="0" err="1" smtClean="0"/>
              <a:t>degerinden</a:t>
            </a:r>
            <a:r>
              <a:rPr lang="en-US" sz="1200" dirty="0" smtClean="0"/>
              <a:t> </a:t>
            </a:r>
            <a:r>
              <a:rPr lang="en-US" sz="1200" dirty="0" err="1" smtClean="0"/>
              <a:t>sonra</a:t>
            </a:r>
            <a:r>
              <a:rPr lang="en-US" sz="1200" dirty="0" smtClean="0"/>
              <a:t> </a:t>
            </a:r>
            <a:r>
              <a:rPr lang="en-US" sz="1200" dirty="0" err="1" smtClean="0"/>
              <a:t>negatif</a:t>
            </a:r>
            <a:r>
              <a:rPr lang="en-US" sz="1200" dirty="0" smtClean="0"/>
              <a:t> </a:t>
            </a:r>
            <a:r>
              <a:rPr lang="en-US" sz="1200" dirty="0" err="1" smtClean="0"/>
              <a:t>yonde</a:t>
            </a:r>
            <a:r>
              <a:rPr lang="en-US" sz="1200" dirty="0" smtClean="0"/>
              <a:t> </a:t>
            </a:r>
            <a:r>
              <a:rPr lang="en-US" sz="1200" dirty="0" err="1" smtClean="0"/>
              <a:t>artmaya</a:t>
            </a:r>
            <a:r>
              <a:rPr lang="en-US" sz="1200" dirty="0" smtClean="0"/>
              <a:t> </a:t>
            </a:r>
            <a:r>
              <a:rPr lang="en-US" sz="1200" dirty="0" err="1" smtClean="0"/>
              <a:t>basliyor</a:t>
            </a:r>
            <a:r>
              <a:rPr lang="en-US" sz="1200" dirty="0" smtClean="0"/>
              <a:t>. Bu </a:t>
            </a:r>
            <a:r>
              <a:rPr lang="en-US" sz="1200" dirty="0" err="1" smtClean="0"/>
              <a:t>sekil</a:t>
            </a:r>
            <a:r>
              <a:rPr lang="en-US" sz="1200" dirty="0" smtClean="0"/>
              <a:t> </a:t>
            </a:r>
            <a:r>
              <a:rPr lang="en-US" sz="1200" dirty="0" err="1" smtClean="0"/>
              <a:t>simetriktir</a:t>
            </a:r>
            <a:r>
              <a:rPr lang="en-US" sz="1200" dirty="0" smtClean="0"/>
              <a:t> </a:t>
            </a:r>
            <a:r>
              <a:rPr lang="en-US" sz="1200" dirty="0" err="1" smtClean="0"/>
              <a:t>ve</a:t>
            </a:r>
            <a:r>
              <a:rPr lang="en-US" sz="1200" dirty="0" smtClean="0"/>
              <a:t> </a:t>
            </a:r>
            <a:r>
              <a:rPr lang="en-US" sz="1200" dirty="0" err="1" smtClean="0"/>
              <a:t>dikkat</a:t>
            </a:r>
            <a:r>
              <a:rPr lang="en-US" sz="1200" dirty="0" smtClean="0"/>
              <a:t> </a:t>
            </a:r>
            <a:r>
              <a:rPr lang="en-US" sz="1200" dirty="0" err="1" smtClean="0"/>
              <a:t>ederseniz</a:t>
            </a:r>
            <a:r>
              <a:rPr lang="en-US" sz="1200" dirty="0" smtClean="0"/>
              <a:t> Soft </a:t>
            </a:r>
            <a:r>
              <a:rPr lang="en-US" sz="1200" dirty="0" err="1" smtClean="0"/>
              <a:t>malzemede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degerler</a:t>
            </a:r>
            <a:r>
              <a:rPr lang="en-US" sz="1200" dirty="0" smtClean="0"/>
              <a:t> </a:t>
            </a:r>
            <a:r>
              <a:rPr lang="en-US" sz="1200" dirty="0" err="1" smtClean="0"/>
              <a:t>daha</a:t>
            </a:r>
            <a:r>
              <a:rPr lang="en-US" sz="1200" dirty="0" smtClean="0"/>
              <a:t> </a:t>
            </a:r>
            <a:r>
              <a:rPr lang="en-US" sz="1200" dirty="0" err="1" smtClean="0"/>
              <a:t>dusuktur</a:t>
            </a:r>
            <a:r>
              <a:rPr lang="en-US" sz="1200" dirty="0" smtClean="0"/>
              <a:t>. </a:t>
            </a:r>
            <a:r>
              <a:rPr lang="en-US" sz="1200" dirty="0" err="1" smtClean="0"/>
              <a:t>Iste</a:t>
            </a:r>
            <a:r>
              <a:rPr lang="en-US" sz="1200" dirty="0" smtClean="0"/>
              <a:t> biz </a:t>
            </a:r>
            <a:r>
              <a:rPr lang="en-US" sz="1200" dirty="0" err="1" smtClean="0"/>
              <a:t>boyle</a:t>
            </a:r>
            <a:r>
              <a:rPr lang="en-US" sz="1200" dirty="0" smtClean="0"/>
              <a:t> </a:t>
            </a:r>
            <a:r>
              <a:rPr lang="en-US" sz="1200" dirty="0" err="1" smtClean="0"/>
              <a:t>harddisc’e</a:t>
            </a:r>
            <a:r>
              <a:rPr lang="en-US" sz="1200" dirty="0" smtClean="0"/>
              <a:t> </a:t>
            </a:r>
            <a:r>
              <a:rPr lang="en-US" sz="1200" dirty="0" err="1" smtClean="0"/>
              <a:t>veri</a:t>
            </a:r>
            <a:r>
              <a:rPr lang="en-US" sz="1200" dirty="0" smtClean="0"/>
              <a:t> </a:t>
            </a:r>
            <a:r>
              <a:rPr lang="en-US" sz="1200" dirty="0" err="1" smtClean="0"/>
              <a:t>yazdikca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yon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asagi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yukari</a:t>
            </a:r>
            <a:r>
              <a:rPr lang="en-US" sz="1200" dirty="0" smtClean="0"/>
              <a:t> </a:t>
            </a:r>
            <a:r>
              <a:rPr lang="en-US" sz="1200" dirty="0" err="1" smtClean="0"/>
              <a:t>boyle</a:t>
            </a:r>
            <a:r>
              <a:rPr lang="en-US" sz="1200" dirty="0" smtClean="0"/>
              <a:t> </a:t>
            </a:r>
            <a:r>
              <a:rPr lang="en-US" sz="1200" dirty="0" err="1" smtClean="0"/>
              <a:t>devam</a:t>
            </a:r>
            <a:r>
              <a:rPr lang="en-US" sz="1200" dirty="0" smtClean="0"/>
              <a:t> </a:t>
            </a:r>
            <a:r>
              <a:rPr lang="en-US" sz="1200" dirty="0" err="1" smtClean="0"/>
              <a:t>ediyor</a:t>
            </a:r>
            <a:r>
              <a:rPr lang="en-US" sz="1200" dirty="0" smtClean="0"/>
              <a:t> </a:t>
            </a:r>
            <a:r>
              <a:rPr lang="en-US" sz="1200" dirty="0" err="1" smtClean="0"/>
              <a:t>iste</a:t>
            </a:r>
            <a:r>
              <a:rPr lang="en-US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Sag </a:t>
            </a:r>
            <a:r>
              <a:rPr lang="en-US" sz="1200" dirty="0" err="1" smtClean="0"/>
              <a:t>tarafta</a:t>
            </a:r>
            <a:r>
              <a:rPr lang="en-US" sz="1200" dirty="0" smtClean="0"/>
              <a:t> </a:t>
            </a:r>
            <a:r>
              <a:rPr lang="en-US" sz="1200" dirty="0" err="1" smtClean="0"/>
              <a:t>mesela</a:t>
            </a:r>
            <a:r>
              <a:rPr lang="en-US" sz="1200" dirty="0" smtClean="0"/>
              <a:t> </a:t>
            </a:r>
            <a:r>
              <a:rPr lang="en-US" sz="1200" dirty="0" err="1" smtClean="0"/>
              <a:t>iletken</a:t>
            </a:r>
            <a:r>
              <a:rPr lang="en-US" sz="1200" dirty="0" smtClean="0"/>
              <a:t> </a:t>
            </a:r>
            <a:r>
              <a:rPr lang="en-US" sz="1200" dirty="0" err="1" smtClean="0"/>
              <a:t>telin</a:t>
            </a:r>
            <a:r>
              <a:rPr lang="en-US" sz="1200" dirty="0" smtClean="0"/>
              <a:t> </a:t>
            </a:r>
            <a:r>
              <a:rPr lang="en-US" sz="1200" dirty="0" err="1" smtClean="0"/>
              <a:t>akimi</a:t>
            </a:r>
            <a:r>
              <a:rPr lang="en-US" sz="1200" dirty="0" smtClean="0"/>
              <a:t> </a:t>
            </a:r>
            <a:r>
              <a:rPr lang="en-US" sz="1200" dirty="0" err="1" smtClean="0"/>
              <a:t>kesildikten</a:t>
            </a:r>
            <a:r>
              <a:rPr lang="en-US" sz="1200" dirty="0" smtClean="0"/>
              <a:t> </a:t>
            </a:r>
            <a:r>
              <a:rPr lang="en-US" sz="1200" dirty="0" err="1" smtClean="0"/>
              <a:t>sonra</a:t>
            </a:r>
            <a:r>
              <a:rPr lang="en-US" sz="1200" dirty="0" smtClean="0"/>
              <a:t> </a:t>
            </a:r>
            <a:r>
              <a:rPr lang="en-US" sz="1200" dirty="0" err="1" smtClean="0"/>
              <a:t>kalan</a:t>
            </a:r>
            <a:r>
              <a:rPr lang="en-US" sz="1200" dirty="0" smtClean="0"/>
              <a:t> </a:t>
            </a:r>
            <a:r>
              <a:rPr lang="en-US" sz="1200" dirty="0" err="1" smtClean="0"/>
              <a:t>manyetik</a:t>
            </a:r>
            <a:r>
              <a:rPr lang="en-US" sz="1200" dirty="0" smtClean="0"/>
              <a:t> </a:t>
            </a:r>
            <a:r>
              <a:rPr lang="en-US" sz="1200" dirty="0" err="1" smtClean="0"/>
              <a:t>alan</a:t>
            </a:r>
            <a:r>
              <a:rPr lang="en-US" sz="1200" dirty="0" smtClean="0"/>
              <a:t> </a:t>
            </a:r>
            <a:r>
              <a:rPr lang="en-US" sz="1200" dirty="0" err="1" smtClean="0"/>
              <a:t>daha</a:t>
            </a:r>
            <a:r>
              <a:rPr lang="en-US" sz="1200" dirty="0" smtClean="0"/>
              <a:t> </a:t>
            </a:r>
            <a:r>
              <a:rPr lang="en-US" sz="1200" dirty="0" err="1" smtClean="0"/>
              <a:t>dusuk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da </a:t>
            </a:r>
            <a:r>
              <a:rPr lang="en-US" sz="1200" dirty="0" err="1" smtClean="0"/>
              <a:t>su</a:t>
            </a:r>
            <a:r>
              <a:rPr lang="en-US" sz="1200" dirty="0" smtClean="0"/>
              <a:t> </a:t>
            </a:r>
            <a:r>
              <a:rPr lang="en-US" sz="1200" dirty="0" err="1" smtClean="0"/>
              <a:t>anlama</a:t>
            </a:r>
            <a:r>
              <a:rPr lang="en-US" sz="1200" dirty="0" smtClean="0"/>
              <a:t> </a:t>
            </a:r>
            <a:r>
              <a:rPr lang="en-US" sz="1200" dirty="0" err="1" smtClean="0"/>
              <a:t>geliyor</a:t>
            </a:r>
            <a:r>
              <a:rPr lang="en-US" sz="1200" dirty="0" smtClean="0"/>
              <a:t> </a:t>
            </a:r>
            <a:r>
              <a:rPr lang="en-US" sz="1200" dirty="0" err="1" smtClean="0"/>
              <a:t>ki</a:t>
            </a:r>
            <a:r>
              <a:rPr lang="en-US" sz="1200" dirty="0" smtClean="0"/>
              <a:t> </a:t>
            </a:r>
            <a:r>
              <a:rPr lang="en-US" sz="1200" dirty="0" err="1" smtClean="0"/>
              <a:t>az</a:t>
            </a:r>
            <a:r>
              <a:rPr lang="en-US" sz="1200" dirty="0" smtClean="0"/>
              <a:t> once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manyetik</a:t>
            </a:r>
            <a:r>
              <a:rPr lang="en-US" sz="1200" dirty="0" smtClean="0"/>
              <a:t> </a:t>
            </a:r>
            <a:r>
              <a:rPr lang="en-US" sz="1200" dirty="0" err="1" smtClean="0"/>
              <a:t>alani</a:t>
            </a:r>
            <a:r>
              <a:rPr lang="en-US" sz="1200" dirty="0" smtClean="0"/>
              <a:t> </a:t>
            </a:r>
            <a:r>
              <a:rPr lang="en-US" sz="1200" dirty="0" err="1" smtClean="0"/>
              <a:t>sifirlamak</a:t>
            </a:r>
            <a:r>
              <a:rPr lang="en-US" sz="1200" dirty="0" smtClean="0"/>
              <a:t> </a:t>
            </a:r>
            <a:r>
              <a:rPr lang="en-US" sz="1200" dirty="0" err="1" smtClean="0"/>
              <a:t>icin</a:t>
            </a:r>
            <a:r>
              <a:rPr lang="en-US" sz="1200" dirty="0" smtClean="0"/>
              <a:t> </a:t>
            </a:r>
            <a:r>
              <a:rPr lang="en-US" sz="1200" dirty="0" err="1" smtClean="0"/>
              <a:t>uyguladigimiz</a:t>
            </a:r>
            <a:r>
              <a:rPr lang="en-US" sz="1200" dirty="0" smtClean="0"/>
              <a:t> </a:t>
            </a:r>
            <a:r>
              <a:rPr lang="en-US" sz="1200" dirty="0" err="1" smtClean="0"/>
              <a:t>degerden</a:t>
            </a:r>
            <a:r>
              <a:rPr lang="en-US" sz="1200" dirty="0" smtClean="0"/>
              <a:t> </a:t>
            </a:r>
            <a:r>
              <a:rPr lang="en-US" sz="1200" dirty="0" err="1" smtClean="0"/>
              <a:t>daha</a:t>
            </a:r>
            <a:r>
              <a:rPr lang="en-US" sz="1200" dirty="0" smtClean="0"/>
              <a:t> </a:t>
            </a:r>
            <a:r>
              <a:rPr lang="en-US" sz="1200" dirty="0" err="1" smtClean="0"/>
              <a:t>dusuk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deger</a:t>
            </a:r>
            <a:r>
              <a:rPr lang="en-US" sz="1200" dirty="0" smtClean="0"/>
              <a:t> </a:t>
            </a:r>
            <a:r>
              <a:rPr lang="en-US" sz="1200" dirty="0" err="1" smtClean="0"/>
              <a:t>uyguladigimizda</a:t>
            </a:r>
            <a:r>
              <a:rPr lang="en-US" sz="1200" dirty="0" smtClean="0"/>
              <a:t> biz </a:t>
            </a:r>
            <a:r>
              <a:rPr lang="en-US" sz="1200" dirty="0" err="1" smtClean="0"/>
              <a:t>manyetik</a:t>
            </a:r>
            <a:r>
              <a:rPr lang="en-US" sz="1200" dirty="0" smtClean="0"/>
              <a:t> </a:t>
            </a:r>
            <a:r>
              <a:rPr lang="en-US" sz="1200" dirty="0" err="1" smtClean="0"/>
              <a:t>alani</a:t>
            </a:r>
            <a:r>
              <a:rPr lang="en-US" sz="1200" dirty="0" smtClean="0"/>
              <a:t> 0’a </a:t>
            </a:r>
            <a:r>
              <a:rPr lang="en-US" sz="1200" dirty="0" err="1" smtClean="0"/>
              <a:t>indirebiliyoruz</a:t>
            </a:r>
            <a:r>
              <a:rPr lang="en-US" sz="1200" dirty="0" smtClean="0"/>
              <a:t>. </a:t>
            </a:r>
            <a:r>
              <a:rPr lang="en-US" sz="1200" dirty="0" err="1" smtClean="0"/>
              <a:t>Yani</a:t>
            </a:r>
            <a:r>
              <a:rPr lang="en-US" sz="1200" dirty="0" smtClean="0"/>
              <a:t> </a:t>
            </a:r>
            <a:r>
              <a:rPr lang="en-US" sz="1200" dirty="0" err="1" smtClean="0"/>
              <a:t>harddisc’ler</a:t>
            </a:r>
            <a:r>
              <a:rPr lang="en-US" sz="1200" dirty="0" smtClean="0"/>
              <a:t> </a:t>
            </a:r>
            <a:r>
              <a:rPr lang="en-US" sz="1200" dirty="0" err="1" smtClean="0"/>
              <a:t>manyetik</a:t>
            </a:r>
            <a:r>
              <a:rPr lang="en-US" sz="1200" dirty="0" smtClean="0"/>
              <a:t> </a:t>
            </a:r>
            <a:r>
              <a:rPr lang="en-US" sz="1200" dirty="0" err="1" smtClean="0"/>
              <a:t>alandan</a:t>
            </a:r>
            <a:r>
              <a:rPr lang="en-US" sz="1200" dirty="0" smtClean="0"/>
              <a:t> </a:t>
            </a:r>
            <a:r>
              <a:rPr lang="en-US" sz="1200" dirty="0" err="1" smtClean="0"/>
              <a:t>etkilenir</a:t>
            </a:r>
            <a:r>
              <a:rPr lang="en-US" sz="1200" dirty="0" smtClean="0"/>
              <a:t> mi? Evet </a:t>
            </a:r>
            <a:r>
              <a:rPr lang="en-US" sz="1200" dirty="0" err="1" smtClean="0"/>
              <a:t>etkilenir</a:t>
            </a:r>
            <a:r>
              <a:rPr lang="en-US" sz="1200" dirty="0" smtClean="0"/>
              <a:t> </a:t>
            </a:r>
            <a:r>
              <a:rPr lang="en-US" sz="1200" dirty="0" err="1" smtClean="0"/>
              <a:t>gerekli</a:t>
            </a:r>
            <a:r>
              <a:rPr lang="en-US" sz="1200" dirty="0" smtClean="0"/>
              <a:t> </a:t>
            </a:r>
            <a:r>
              <a:rPr lang="en-US" sz="1200" dirty="0" err="1" smtClean="0"/>
              <a:t>gucte</a:t>
            </a:r>
            <a:r>
              <a:rPr lang="en-US" sz="1200" dirty="0" smtClean="0"/>
              <a:t> </a:t>
            </a:r>
            <a:r>
              <a:rPr lang="en-US" sz="1200" dirty="0" err="1" smtClean="0"/>
              <a:t>manyetik</a:t>
            </a:r>
            <a:r>
              <a:rPr lang="en-US" sz="1200" dirty="0" smtClean="0"/>
              <a:t> </a:t>
            </a:r>
            <a:r>
              <a:rPr lang="en-US" sz="1200" dirty="0" err="1" smtClean="0"/>
              <a:t>alana</a:t>
            </a:r>
            <a:r>
              <a:rPr lang="en-US" sz="1200" dirty="0" smtClean="0"/>
              <a:t> </a:t>
            </a:r>
            <a:r>
              <a:rPr lang="en-US" sz="1200" dirty="0" err="1" smtClean="0"/>
              <a:t>tabi</a:t>
            </a:r>
            <a:r>
              <a:rPr lang="en-US" sz="1200" dirty="0" smtClean="0"/>
              <a:t> </a:t>
            </a:r>
            <a:r>
              <a:rPr lang="en-US" sz="1200" dirty="0" err="1" smtClean="0"/>
              <a:t>tutulursa</a:t>
            </a:r>
            <a:r>
              <a:rPr lang="en-US" sz="1200" dirty="0" smtClean="0"/>
              <a:t> </a:t>
            </a:r>
            <a:r>
              <a:rPr lang="en-US" sz="1200" dirty="0" err="1" smtClean="0"/>
              <a:t>harddisc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durumda</a:t>
            </a:r>
            <a:r>
              <a:rPr lang="en-US" sz="1200" dirty="0" smtClean="0"/>
              <a:t> o </a:t>
            </a:r>
            <a:r>
              <a:rPr lang="en-US" sz="1200" dirty="0" err="1" smtClean="0"/>
              <a:t>harddisci</a:t>
            </a:r>
            <a:r>
              <a:rPr lang="en-US" sz="1200" dirty="0" smtClean="0"/>
              <a:t> </a:t>
            </a:r>
            <a:r>
              <a:rPr lang="en-US" sz="1200" dirty="0" err="1" smtClean="0"/>
              <a:t>bozarsiniz</a:t>
            </a:r>
            <a:r>
              <a:rPr lang="en-US" sz="1200" dirty="0" smtClean="0"/>
              <a:t>. </a:t>
            </a:r>
            <a:r>
              <a:rPr lang="en-US" sz="1200" dirty="0" err="1" smtClean="0"/>
              <a:t>Iste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deger</a:t>
            </a:r>
            <a:r>
              <a:rPr lang="en-US" sz="1200" dirty="0" smtClean="0"/>
              <a:t> </a:t>
            </a:r>
            <a:r>
              <a:rPr lang="en-US" sz="1200" dirty="0" err="1" smtClean="0"/>
              <a:t>Hard’da</a:t>
            </a:r>
            <a:r>
              <a:rPr lang="en-US" sz="1200" dirty="0" smtClean="0"/>
              <a:t> </a:t>
            </a:r>
            <a:r>
              <a:rPr lang="en-US" sz="1200" dirty="0" err="1" smtClean="0"/>
              <a:t>daha</a:t>
            </a:r>
            <a:r>
              <a:rPr lang="en-US" sz="1200" dirty="0" smtClean="0"/>
              <a:t> </a:t>
            </a:r>
            <a:r>
              <a:rPr lang="en-US" sz="1200" dirty="0" err="1" smtClean="0"/>
              <a:t>zorken</a:t>
            </a:r>
            <a:r>
              <a:rPr lang="en-US" sz="1200" dirty="0" smtClean="0"/>
              <a:t> </a:t>
            </a:r>
            <a:r>
              <a:rPr lang="en-US" sz="1200" dirty="0" err="1" smtClean="0"/>
              <a:t>Soft’da</a:t>
            </a:r>
            <a:r>
              <a:rPr lang="en-US" sz="1200" dirty="0" smtClean="0"/>
              <a:t> </a:t>
            </a:r>
            <a:r>
              <a:rPr lang="en-US" sz="1200" dirty="0" err="1" smtClean="0"/>
              <a:t>daha</a:t>
            </a:r>
            <a:r>
              <a:rPr lang="en-US" sz="1200" dirty="0" smtClean="0"/>
              <a:t> </a:t>
            </a:r>
            <a:r>
              <a:rPr lang="en-US" sz="1200" dirty="0" err="1" smtClean="0"/>
              <a:t>kolaydir</a:t>
            </a:r>
            <a:r>
              <a:rPr lang="en-US" sz="1200" dirty="0" smtClean="0"/>
              <a:t>. Hard </a:t>
            </a:r>
            <a:r>
              <a:rPr lang="en-US" sz="1200" dirty="0" err="1" smtClean="0"/>
              <a:t>daha</a:t>
            </a:r>
            <a:r>
              <a:rPr lang="en-US" sz="1200" dirty="0" smtClean="0"/>
              <a:t> </a:t>
            </a:r>
            <a:r>
              <a:rPr lang="en-US" sz="1200" dirty="0" err="1" smtClean="0"/>
              <a:t>dayanikli</a:t>
            </a:r>
            <a:r>
              <a:rPr lang="en-US" sz="1200" dirty="0" smtClean="0"/>
              <a:t> </a:t>
            </a:r>
            <a:r>
              <a:rPr lang="en-US" sz="1200" dirty="0" err="1" smtClean="0"/>
              <a:t>yani</a:t>
            </a:r>
            <a:r>
              <a:rPr lang="en-US" sz="1200" dirty="0" smtClean="0"/>
              <a:t> evet </a:t>
            </a:r>
            <a:r>
              <a:rPr lang="en-US" sz="1200" dirty="0" err="1" smtClean="0"/>
              <a:t>ama</a:t>
            </a:r>
            <a:r>
              <a:rPr lang="en-US" sz="1200" dirty="0" smtClean="0"/>
              <a:t> </a:t>
            </a:r>
            <a:r>
              <a:rPr lang="en-US" sz="1200" dirty="0" err="1" smtClean="0"/>
              <a:t>veri</a:t>
            </a:r>
            <a:r>
              <a:rPr lang="en-US" sz="1200" dirty="0" smtClean="0"/>
              <a:t> </a:t>
            </a:r>
            <a:r>
              <a:rPr lang="en-US" sz="1200" dirty="0" err="1" smtClean="0"/>
              <a:t>kaydi</a:t>
            </a:r>
            <a:r>
              <a:rPr lang="en-US" sz="1200" dirty="0" smtClean="0"/>
              <a:t> </a:t>
            </a:r>
            <a:r>
              <a:rPr lang="en-US" sz="1200" dirty="0" err="1" smtClean="0"/>
              <a:t>yapmak</a:t>
            </a:r>
            <a:r>
              <a:rPr lang="en-US" sz="1200" dirty="0" smtClean="0"/>
              <a:t> </a:t>
            </a:r>
            <a:r>
              <a:rPr lang="en-US" sz="1200" dirty="0" err="1" smtClean="0"/>
              <a:t>icin</a:t>
            </a:r>
            <a:r>
              <a:rPr lang="en-US" sz="1200" dirty="0" smtClean="0"/>
              <a:t> de </a:t>
            </a:r>
            <a:r>
              <a:rPr lang="en-US" sz="1200" dirty="0" err="1" smtClean="0"/>
              <a:t>daha</a:t>
            </a:r>
            <a:r>
              <a:rPr lang="en-US" sz="1200" dirty="0" smtClean="0"/>
              <a:t> </a:t>
            </a:r>
            <a:r>
              <a:rPr lang="en-US" sz="1200" dirty="0" err="1" smtClean="0"/>
              <a:t>yuksek</a:t>
            </a:r>
            <a:r>
              <a:rPr lang="en-US" sz="1200" dirty="0" smtClean="0"/>
              <a:t> </a:t>
            </a:r>
            <a:r>
              <a:rPr lang="en-US" sz="1200" dirty="0" err="1" smtClean="0"/>
              <a:t>akim</a:t>
            </a:r>
            <a:r>
              <a:rPr lang="en-US" sz="1200" dirty="0" smtClean="0"/>
              <a:t> </a:t>
            </a:r>
            <a:r>
              <a:rPr lang="en-US" sz="1200" dirty="0" err="1" smtClean="0"/>
              <a:t>olusturmamiz</a:t>
            </a:r>
            <a:r>
              <a:rPr lang="en-US" sz="1200" dirty="0" smtClean="0"/>
              <a:t> </a:t>
            </a:r>
            <a:r>
              <a:rPr lang="en-US" sz="1200" dirty="0" err="1" smtClean="0"/>
              <a:t>gerekir</a:t>
            </a:r>
            <a:r>
              <a:rPr lang="en-US" sz="1200" dirty="0" smtClean="0"/>
              <a:t> </a:t>
            </a:r>
            <a:r>
              <a:rPr lang="en-US" sz="1200" dirty="0" err="1" smtClean="0"/>
              <a:t>Soft’a</a:t>
            </a:r>
            <a:r>
              <a:rPr lang="en-US" sz="1200" dirty="0" smtClean="0"/>
              <a:t> gore de </a:t>
            </a:r>
            <a:r>
              <a:rPr lang="en-US" sz="1200" dirty="0" err="1" smtClean="0"/>
              <a:t>dezavantaji</a:t>
            </a:r>
            <a:r>
              <a:rPr lang="en-US" sz="1200" dirty="0" smtClean="0"/>
              <a:t> </a:t>
            </a:r>
            <a:r>
              <a:rPr lang="en-US" sz="1200" dirty="0" err="1" smtClean="0"/>
              <a:t>budur</a:t>
            </a:r>
            <a:r>
              <a:rPr lang="en-US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Sagda</a:t>
            </a:r>
            <a:r>
              <a:rPr lang="en-US" sz="1200" dirty="0" smtClean="0"/>
              <a:t> </a:t>
            </a:r>
            <a:r>
              <a:rPr lang="en-US" sz="1200" dirty="0" err="1" smtClean="0"/>
              <a:t>gordugunuz</a:t>
            </a:r>
            <a:r>
              <a:rPr lang="en-US" sz="1200" dirty="0" smtClean="0"/>
              <a:t> </a:t>
            </a:r>
            <a:r>
              <a:rPr lang="en-US" sz="1200" dirty="0" err="1" smtClean="0"/>
              <a:t>degerler</a:t>
            </a:r>
            <a:r>
              <a:rPr lang="en-US" sz="1200" dirty="0" smtClean="0"/>
              <a:t> </a:t>
            </a:r>
            <a:r>
              <a:rPr lang="en-US" sz="1200" dirty="0" err="1" smtClean="0"/>
              <a:t>ise</a:t>
            </a:r>
            <a:r>
              <a:rPr lang="en-US" sz="1200" dirty="0" smtClean="0"/>
              <a:t> </a:t>
            </a:r>
            <a:r>
              <a:rPr lang="en-US" sz="1200" dirty="0" err="1" smtClean="0"/>
              <a:t>ferromanyetik</a:t>
            </a:r>
            <a:r>
              <a:rPr lang="en-US" sz="1200" dirty="0" smtClean="0"/>
              <a:t> </a:t>
            </a:r>
            <a:r>
              <a:rPr lang="en-US" sz="1200" dirty="0" err="1" smtClean="0"/>
              <a:t>malzemenin</a:t>
            </a:r>
            <a:r>
              <a:rPr lang="en-US" sz="1200" dirty="0" smtClean="0"/>
              <a:t> </a:t>
            </a:r>
            <a:r>
              <a:rPr lang="en-US" sz="1200" dirty="0" err="1" smtClean="0"/>
              <a:t>yapisini</a:t>
            </a:r>
            <a:r>
              <a:rPr lang="en-US" sz="1200" dirty="0" smtClean="0"/>
              <a:t> </a:t>
            </a:r>
            <a:r>
              <a:rPr lang="en-US" sz="1200" dirty="0" err="1" smtClean="0"/>
              <a:t>bozan</a:t>
            </a:r>
            <a:r>
              <a:rPr lang="en-US" sz="1200" dirty="0" smtClean="0"/>
              <a:t> </a:t>
            </a:r>
            <a:r>
              <a:rPr lang="en-US" sz="1200" dirty="0" err="1" smtClean="0"/>
              <a:t>sicaklik</a:t>
            </a:r>
            <a:r>
              <a:rPr lang="en-US" sz="1200" dirty="0" smtClean="0"/>
              <a:t> </a:t>
            </a:r>
            <a:r>
              <a:rPr lang="en-US" sz="1200" dirty="0" err="1" smtClean="0"/>
              <a:t>degerleridir</a:t>
            </a:r>
            <a:r>
              <a:rPr lang="en-US" sz="1200" dirty="0" smtClean="0"/>
              <a:t>. </a:t>
            </a:r>
            <a:r>
              <a:rPr lang="en-US" sz="1200" dirty="0" err="1" smtClean="0"/>
              <a:t>Yani</a:t>
            </a:r>
            <a:r>
              <a:rPr lang="en-US" sz="1200" dirty="0" smtClean="0"/>
              <a:t> </a:t>
            </a:r>
            <a:r>
              <a:rPr lang="en-US" sz="1200" dirty="0" err="1" smtClean="0"/>
              <a:t>siz</a:t>
            </a:r>
            <a:r>
              <a:rPr lang="en-US" sz="1200" dirty="0" smtClean="0"/>
              <a:t> </a:t>
            </a:r>
            <a:r>
              <a:rPr lang="en-US" sz="1200" dirty="0" err="1" smtClean="0"/>
              <a:t>demire</a:t>
            </a:r>
            <a:r>
              <a:rPr lang="en-US" sz="1200" dirty="0" smtClean="0"/>
              <a:t> 770 </a:t>
            </a:r>
            <a:r>
              <a:rPr lang="en-US" sz="1200" dirty="0" err="1" smtClean="0"/>
              <a:t>derece</a:t>
            </a:r>
            <a:r>
              <a:rPr lang="en-US" sz="1200" dirty="0" smtClean="0"/>
              <a:t> </a:t>
            </a:r>
            <a:r>
              <a:rPr lang="en-US" sz="1200" dirty="0" err="1" smtClean="0"/>
              <a:t>sicaklik</a:t>
            </a:r>
            <a:r>
              <a:rPr lang="en-US" sz="1200" dirty="0" smtClean="0"/>
              <a:t> </a:t>
            </a:r>
            <a:r>
              <a:rPr lang="en-US" sz="1200" dirty="0" err="1" smtClean="0"/>
              <a:t>uygularsaniz</a:t>
            </a:r>
            <a:r>
              <a:rPr lang="en-US" sz="1200" dirty="0" smtClean="0"/>
              <a:t> </a:t>
            </a:r>
            <a:r>
              <a:rPr lang="en-US" sz="1200" dirty="0" err="1" smtClean="0"/>
              <a:t>artik</a:t>
            </a:r>
            <a:r>
              <a:rPr lang="en-US" sz="1200" dirty="0" smtClean="0"/>
              <a:t> o </a:t>
            </a:r>
            <a:r>
              <a:rPr lang="en-US" sz="1200" dirty="0" err="1" smtClean="0"/>
              <a:t>demirin</a:t>
            </a:r>
            <a:r>
              <a:rPr lang="en-US" sz="1200" dirty="0" smtClean="0"/>
              <a:t> </a:t>
            </a:r>
            <a:r>
              <a:rPr lang="en-US" sz="1200" dirty="0" err="1" smtClean="0"/>
              <a:t>ferromanyetik</a:t>
            </a:r>
            <a:r>
              <a:rPr lang="en-US" sz="1200" dirty="0" smtClean="0"/>
              <a:t> </a:t>
            </a:r>
            <a:r>
              <a:rPr lang="en-US" sz="1200" dirty="0" err="1" smtClean="0"/>
              <a:t>ozelligi</a:t>
            </a:r>
            <a:r>
              <a:rPr lang="en-US" sz="1200" dirty="0" smtClean="0"/>
              <a:t> </a:t>
            </a:r>
            <a:r>
              <a:rPr lang="en-US" sz="1200" dirty="0" err="1" smtClean="0"/>
              <a:t>falan</a:t>
            </a:r>
            <a:r>
              <a:rPr lang="en-US" sz="1200" dirty="0" smtClean="0"/>
              <a:t> </a:t>
            </a:r>
            <a:r>
              <a:rPr lang="en-US" sz="1200" dirty="0" err="1" smtClean="0"/>
              <a:t>kalmaz</a:t>
            </a:r>
            <a:r>
              <a:rPr lang="en-US" sz="1200" dirty="0" smtClean="0"/>
              <a:t> </a:t>
            </a:r>
            <a:r>
              <a:rPr lang="en-US" sz="1200" dirty="0" err="1" smtClean="0"/>
              <a:t>bicak</a:t>
            </a:r>
            <a:r>
              <a:rPr lang="en-US" sz="1200" dirty="0" smtClean="0"/>
              <a:t> </a:t>
            </a:r>
            <a:r>
              <a:rPr lang="en-US" sz="1200" dirty="0" err="1" smtClean="0"/>
              <a:t>gibi</a:t>
            </a:r>
            <a:r>
              <a:rPr lang="en-US" sz="1200" dirty="0" smtClean="0"/>
              <a:t> </a:t>
            </a:r>
            <a:r>
              <a:rPr lang="en-US" sz="1200" dirty="0" err="1" smtClean="0"/>
              <a:t>kesilir</a:t>
            </a:r>
            <a:r>
              <a:rPr lang="en-US" sz="1200" dirty="0" smtClean="0"/>
              <a:t>. Sag </a:t>
            </a:r>
            <a:r>
              <a:rPr lang="en-US" sz="1200" dirty="0" err="1" smtClean="0"/>
              <a:t>tarafdaki</a:t>
            </a:r>
            <a:r>
              <a:rPr lang="en-US" sz="1200" dirty="0" smtClean="0"/>
              <a:t> Tesla </a:t>
            </a:r>
            <a:r>
              <a:rPr lang="en-US" sz="1200" dirty="0" err="1" smtClean="0"/>
              <a:t>degerleri</a:t>
            </a:r>
            <a:r>
              <a:rPr lang="en-US" sz="1200" dirty="0" smtClean="0"/>
              <a:t> </a:t>
            </a:r>
            <a:r>
              <a:rPr lang="en-US" sz="1200" dirty="0" err="1" smtClean="0"/>
              <a:t>ise</a:t>
            </a:r>
            <a:r>
              <a:rPr lang="en-US" sz="1200" dirty="0" smtClean="0"/>
              <a:t> </a:t>
            </a:r>
            <a:r>
              <a:rPr lang="en-US" sz="1200" dirty="0" err="1" smtClean="0"/>
              <a:t>doyum</a:t>
            </a:r>
            <a:r>
              <a:rPr lang="en-US" sz="1200" dirty="0" smtClean="0"/>
              <a:t> </a:t>
            </a:r>
            <a:r>
              <a:rPr lang="en-US" sz="1200" dirty="0" err="1" smtClean="0"/>
              <a:t>noktalarini</a:t>
            </a:r>
            <a:r>
              <a:rPr lang="en-US" sz="1200" dirty="0" smtClean="0"/>
              <a:t> </a:t>
            </a:r>
            <a:r>
              <a:rPr lang="en-US" sz="1200" dirty="0" err="1" smtClean="0"/>
              <a:t>gosterir</a:t>
            </a:r>
            <a:r>
              <a:rPr lang="en-US" sz="1200" dirty="0" smtClean="0"/>
              <a:t>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32" y="4312933"/>
            <a:ext cx="3157768" cy="25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5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0" y="0"/>
            <a:ext cx="12192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err="1" smtClean="0"/>
              <a:t>Yine</a:t>
            </a:r>
            <a:r>
              <a:rPr lang="en-US" sz="1200" dirty="0" smtClean="0"/>
              <a:t> Faraday </a:t>
            </a:r>
            <a:r>
              <a:rPr lang="en-US" sz="1200" dirty="0" err="1" smtClean="0"/>
              <a:t>kanunlarindan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tanesinde</a:t>
            </a:r>
            <a:r>
              <a:rPr lang="en-US" sz="1200" dirty="0" smtClean="0"/>
              <a:t> </a:t>
            </a:r>
            <a:r>
              <a:rPr lang="en-US" sz="1200" dirty="0" err="1" smtClean="0"/>
              <a:t>eger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iletken</a:t>
            </a:r>
            <a:r>
              <a:rPr lang="en-US" sz="1200" dirty="0" smtClean="0"/>
              <a:t> </a:t>
            </a:r>
            <a:r>
              <a:rPr lang="en-US" sz="1200" dirty="0" err="1" smtClean="0"/>
              <a:t>telden</a:t>
            </a:r>
            <a:r>
              <a:rPr lang="en-US" sz="1200" dirty="0" smtClean="0"/>
              <a:t> </a:t>
            </a:r>
            <a:r>
              <a:rPr lang="en-US" sz="1200" dirty="0" err="1" smtClean="0"/>
              <a:t>akittiginiz</a:t>
            </a:r>
            <a:r>
              <a:rPr lang="en-US" sz="1200" dirty="0" smtClean="0"/>
              <a:t> </a:t>
            </a:r>
            <a:r>
              <a:rPr lang="en-US" sz="1200" dirty="0" err="1" smtClean="0"/>
              <a:t>akim</a:t>
            </a:r>
            <a:r>
              <a:rPr lang="en-US" sz="1200" dirty="0" smtClean="0"/>
              <a:t> </a:t>
            </a:r>
            <a:r>
              <a:rPr lang="en-US" sz="1200" dirty="0" err="1" smtClean="0"/>
              <a:t>sabitse</a:t>
            </a:r>
            <a:r>
              <a:rPr lang="en-US" sz="1200" dirty="0" smtClean="0"/>
              <a:t> </a:t>
            </a:r>
            <a:r>
              <a:rPr lang="en-US" sz="1200" dirty="0" err="1" smtClean="0"/>
              <a:t>eger</a:t>
            </a:r>
            <a:r>
              <a:rPr lang="en-US" sz="1200" dirty="0" smtClean="0"/>
              <a:t> </a:t>
            </a:r>
            <a:r>
              <a:rPr lang="en-US" sz="1200" dirty="0" err="1" smtClean="0"/>
              <a:t>olusan</a:t>
            </a:r>
            <a:r>
              <a:rPr lang="en-US" sz="1200" dirty="0" smtClean="0"/>
              <a:t> </a:t>
            </a:r>
            <a:r>
              <a:rPr lang="en-US" sz="1200" dirty="0" err="1" smtClean="0"/>
              <a:t>manyetik</a:t>
            </a:r>
            <a:r>
              <a:rPr lang="en-US" sz="1200" dirty="0" smtClean="0"/>
              <a:t> </a:t>
            </a:r>
            <a:r>
              <a:rPr lang="en-US" sz="1200" dirty="0" err="1" smtClean="0"/>
              <a:t>alan</a:t>
            </a:r>
            <a:r>
              <a:rPr lang="en-US" sz="1200" dirty="0" smtClean="0"/>
              <a:t> da </a:t>
            </a:r>
            <a:r>
              <a:rPr lang="en-US" sz="1200" dirty="0" err="1" smtClean="0"/>
              <a:t>sabittir</a:t>
            </a:r>
            <a:r>
              <a:rPr lang="en-US" sz="1200" dirty="0" smtClean="0"/>
              <a:t> </a:t>
            </a:r>
            <a:r>
              <a:rPr lang="en-US" sz="1200" dirty="0" err="1" smtClean="0"/>
              <a:t>ve</a:t>
            </a:r>
            <a:r>
              <a:rPr lang="en-US" sz="1200" dirty="0" smtClean="0"/>
              <a:t> </a:t>
            </a:r>
            <a:r>
              <a:rPr lang="en-US" sz="1200" dirty="0" err="1" smtClean="0"/>
              <a:t>gucu</a:t>
            </a:r>
            <a:r>
              <a:rPr lang="en-US" sz="1200" dirty="0" smtClean="0"/>
              <a:t> </a:t>
            </a:r>
            <a:r>
              <a:rPr lang="en-US" sz="1200" dirty="0" err="1" smtClean="0"/>
              <a:t>degismez</a:t>
            </a:r>
            <a:r>
              <a:rPr lang="en-US" sz="1200" dirty="0" smtClean="0"/>
              <a:t>. </a:t>
            </a:r>
            <a:r>
              <a:rPr lang="en-US" sz="1200" dirty="0" err="1" smtClean="0"/>
              <a:t>Ve</a:t>
            </a:r>
            <a:r>
              <a:rPr lang="en-US" sz="1200" dirty="0" smtClean="0"/>
              <a:t> </a:t>
            </a:r>
            <a:r>
              <a:rPr lang="en-US" sz="1200" dirty="0" err="1" smtClean="0"/>
              <a:t>gucu</a:t>
            </a:r>
            <a:r>
              <a:rPr lang="en-US" sz="1200" dirty="0" smtClean="0"/>
              <a:t> </a:t>
            </a:r>
            <a:r>
              <a:rPr lang="en-US" sz="1200" dirty="0" err="1" smtClean="0"/>
              <a:t>sabit</a:t>
            </a:r>
            <a:r>
              <a:rPr lang="en-US" sz="1200" dirty="0" smtClean="0"/>
              <a:t> </a:t>
            </a:r>
            <a:r>
              <a:rPr lang="en-US" sz="1200" dirty="0" err="1" smtClean="0"/>
              <a:t>olan</a:t>
            </a:r>
            <a:r>
              <a:rPr lang="en-US" sz="1200" dirty="0" smtClean="0"/>
              <a:t> </a:t>
            </a:r>
            <a:r>
              <a:rPr lang="en-US" sz="1200" dirty="0" err="1" smtClean="0"/>
              <a:t>manyetik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alana</a:t>
            </a:r>
            <a:r>
              <a:rPr lang="en-US" sz="1200" dirty="0" smtClean="0"/>
              <a:t> </a:t>
            </a:r>
            <a:r>
              <a:rPr lang="en-US" sz="1200" dirty="0" err="1" smtClean="0"/>
              <a:t>ikinci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iletken</a:t>
            </a:r>
            <a:r>
              <a:rPr lang="en-US" sz="1200" dirty="0" smtClean="0"/>
              <a:t> </a:t>
            </a:r>
            <a:r>
              <a:rPr lang="en-US" sz="1200" dirty="0" err="1" smtClean="0"/>
              <a:t>tel</a:t>
            </a:r>
            <a:r>
              <a:rPr lang="en-US" sz="1200" dirty="0" smtClean="0"/>
              <a:t> </a:t>
            </a:r>
            <a:r>
              <a:rPr lang="en-US" sz="1200" dirty="0" err="1" smtClean="0"/>
              <a:t>yaklastirirsak</a:t>
            </a:r>
            <a:r>
              <a:rPr lang="en-US" sz="1200" dirty="0" smtClean="0"/>
              <a:t> o </a:t>
            </a:r>
            <a:r>
              <a:rPr lang="en-US" sz="1200" dirty="0" err="1" smtClean="0"/>
              <a:t>iletken</a:t>
            </a:r>
            <a:r>
              <a:rPr lang="en-US" sz="1200" dirty="0" smtClean="0"/>
              <a:t> </a:t>
            </a:r>
            <a:r>
              <a:rPr lang="en-US" sz="1200" dirty="0" err="1" smtClean="0"/>
              <a:t>telden</a:t>
            </a:r>
            <a:r>
              <a:rPr lang="en-US" sz="1200" dirty="0" smtClean="0"/>
              <a:t> </a:t>
            </a:r>
            <a:r>
              <a:rPr lang="en-US" sz="1200" dirty="0" err="1" smtClean="0"/>
              <a:t>akim</a:t>
            </a:r>
            <a:r>
              <a:rPr lang="en-US" sz="1200" dirty="0" smtClean="0"/>
              <a:t> </a:t>
            </a:r>
            <a:r>
              <a:rPr lang="en-US" sz="1200" dirty="0" err="1" smtClean="0"/>
              <a:t>akmaz</a:t>
            </a:r>
            <a:r>
              <a:rPr lang="en-US" sz="1200" dirty="0" smtClean="0"/>
              <a:t>! </a:t>
            </a:r>
            <a:r>
              <a:rPr lang="en-US" sz="1200" dirty="0" err="1" smtClean="0"/>
              <a:t>Yani</a:t>
            </a:r>
            <a:r>
              <a:rPr lang="en-US" sz="1200" dirty="0" smtClean="0"/>
              <a:t> </a:t>
            </a:r>
            <a:r>
              <a:rPr lang="en-US" sz="1200" dirty="0" err="1" smtClean="0"/>
              <a:t>birinci</a:t>
            </a:r>
            <a:r>
              <a:rPr lang="en-US" sz="1200" dirty="0" smtClean="0"/>
              <a:t> </a:t>
            </a:r>
            <a:r>
              <a:rPr lang="en-US" sz="1200" dirty="0" err="1" smtClean="0"/>
              <a:t>teldeki</a:t>
            </a:r>
            <a:r>
              <a:rPr lang="en-US" sz="1200" dirty="0" smtClean="0"/>
              <a:t> </a:t>
            </a:r>
            <a:r>
              <a:rPr lang="en-US" sz="1200" dirty="0" err="1" smtClean="0"/>
              <a:t>akimi</a:t>
            </a:r>
            <a:r>
              <a:rPr lang="en-US" sz="1200" dirty="0" smtClean="0"/>
              <a:t> </a:t>
            </a:r>
            <a:r>
              <a:rPr lang="en-US" sz="1200" dirty="0" err="1" smtClean="0"/>
              <a:t>degistirmen</a:t>
            </a:r>
            <a:r>
              <a:rPr lang="en-US" sz="1200" dirty="0" smtClean="0"/>
              <a:t> </a:t>
            </a:r>
            <a:r>
              <a:rPr lang="en-US" sz="1200" dirty="0" err="1" smtClean="0"/>
              <a:t>lazim</a:t>
            </a:r>
            <a:r>
              <a:rPr lang="en-US" sz="1200" dirty="0" smtClean="0"/>
              <a:t> </a:t>
            </a:r>
            <a:r>
              <a:rPr lang="en-US" sz="1200" dirty="0" err="1" smtClean="0"/>
              <a:t>ki</a:t>
            </a:r>
            <a:r>
              <a:rPr lang="en-US" sz="1200" dirty="0" smtClean="0"/>
              <a:t> </a:t>
            </a:r>
            <a:r>
              <a:rPr lang="en-US" sz="1200" dirty="0" err="1" smtClean="0"/>
              <a:t>manyetik</a:t>
            </a:r>
            <a:r>
              <a:rPr lang="en-US" sz="1200" dirty="0" smtClean="0"/>
              <a:t> alanine </a:t>
            </a:r>
            <a:r>
              <a:rPr lang="en-US" sz="1200" dirty="0" err="1" smtClean="0"/>
              <a:t>gucu</a:t>
            </a:r>
            <a:r>
              <a:rPr lang="en-US" sz="1200" dirty="0" smtClean="0"/>
              <a:t> de </a:t>
            </a:r>
            <a:r>
              <a:rPr lang="en-US" sz="1200" dirty="0" err="1" smtClean="0"/>
              <a:t>degisken</a:t>
            </a:r>
            <a:r>
              <a:rPr lang="en-US" sz="1200" dirty="0" smtClean="0"/>
              <a:t> </a:t>
            </a:r>
            <a:r>
              <a:rPr lang="en-US" sz="1200" dirty="0" err="1" smtClean="0"/>
              <a:t>olsun</a:t>
            </a:r>
            <a:r>
              <a:rPr lang="en-US" sz="1200" dirty="0" smtClean="0"/>
              <a:t> </a:t>
            </a:r>
            <a:r>
              <a:rPr lang="en-US" sz="1200" dirty="0" err="1" smtClean="0"/>
              <a:t>ve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sayede</a:t>
            </a:r>
            <a:r>
              <a:rPr lang="en-US" sz="1200" dirty="0" smtClean="0"/>
              <a:t> </a:t>
            </a:r>
            <a:r>
              <a:rPr lang="en-US" sz="1200" dirty="0" err="1" smtClean="0"/>
              <a:t>ikinci</a:t>
            </a:r>
            <a:r>
              <a:rPr lang="en-US" sz="1200" dirty="0" smtClean="0"/>
              <a:t> </a:t>
            </a:r>
            <a:r>
              <a:rPr lang="en-US" sz="1200" dirty="0" err="1" smtClean="0"/>
              <a:t>telden</a:t>
            </a:r>
            <a:r>
              <a:rPr lang="en-US" sz="1200" dirty="0" smtClean="0"/>
              <a:t> </a:t>
            </a:r>
            <a:r>
              <a:rPr lang="en-US" sz="1200" dirty="0" err="1" smtClean="0"/>
              <a:t>akim</a:t>
            </a:r>
            <a:r>
              <a:rPr lang="en-US" sz="1200" dirty="0" smtClean="0"/>
              <a:t> </a:t>
            </a:r>
            <a:r>
              <a:rPr lang="en-US" sz="1200" dirty="0" err="1" smtClean="0"/>
              <a:t>aksin</a:t>
            </a:r>
            <a:r>
              <a:rPr lang="en-US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Iste</a:t>
            </a:r>
            <a:r>
              <a:rPr lang="en-US" sz="1200" dirty="0" smtClean="0"/>
              <a:t> </a:t>
            </a:r>
            <a:r>
              <a:rPr lang="en-US" sz="1200" dirty="0" err="1" smtClean="0"/>
              <a:t>ayni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mantik</a:t>
            </a:r>
            <a:r>
              <a:rPr lang="en-US" sz="1200" dirty="0" smtClean="0"/>
              <a:t> </a:t>
            </a:r>
            <a:r>
              <a:rPr lang="en-US" sz="1200" dirty="0" err="1" smtClean="0"/>
              <a:t>harddisc’lerde</a:t>
            </a:r>
            <a:r>
              <a:rPr lang="en-US" sz="1200" dirty="0" smtClean="0"/>
              <a:t> de </a:t>
            </a:r>
            <a:r>
              <a:rPr lang="en-US" sz="1200" dirty="0" err="1" smtClean="0"/>
              <a:t>vardir</a:t>
            </a:r>
            <a:r>
              <a:rPr lang="en-US" sz="1200" dirty="0"/>
              <a:t>.</a:t>
            </a:r>
            <a:r>
              <a:rPr lang="en-US" sz="1200" dirty="0" smtClean="0"/>
              <a:t> </a:t>
            </a:r>
            <a:r>
              <a:rPr lang="en-US" sz="1200" dirty="0" err="1" smtClean="0"/>
              <a:t>Simdi</a:t>
            </a:r>
            <a:r>
              <a:rPr lang="en-US" sz="1200" dirty="0" smtClean="0"/>
              <a:t> </a:t>
            </a:r>
            <a:r>
              <a:rPr lang="en-US" sz="1200" dirty="0" err="1" smtClean="0"/>
              <a:t>dusunecek</a:t>
            </a:r>
            <a:r>
              <a:rPr lang="en-US" sz="1200" dirty="0" smtClean="0"/>
              <a:t> </a:t>
            </a:r>
            <a:r>
              <a:rPr lang="en-US" sz="1200" dirty="0" err="1" smtClean="0"/>
              <a:t>olursak</a:t>
            </a:r>
            <a:r>
              <a:rPr lang="en-US" sz="1200" dirty="0" smtClean="0"/>
              <a:t> </a:t>
            </a:r>
            <a:r>
              <a:rPr lang="en-US" sz="1200" dirty="0" err="1" smtClean="0"/>
              <a:t>mesela</a:t>
            </a:r>
            <a:r>
              <a:rPr lang="en-US" sz="1200" dirty="0" smtClean="0"/>
              <a:t> </a:t>
            </a:r>
            <a:r>
              <a:rPr lang="en-US" sz="1200" dirty="0" err="1" smtClean="0"/>
              <a:t>atiyorum</a:t>
            </a:r>
            <a:r>
              <a:rPr lang="en-US" sz="1200" dirty="0" smtClean="0"/>
              <a:t> </a:t>
            </a:r>
            <a:r>
              <a:rPr lang="en-US" sz="1200" dirty="0" err="1" smtClean="0"/>
              <a:t>iste</a:t>
            </a:r>
            <a:r>
              <a:rPr lang="en-US" sz="1200" dirty="0" smtClean="0"/>
              <a:t> </a:t>
            </a:r>
            <a:r>
              <a:rPr lang="en-US" sz="1200" dirty="0" err="1" smtClean="0"/>
              <a:t>ferromanyetik</a:t>
            </a:r>
            <a:r>
              <a:rPr lang="en-US" sz="1200" dirty="0" smtClean="0"/>
              <a:t> </a:t>
            </a:r>
            <a:r>
              <a:rPr lang="en-US" sz="1200" dirty="0" err="1" smtClean="0"/>
              <a:t>malzemenin</a:t>
            </a:r>
            <a:r>
              <a:rPr lang="en-US" sz="1200" dirty="0" smtClean="0"/>
              <a:t> </a:t>
            </a:r>
            <a:r>
              <a:rPr lang="en-US" sz="1200" dirty="0" err="1" smtClean="0"/>
              <a:t>icindeki</a:t>
            </a:r>
            <a:r>
              <a:rPr lang="en-US" sz="1200" dirty="0" smtClean="0"/>
              <a:t> </a:t>
            </a:r>
            <a:r>
              <a:rPr lang="en-US" sz="1200" dirty="0" err="1" smtClean="0"/>
              <a:t>domainlerin</a:t>
            </a:r>
            <a:r>
              <a:rPr lang="en-US" sz="1200" dirty="0" smtClean="0"/>
              <a:t> </a:t>
            </a:r>
            <a:r>
              <a:rPr lang="en-US" sz="1200" dirty="0" err="1" smtClean="0"/>
              <a:t>hepsi</a:t>
            </a:r>
            <a:r>
              <a:rPr lang="en-US" sz="1200" dirty="0" smtClean="0"/>
              <a:t> </a:t>
            </a:r>
            <a:r>
              <a:rPr lang="en-US" sz="1200" dirty="0" err="1" smtClean="0"/>
              <a:t>ayni</a:t>
            </a:r>
            <a:r>
              <a:rPr lang="en-US" sz="1200" dirty="0" smtClean="0"/>
              <a:t> </a:t>
            </a:r>
            <a:r>
              <a:rPr lang="en-US" sz="1200" dirty="0" err="1" smtClean="0"/>
              <a:t>yonde</a:t>
            </a:r>
            <a:r>
              <a:rPr lang="en-US" sz="1200" dirty="0" smtClean="0"/>
              <a:t> </a:t>
            </a:r>
            <a:r>
              <a:rPr lang="en-US" sz="1200" dirty="0" err="1" smtClean="0"/>
              <a:t>ve</a:t>
            </a:r>
            <a:r>
              <a:rPr lang="en-US" sz="1200" dirty="0" smtClean="0"/>
              <a:t> </a:t>
            </a:r>
            <a:r>
              <a:rPr lang="en-US" sz="1200" dirty="0" err="1" smtClean="0"/>
              <a:t>siz</a:t>
            </a:r>
            <a:r>
              <a:rPr lang="en-US" sz="1200" dirty="0" smtClean="0"/>
              <a:t> </a:t>
            </a:r>
            <a:r>
              <a:rPr lang="en-US" sz="1200" dirty="0" err="1" smtClean="0"/>
              <a:t>okuma</a:t>
            </a:r>
            <a:r>
              <a:rPr lang="en-US" sz="1200" dirty="0" smtClean="0"/>
              <a:t> </a:t>
            </a:r>
            <a:r>
              <a:rPr lang="en-US" sz="1200" dirty="0" err="1" smtClean="0"/>
              <a:t>yazma</a:t>
            </a:r>
            <a:r>
              <a:rPr lang="en-US" sz="1200" dirty="0" smtClean="0"/>
              <a:t> </a:t>
            </a:r>
            <a:r>
              <a:rPr lang="en-US" sz="1200" dirty="0" err="1" smtClean="0"/>
              <a:t>kafasini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domainlere</a:t>
            </a:r>
            <a:r>
              <a:rPr lang="en-US" sz="1200" dirty="0" smtClean="0"/>
              <a:t> </a:t>
            </a:r>
            <a:r>
              <a:rPr lang="en-US" sz="1200" dirty="0" err="1" smtClean="0"/>
              <a:t>yaklastirdiniz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durumda</a:t>
            </a:r>
            <a:r>
              <a:rPr lang="en-US" sz="1200" dirty="0" smtClean="0"/>
              <a:t> o </a:t>
            </a:r>
            <a:r>
              <a:rPr lang="en-US" sz="1200" dirty="0" err="1" smtClean="0"/>
              <a:t>telden</a:t>
            </a:r>
            <a:r>
              <a:rPr lang="en-US" sz="1200" dirty="0" smtClean="0"/>
              <a:t> </a:t>
            </a:r>
            <a:r>
              <a:rPr lang="en-US" sz="1200" dirty="0" err="1" smtClean="0"/>
              <a:t>akim</a:t>
            </a:r>
            <a:r>
              <a:rPr lang="en-US" sz="1200" dirty="0" smtClean="0"/>
              <a:t> </a:t>
            </a:r>
            <a:r>
              <a:rPr lang="en-US" sz="1200" dirty="0" err="1" smtClean="0"/>
              <a:t>akmaz</a:t>
            </a:r>
            <a:r>
              <a:rPr lang="en-US" sz="1200" dirty="0" smtClean="0"/>
              <a:t>. </a:t>
            </a:r>
            <a:r>
              <a:rPr lang="en-US" sz="1200" dirty="0" err="1" smtClean="0"/>
              <a:t>Yani</a:t>
            </a:r>
            <a:r>
              <a:rPr lang="en-US" sz="1200" dirty="0" smtClean="0"/>
              <a:t> </a:t>
            </a:r>
            <a:r>
              <a:rPr lang="en-US" sz="1200" dirty="0" err="1" smtClean="0"/>
              <a:t>okuma</a:t>
            </a:r>
            <a:r>
              <a:rPr lang="en-US" sz="1200" dirty="0" smtClean="0"/>
              <a:t> </a:t>
            </a:r>
            <a:r>
              <a:rPr lang="en-US" sz="1200" dirty="0" err="1" smtClean="0"/>
              <a:t>yazma</a:t>
            </a:r>
            <a:r>
              <a:rPr lang="en-US" sz="1200" dirty="0" smtClean="0"/>
              <a:t> </a:t>
            </a:r>
            <a:r>
              <a:rPr lang="en-US" sz="1200" dirty="0" err="1" smtClean="0"/>
              <a:t>kafasinda</a:t>
            </a:r>
            <a:r>
              <a:rPr lang="en-US" sz="1200" dirty="0" smtClean="0"/>
              <a:t> </a:t>
            </a:r>
            <a:r>
              <a:rPr lang="en-US" sz="1200" dirty="0" err="1" smtClean="0"/>
              <a:t>hicbir</a:t>
            </a:r>
            <a:r>
              <a:rPr lang="en-US" sz="1200" dirty="0" smtClean="0"/>
              <a:t> </a:t>
            </a:r>
            <a:r>
              <a:rPr lang="en-US" sz="1200" dirty="0" err="1" smtClean="0"/>
              <a:t>gerilim</a:t>
            </a:r>
            <a:r>
              <a:rPr lang="en-US" sz="1200" dirty="0" smtClean="0"/>
              <a:t> </a:t>
            </a:r>
            <a:r>
              <a:rPr lang="en-US" sz="1200" dirty="0" err="1" smtClean="0"/>
              <a:t>olusmaz</a:t>
            </a:r>
            <a:r>
              <a:rPr lang="en-US" sz="1200" dirty="0" smtClean="0"/>
              <a:t> </a:t>
            </a:r>
            <a:r>
              <a:rPr lang="en-US" sz="1200" dirty="0" err="1" smtClean="0"/>
              <a:t>hicbir</a:t>
            </a:r>
            <a:r>
              <a:rPr lang="en-US" sz="1200" dirty="0" smtClean="0"/>
              <a:t> </a:t>
            </a:r>
            <a:r>
              <a:rPr lang="en-US" sz="1200" dirty="0" err="1" smtClean="0"/>
              <a:t>sey</a:t>
            </a:r>
            <a:r>
              <a:rPr lang="en-US" sz="1200" dirty="0" smtClean="0"/>
              <a:t> </a:t>
            </a:r>
            <a:r>
              <a:rPr lang="en-US" sz="1200" dirty="0" err="1" smtClean="0"/>
              <a:t>algilamaz</a:t>
            </a:r>
            <a:r>
              <a:rPr lang="en-US" sz="1200" dirty="0" smtClean="0"/>
              <a:t>. </a:t>
            </a:r>
            <a:r>
              <a:rPr lang="en-US" sz="1200" dirty="0" err="1" smtClean="0"/>
              <a:t>Ama</a:t>
            </a:r>
            <a:r>
              <a:rPr lang="en-US" sz="1200" dirty="0" smtClean="0"/>
              <a:t> </a:t>
            </a:r>
            <a:r>
              <a:rPr lang="en-US" sz="1200" dirty="0" err="1" smtClean="0"/>
              <a:t>domainleri</a:t>
            </a:r>
            <a:r>
              <a:rPr lang="en-US" sz="1200" dirty="0" smtClean="0"/>
              <a:t> </a:t>
            </a:r>
            <a:r>
              <a:rPr lang="en-US" sz="1200" dirty="0" err="1" smtClean="0"/>
              <a:t>eger</a:t>
            </a:r>
            <a:r>
              <a:rPr lang="en-US" sz="1200" dirty="0" smtClean="0"/>
              <a:t> biz </a:t>
            </a:r>
            <a:r>
              <a:rPr lang="en-US" sz="1200" dirty="0" err="1" smtClean="0"/>
              <a:t>ist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yukari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asagi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yukari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asagi</a:t>
            </a:r>
            <a:r>
              <a:rPr lang="en-US" sz="1200" dirty="0" smtClean="0"/>
              <a:t> </a:t>
            </a:r>
            <a:r>
              <a:rPr lang="en-US" sz="1200" dirty="0" err="1" smtClean="0"/>
              <a:t>hani</a:t>
            </a:r>
            <a:r>
              <a:rPr lang="en-US" sz="1200" dirty="0" smtClean="0"/>
              <a:t> </a:t>
            </a:r>
            <a:r>
              <a:rPr lang="en-US" sz="1200" dirty="0" err="1" smtClean="0"/>
              <a:t>komsular</a:t>
            </a:r>
            <a:r>
              <a:rPr lang="en-US" sz="1200" dirty="0" smtClean="0"/>
              <a:t> </a:t>
            </a:r>
            <a:r>
              <a:rPr lang="en-US" sz="1200" dirty="0" err="1" smtClean="0"/>
              <a:t>ters</a:t>
            </a:r>
            <a:r>
              <a:rPr lang="en-US" sz="1200" dirty="0" smtClean="0"/>
              <a:t> </a:t>
            </a:r>
            <a:r>
              <a:rPr lang="en-US" sz="1200" dirty="0" err="1" smtClean="0"/>
              <a:t>yonde</a:t>
            </a:r>
            <a:r>
              <a:rPr lang="en-US" sz="1200" dirty="0" smtClean="0"/>
              <a:t> </a:t>
            </a:r>
            <a:r>
              <a:rPr lang="en-US" sz="1200" dirty="0" err="1" smtClean="0"/>
              <a:t>olacak</a:t>
            </a:r>
            <a:r>
              <a:rPr lang="en-US" sz="1200" dirty="0" smtClean="0"/>
              <a:t> </a:t>
            </a:r>
            <a:r>
              <a:rPr lang="en-US" sz="1200" dirty="0" err="1" smtClean="0"/>
              <a:t>sekilde</a:t>
            </a:r>
            <a:r>
              <a:rPr lang="en-US" sz="1200" dirty="0" smtClean="0"/>
              <a:t> </a:t>
            </a:r>
            <a:r>
              <a:rPr lang="en-US" sz="1200" dirty="0" err="1" smtClean="0"/>
              <a:t>kutuplarsak</a:t>
            </a:r>
            <a:r>
              <a:rPr lang="en-US" sz="1200" dirty="0" smtClean="0"/>
              <a:t> </a:t>
            </a:r>
            <a:r>
              <a:rPr lang="en-US" sz="1200" dirty="0" err="1" smtClean="0"/>
              <a:t>hani</a:t>
            </a:r>
            <a:r>
              <a:rPr lang="en-US" sz="1200" dirty="0" smtClean="0"/>
              <a:t> </a:t>
            </a:r>
            <a:r>
              <a:rPr lang="en-US" sz="1200" dirty="0" err="1" smtClean="0"/>
              <a:t>diyoruz</a:t>
            </a:r>
            <a:r>
              <a:rPr lang="en-US" sz="1200" dirty="0" smtClean="0"/>
              <a:t> </a:t>
            </a:r>
            <a:r>
              <a:rPr lang="en-US" sz="1200" dirty="0" err="1" smtClean="0"/>
              <a:t>ya</a:t>
            </a:r>
            <a:r>
              <a:rPr lang="en-US" sz="1200" dirty="0" smtClean="0"/>
              <a:t> </a:t>
            </a:r>
            <a:r>
              <a:rPr lang="en-US" sz="1200" dirty="0" err="1" smtClean="0"/>
              <a:t>manyetik</a:t>
            </a:r>
            <a:r>
              <a:rPr lang="en-US" sz="1200" dirty="0" smtClean="0"/>
              <a:t> alanine </a:t>
            </a:r>
            <a:r>
              <a:rPr lang="en-US" sz="1200" dirty="0" err="1" smtClean="0"/>
              <a:t>gucunun</a:t>
            </a:r>
            <a:r>
              <a:rPr lang="en-US" sz="1200" dirty="0" smtClean="0"/>
              <a:t> </a:t>
            </a:r>
            <a:r>
              <a:rPr lang="en-US" sz="1200" dirty="0" err="1" smtClean="0"/>
              <a:t>degismesi</a:t>
            </a:r>
            <a:r>
              <a:rPr lang="en-US" sz="1200" dirty="0" smtClean="0"/>
              <a:t> </a:t>
            </a:r>
            <a:r>
              <a:rPr lang="en-US" sz="1200" dirty="0" err="1" smtClean="0"/>
              <a:t>onemlidir</a:t>
            </a:r>
            <a:r>
              <a:rPr lang="en-US" sz="1200" dirty="0" smtClean="0"/>
              <a:t> </a:t>
            </a:r>
            <a:r>
              <a:rPr lang="en-US" sz="1200" dirty="0" err="1" smtClean="0"/>
              <a:t>diye</a:t>
            </a:r>
            <a:r>
              <a:rPr lang="en-US" sz="1200" dirty="0" smtClean="0"/>
              <a:t> </a:t>
            </a:r>
            <a:r>
              <a:rPr lang="en-US" sz="1200" dirty="0" err="1" smtClean="0"/>
              <a:t>iste</a:t>
            </a:r>
            <a:r>
              <a:rPr lang="en-US" sz="1200" dirty="0" smtClean="0"/>
              <a:t> </a:t>
            </a:r>
            <a:r>
              <a:rPr lang="en-US" sz="1200" dirty="0" err="1" smtClean="0"/>
              <a:t>bunun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ucu</a:t>
            </a:r>
            <a:r>
              <a:rPr lang="en-US" sz="1200" dirty="0" smtClean="0"/>
              <a:t> </a:t>
            </a:r>
            <a:r>
              <a:rPr lang="en-US" sz="1200" dirty="0" err="1" smtClean="0"/>
              <a:t>yonunun</a:t>
            </a:r>
            <a:r>
              <a:rPr lang="en-US" sz="1200" dirty="0" smtClean="0"/>
              <a:t> </a:t>
            </a:r>
            <a:r>
              <a:rPr lang="en-US" sz="1200" dirty="0" err="1" smtClean="0"/>
              <a:t>degismesidir</a:t>
            </a:r>
            <a:r>
              <a:rPr lang="en-US" sz="1200" dirty="0" smtClean="0"/>
              <a:t> </a:t>
            </a:r>
            <a:r>
              <a:rPr lang="en-US" sz="1200" dirty="0" err="1" smtClean="0"/>
              <a:t>cunku</a:t>
            </a:r>
            <a:r>
              <a:rPr lang="en-US" sz="1200" dirty="0" smtClean="0"/>
              <a:t> </a:t>
            </a:r>
            <a:r>
              <a:rPr lang="en-US" sz="1200" dirty="0" err="1" smtClean="0"/>
              <a:t>atiyorum</a:t>
            </a:r>
            <a:r>
              <a:rPr lang="en-US" sz="1200" dirty="0" smtClean="0"/>
              <a:t> 10 </a:t>
            </a:r>
            <a:r>
              <a:rPr lang="en-US" sz="1200" dirty="0" err="1" smtClean="0"/>
              <a:t>ise</a:t>
            </a:r>
            <a:r>
              <a:rPr lang="en-US" sz="1200" dirty="0" smtClean="0"/>
              <a:t> </a:t>
            </a:r>
            <a:r>
              <a:rPr lang="en-US" sz="1200" dirty="0" err="1" smtClean="0"/>
              <a:t>deger</a:t>
            </a:r>
            <a:r>
              <a:rPr lang="en-US" sz="1200" dirty="0" smtClean="0"/>
              <a:t> -10 </a:t>
            </a:r>
            <a:r>
              <a:rPr lang="en-US" sz="1200" dirty="0" err="1" smtClean="0"/>
              <a:t>olur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buyuk</a:t>
            </a:r>
            <a:r>
              <a:rPr lang="en-US" sz="1200" dirty="0" smtClean="0"/>
              <a:t> </a:t>
            </a:r>
            <a:r>
              <a:rPr lang="en-US" sz="1200" dirty="0" err="1" smtClean="0"/>
              <a:t>guc</a:t>
            </a:r>
            <a:r>
              <a:rPr lang="en-US" sz="1200" dirty="0" smtClean="0"/>
              <a:t> </a:t>
            </a:r>
            <a:r>
              <a:rPr lang="en-US" sz="1200" dirty="0" err="1" smtClean="0"/>
              <a:t>degisimi</a:t>
            </a:r>
            <a:r>
              <a:rPr lang="en-US" sz="1200" dirty="0" smtClean="0"/>
              <a:t>  yon </a:t>
            </a:r>
            <a:r>
              <a:rPr lang="en-US" sz="1200" dirty="0" err="1" smtClean="0"/>
              <a:t>degisimi</a:t>
            </a:r>
            <a:r>
              <a:rPr lang="en-US" sz="1200" dirty="0" smtClean="0"/>
              <a:t> </a:t>
            </a:r>
            <a:r>
              <a:rPr lang="en-US" sz="1200" dirty="0" err="1" smtClean="0"/>
              <a:t>ile</a:t>
            </a:r>
            <a:r>
              <a:rPr lang="en-US" sz="1200" dirty="0" smtClean="0"/>
              <a:t> </a:t>
            </a:r>
            <a:r>
              <a:rPr lang="en-US" sz="1200" dirty="0" err="1" smtClean="0"/>
              <a:t>gelir</a:t>
            </a:r>
            <a:r>
              <a:rPr lang="en-US" sz="1200" dirty="0" smtClean="0"/>
              <a:t> </a:t>
            </a:r>
            <a:r>
              <a:rPr lang="en-US" sz="1200" dirty="0" err="1" smtClean="0"/>
              <a:t>yani</a:t>
            </a:r>
            <a:r>
              <a:rPr lang="en-US" sz="1200" dirty="0" smtClean="0"/>
              <a:t>. </a:t>
            </a:r>
            <a:r>
              <a:rPr lang="en-US" sz="1200" dirty="0" err="1" smtClean="0"/>
              <a:t>Iste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sekilde</a:t>
            </a:r>
            <a:r>
              <a:rPr lang="en-US" sz="1200" dirty="0" smtClean="0"/>
              <a:t> </a:t>
            </a:r>
            <a:r>
              <a:rPr lang="en-US" sz="1200" dirty="0" err="1" smtClean="0"/>
              <a:t>komsular</a:t>
            </a:r>
            <a:r>
              <a:rPr lang="en-US" sz="1200" dirty="0" smtClean="0"/>
              <a:t> </a:t>
            </a:r>
            <a:r>
              <a:rPr lang="en-US" sz="1200" dirty="0" err="1" smtClean="0"/>
              <a:t>arasindaki</a:t>
            </a:r>
            <a:r>
              <a:rPr lang="en-US" sz="1200" dirty="0"/>
              <a:t> </a:t>
            </a:r>
            <a:r>
              <a:rPr lang="en-US" sz="1200" dirty="0" smtClean="0"/>
              <a:t>tam o </a:t>
            </a:r>
            <a:r>
              <a:rPr lang="en-US" sz="1200" dirty="0" err="1" smtClean="0"/>
              <a:t>gecislerde</a:t>
            </a:r>
            <a:r>
              <a:rPr lang="en-US" sz="1200" dirty="0" smtClean="0"/>
              <a:t> </a:t>
            </a:r>
            <a:r>
              <a:rPr lang="en-US" sz="1200" dirty="0" err="1" smtClean="0"/>
              <a:t>guc</a:t>
            </a:r>
            <a:r>
              <a:rPr lang="en-US" sz="1200" dirty="0" smtClean="0"/>
              <a:t> </a:t>
            </a:r>
            <a:r>
              <a:rPr lang="en-US" sz="1200" dirty="0" err="1" smtClean="0"/>
              <a:t>degisimleri</a:t>
            </a:r>
            <a:r>
              <a:rPr lang="en-US" sz="1200" dirty="0" smtClean="0"/>
              <a:t> </a:t>
            </a:r>
            <a:r>
              <a:rPr lang="en-US" sz="1200" dirty="0" err="1" smtClean="0"/>
              <a:t>ile</a:t>
            </a:r>
            <a:r>
              <a:rPr lang="en-US" sz="1200" dirty="0" smtClean="0"/>
              <a:t> </a:t>
            </a:r>
            <a:r>
              <a:rPr lang="en-US" sz="1200" dirty="0" err="1" smtClean="0"/>
              <a:t>okuma</a:t>
            </a:r>
            <a:r>
              <a:rPr lang="en-US" sz="1200" dirty="0" smtClean="0"/>
              <a:t> </a:t>
            </a:r>
            <a:r>
              <a:rPr lang="en-US" sz="1200" dirty="0" err="1" smtClean="0"/>
              <a:t>yazma</a:t>
            </a:r>
            <a:r>
              <a:rPr lang="en-US" sz="1200" dirty="0" smtClean="0"/>
              <a:t> </a:t>
            </a:r>
            <a:r>
              <a:rPr lang="en-US" sz="1200" dirty="0" err="1" smtClean="0"/>
              <a:t>kafasinda</a:t>
            </a:r>
            <a:r>
              <a:rPr lang="en-US" sz="1200" dirty="0" smtClean="0"/>
              <a:t> </a:t>
            </a:r>
            <a:r>
              <a:rPr lang="en-US" sz="1200" dirty="0" err="1" smtClean="0"/>
              <a:t>akim</a:t>
            </a:r>
            <a:r>
              <a:rPr lang="en-US" sz="1200" dirty="0" smtClean="0"/>
              <a:t> </a:t>
            </a:r>
            <a:r>
              <a:rPr lang="en-US" sz="1200" dirty="0" err="1" smtClean="0"/>
              <a:t>olustururuz</a:t>
            </a:r>
            <a:r>
              <a:rPr lang="en-US" sz="1200" dirty="0" smtClean="0"/>
              <a:t>. </a:t>
            </a:r>
            <a:r>
              <a:rPr lang="en-US" sz="1200" dirty="0" err="1" smtClean="0"/>
              <a:t>Ve</a:t>
            </a:r>
            <a:r>
              <a:rPr lang="en-US" sz="1200" dirty="0" smtClean="0"/>
              <a:t> </a:t>
            </a:r>
            <a:r>
              <a:rPr lang="en-US" sz="1200" dirty="0" err="1" smtClean="0"/>
              <a:t>ordaki</a:t>
            </a:r>
            <a:r>
              <a:rPr lang="en-US" sz="1200" dirty="0" smtClean="0"/>
              <a:t> </a:t>
            </a:r>
            <a:r>
              <a:rPr lang="en-US" sz="1200" dirty="0" err="1" smtClean="0"/>
              <a:t>bitin</a:t>
            </a:r>
            <a:r>
              <a:rPr lang="en-US" sz="1200" dirty="0" smtClean="0"/>
              <a:t> </a:t>
            </a:r>
            <a:r>
              <a:rPr lang="en-US" sz="1200" dirty="0" err="1" smtClean="0"/>
              <a:t>degerini</a:t>
            </a:r>
            <a:r>
              <a:rPr lang="en-US" sz="1200" dirty="0" smtClean="0"/>
              <a:t> </a:t>
            </a:r>
            <a:r>
              <a:rPr lang="en-US" sz="1200" dirty="0" err="1" smtClean="0"/>
              <a:t>algilarken</a:t>
            </a:r>
            <a:r>
              <a:rPr lang="en-US" sz="1200" dirty="0" smtClean="0"/>
              <a:t> </a:t>
            </a:r>
            <a:r>
              <a:rPr lang="en-US" sz="1200" dirty="0" err="1" smtClean="0"/>
              <a:t>okuma</a:t>
            </a:r>
            <a:r>
              <a:rPr lang="en-US" sz="1200" dirty="0" smtClean="0"/>
              <a:t> </a:t>
            </a:r>
            <a:r>
              <a:rPr lang="en-US" sz="1200" dirty="0" err="1" smtClean="0"/>
              <a:t>yazma</a:t>
            </a:r>
            <a:r>
              <a:rPr lang="en-US" sz="1200" dirty="0" smtClean="0"/>
              <a:t> </a:t>
            </a:r>
            <a:r>
              <a:rPr lang="en-US" sz="1200" dirty="0" err="1" smtClean="0"/>
              <a:t>kafasindan</a:t>
            </a:r>
            <a:r>
              <a:rPr lang="en-US" sz="1200" dirty="0" smtClean="0"/>
              <a:t> </a:t>
            </a:r>
            <a:r>
              <a:rPr lang="en-US" sz="1200" dirty="0" err="1" smtClean="0"/>
              <a:t>akim</a:t>
            </a:r>
            <a:r>
              <a:rPr lang="en-US" sz="1200" dirty="0" smtClean="0"/>
              <a:t> </a:t>
            </a:r>
            <a:r>
              <a:rPr lang="en-US" sz="1200" dirty="0" err="1" smtClean="0"/>
              <a:t>akiyor</a:t>
            </a:r>
            <a:r>
              <a:rPr lang="en-US" sz="1200" dirty="0" smtClean="0"/>
              <a:t> mu? </a:t>
            </a:r>
            <a:r>
              <a:rPr lang="en-US" sz="1200" dirty="0" err="1" smtClean="0"/>
              <a:t>akmiyor</a:t>
            </a:r>
            <a:r>
              <a:rPr lang="en-US" sz="1200" dirty="0" smtClean="0"/>
              <a:t> mu? </a:t>
            </a:r>
            <a:r>
              <a:rPr lang="en-US" sz="1200" dirty="0" err="1" smtClean="0"/>
              <a:t>sadece</a:t>
            </a:r>
            <a:r>
              <a:rPr lang="en-US" sz="1200" dirty="0" smtClean="0"/>
              <a:t> </a:t>
            </a:r>
            <a:r>
              <a:rPr lang="en-US" sz="1200" dirty="0" err="1" smtClean="0"/>
              <a:t>buna</a:t>
            </a:r>
            <a:r>
              <a:rPr lang="en-US" sz="1200" dirty="0" smtClean="0"/>
              <a:t> </a:t>
            </a:r>
            <a:r>
              <a:rPr lang="en-US" sz="1200" dirty="0" err="1" smtClean="0"/>
              <a:t>bakilir</a:t>
            </a:r>
            <a:r>
              <a:rPr lang="en-US" sz="1200" dirty="0" smtClean="0"/>
              <a:t>. </a:t>
            </a:r>
            <a:r>
              <a:rPr lang="en-US" sz="1200" dirty="0" err="1" smtClean="0"/>
              <a:t>Yani</a:t>
            </a:r>
            <a:r>
              <a:rPr lang="en-US" sz="1200" dirty="0" smtClean="0"/>
              <a:t> 0 </a:t>
            </a:r>
            <a:r>
              <a:rPr lang="en-US" sz="1200" dirty="0" err="1" smtClean="0"/>
              <a:t>ve</a:t>
            </a:r>
            <a:r>
              <a:rPr lang="en-US" sz="1200" dirty="0" smtClean="0"/>
              <a:t> 1’lere </a:t>
            </a:r>
            <a:r>
              <a:rPr lang="en-US" sz="1200" dirty="0" err="1" smtClean="0"/>
              <a:t>buna</a:t>
            </a:r>
            <a:r>
              <a:rPr lang="en-US" sz="1200" dirty="0" smtClean="0"/>
              <a:t> </a:t>
            </a:r>
            <a:r>
              <a:rPr lang="en-US" sz="1200" dirty="0" err="1" smtClean="0"/>
              <a:t>bakarak</a:t>
            </a:r>
            <a:r>
              <a:rPr lang="en-US" sz="1200" dirty="0" smtClean="0"/>
              <a:t> o </a:t>
            </a:r>
            <a:r>
              <a:rPr lang="en-US" sz="1200" dirty="0" err="1" smtClean="0"/>
              <a:t>karari</a:t>
            </a:r>
            <a:r>
              <a:rPr lang="en-US" sz="1200" dirty="0" smtClean="0"/>
              <a:t> </a:t>
            </a:r>
            <a:r>
              <a:rPr lang="en-US" sz="1200" dirty="0" err="1" smtClean="0"/>
              <a:t>veriyor</a:t>
            </a:r>
            <a:r>
              <a:rPr lang="en-US" sz="1200" dirty="0" smtClean="0"/>
              <a:t>. </a:t>
            </a:r>
            <a:r>
              <a:rPr lang="en-US" sz="1200" dirty="0" err="1" smtClean="0"/>
              <a:t>Ama</a:t>
            </a:r>
            <a:r>
              <a:rPr lang="en-US" sz="1200" dirty="0" smtClean="0"/>
              <a:t> </a:t>
            </a:r>
            <a:r>
              <a:rPr lang="en-US" sz="1200" dirty="0" err="1" smtClean="0"/>
              <a:t>akim</a:t>
            </a:r>
            <a:r>
              <a:rPr lang="en-US" sz="1200" dirty="0" smtClean="0"/>
              <a:t> </a:t>
            </a:r>
            <a:r>
              <a:rPr lang="en-US" sz="1200" dirty="0" err="1" smtClean="0"/>
              <a:t>akiyorsa</a:t>
            </a:r>
            <a:r>
              <a:rPr lang="en-US" sz="1200" dirty="0" smtClean="0"/>
              <a:t> direct 1’dir </a:t>
            </a:r>
            <a:r>
              <a:rPr lang="en-US" sz="1200" dirty="0" err="1" smtClean="0"/>
              <a:t>iste</a:t>
            </a:r>
            <a:r>
              <a:rPr lang="en-US" sz="1200" dirty="0" smtClean="0"/>
              <a:t> </a:t>
            </a:r>
            <a:r>
              <a:rPr lang="en-US" sz="1200" dirty="0" err="1" smtClean="0"/>
              <a:t>akmiyorsa</a:t>
            </a:r>
            <a:r>
              <a:rPr lang="en-US" sz="1200" dirty="0" smtClean="0"/>
              <a:t> 0’dir </a:t>
            </a:r>
            <a:r>
              <a:rPr lang="en-US" sz="1200" dirty="0" err="1" smtClean="0"/>
              <a:t>falan</a:t>
            </a:r>
            <a:r>
              <a:rPr lang="en-US" sz="1200" dirty="0" smtClean="0"/>
              <a:t> </a:t>
            </a:r>
            <a:r>
              <a:rPr lang="en-US" sz="1200" dirty="0" err="1" smtClean="0"/>
              <a:t>diye</a:t>
            </a:r>
            <a:r>
              <a:rPr lang="en-US" sz="1200" dirty="0" smtClean="0"/>
              <a:t> </a:t>
            </a:r>
            <a:r>
              <a:rPr lang="en-US" sz="1200" dirty="0" err="1" smtClean="0"/>
              <a:t>degil</a:t>
            </a:r>
            <a:r>
              <a:rPr lang="en-US" sz="1200" dirty="0" smtClean="0"/>
              <a:t> </a:t>
            </a:r>
            <a:r>
              <a:rPr lang="en-US" sz="1200" dirty="0" err="1" smtClean="0"/>
              <a:t>hani</a:t>
            </a:r>
            <a:r>
              <a:rPr lang="en-US" sz="1200" dirty="0" smtClean="0"/>
              <a:t> </a:t>
            </a:r>
            <a:r>
              <a:rPr lang="en-US" sz="1200" dirty="0" err="1" smtClean="0"/>
              <a:t>ama</a:t>
            </a:r>
            <a:r>
              <a:rPr lang="en-US" sz="1200" dirty="0" smtClean="0"/>
              <a:t> </a:t>
            </a:r>
            <a:r>
              <a:rPr lang="en-US" sz="1200" dirty="0" err="1" smtClean="0"/>
              <a:t>temel</a:t>
            </a:r>
            <a:r>
              <a:rPr lang="en-US" sz="1200" dirty="0" smtClean="0"/>
              <a:t> </a:t>
            </a:r>
            <a:r>
              <a:rPr lang="en-US" sz="1200" dirty="0" err="1" smtClean="0"/>
              <a:t>prensip</a:t>
            </a:r>
            <a:r>
              <a:rPr lang="en-US" sz="1200" dirty="0" smtClean="0"/>
              <a:t> </a:t>
            </a:r>
            <a:r>
              <a:rPr lang="en-US" sz="1200" dirty="0" err="1" smtClean="0"/>
              <a:t>olarak</a:t>
            </a:r>
            <a:r>
              <a:rPr lang="en-US" sz="1200" dirty="0" smtClean="0"/>
              <a:t> </a:t>
            </a:r>
            <a:r>
              <a:rPr lang="en-US" sz="1200" dirty="0" err="1" smtClean="0"/>
              <a:t>buna</a:t>
            </a:r>
            <a:r>
              <a:rPr lang="en-US" sz="1200" dirty="0" smtClean="0"/>
              <a:t> </a:t>
            </a:r>
            <a:r>
              <a:rPr lang="en-US" sz="1200" dirty="0" err="1" smtClean="0"/>
              <a:t>dayaniyor</a:t>
            </a:r>
            <a:r>
              <a:rPr lang="en-US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Biz </a:t>
            </a:r>
            <a:r>
              <a:rPr lang="en-US" sz="1200" dirty="0" err="1" smtClean="0"/>
              <a:t>bitleri</a:t>
            </a:r>
            <a:r>
              <a:rPr lang="en-US" sz="1200" dirty="0"/>
              <a:t> </a:t>
            </a:r>
            <a:r>
              <a:rPr lang="en-US" sz="1200" dirty="0" err="1" smtClean="0"/>
              <a:t>harddisc’e</a:t>
            </a:r>
            <a:r>
              <a:rPr lang="en-US" sz="1200" dirty="0" smtClean="0"/>
              <a:t> </a:t>
            </a:r>
            <a:r>
              <a:rPr lang="en-US" sz="1200" dirty="0" err="1" smtClean="0"/>
              <a:t>kaydederken</a:t>
            </a:r>
            <a:r>
              <a:rPr lang="en-US" sz="1200" dirty="0" smtClean="0"/>
              <a:t> </a:t>
            </a:r>
            <a:r>
              <a:rPr lang="en-US" sz="1200" dirty="0" err="1" smtClean="0"/>
              <a:t>bitleri</a:t>
            </a:r>
            <a:r>
              <a:rPr lang="en-US" sz="1200" dirty="0" smtClean="0"/>
              <a:t> </a:t>
            </a:r>
            <a:r>
              <a:rPr lang="en-US" sz="1200" dirty="0" err="1" smtClean="0"/>
              <a:t>kodlayarak</a:t>
            </a:r>
            <a:r>
              <a:rPr lang="en-US" sz="1200" dirty="0" smtClean="0"/>
              <a:t> </a:t>
            </a:r>
            <a:r>
              <a:rPr lang="en-US" sz="1200" dirty="0" err="1" smtClean="0"/>
              <a:t>kaydediyoruz</a:t>
            </a:r>
            <a:r>
              <a:rPr lang="en-US" sz="1200" dirty="0" smtClean="0"/>
              <a:t>. (</a:t>
            </a:r>
            <a:r>
              <a:rPr lang="en-US" sz="1200" dirty="0" err="1" smtClean="0"/>
              <a:t>Kodlama</a:t>
            </a:r>
            <a:r>
              <a:rPr lang="en-US" sz="1200" dirty="0" smtClean="0"/>
              <a:t> </a:t>
            </a:r>
            <a:r>
              <a:rPr lang="en-US" sz="1200" dirty="0" err="1" smtClean="0"/>
              <a:t>Teknikleri</a:t>
            </a:r>
            <a:r>
              <a:rPr lang="en-US" sz="1200" dirty="0" smtClean="0"/>
              <a:t>). </a:t>
            </a:r>
            <a:r>
              <a:rPr lang="en-US" sz="1200" dirty="0" err="1" smtClean="0"/>
              <a:t>Mesela</a:t>
            </a:r>
            <a:r>
              <a:rPr lang="en-US" sz="1200" dirty="0" smtClean="0"/>
              <a:t> her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bitin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baslangici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sonu</a:t>
            </a:r>
            <a:r>
              <a:rPr lang="en-US" sz="1200" dirty="0" smtClean="0"/>
              <a:t> var. </a:t>
            </a:r>
            <a:r>
              <a:rPr lang="en-US" sz="1200" dirty="0" err="1" smtClean="0"/>
              <a:t>Gunumuzde</a:t>
            </a:r>
            <a:r>
              <a:rPr lang="en-US" sz="1200" dirty="0" smtClean="0"/>
              <a:t> 7200 rpm </a:t>
            </a:r>
            <a:r>
              <a:rPr lang="en-US" sz="1200" dirty="0" err="1" smtClean="0"/>
              <a:t>hizda</a:t>
            </a:r>
            <a:r>
              <a:rPr lang="en-US" sz="1200" dirty="0" smtClean="0"/>
              <a:t> </a:t>
            </a:r>
            <a:r>
              <a:rPr lang="en-US" sz="1200" dirty="0" err="1" smtClean="0"/>
              <a:t>donen</a:t>
            </a:r>
            <a:r>
              <a:rPr lang="en-US" sz="1200" dirty="0" smtClean="0"/>
              <a:t> </a:t>
            </a:r>
            <a:r>
              <a:rPr lang="en-US" sz="1200" dirty="0" err="1" smtClean="0"/>
              <a:t>harddiscler</a:t>
            </a:r>
            <a:r>
              <a:rPr lang="en-US" sz="1200" dirty="0" smtClean="0"/>
              <a:t> </a:t>
            </a: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ve</a:t>
            </a:r>
            <a:r>
              <a:rPr lang="en-US" sz="1200" dirty="0" smtClean="0"/>
              <a:t> </a:t>
            </a:r>
            <a:r>
              <a:rPr lang="en-US" sz="1200" dirty="0" err="1" smtClean="0"/>
              <a:t>dusunecek</a:t>
            </a:r>
            <a:r>
              <a:rPr lang="en-US" sz="1200" dirty="0" smtClean="0"/>
              <a:t> </a:t>
            </a:r>
            <a:r>
              <a:rPr lang="en-US" sz="1200" dirty="0" err="1" smtClean="0"/>
              <a:t>olursaniz</a:t>
            </a:r>
            <a:r>
              <a:rPr lang="en-US" sz="1200" dirty="0" smtClean="0"/>
              <a:t>. </a:t>
            </a:r>
            <a:r>
              <a:rPr lang="en-US" sz="1200" dirty="0" err="1" smtClean="0"/>
              <a:t>Saniye</a:t>
            </a:r>
            <a:r>
              <a:rPr lang="en-US" sz="1200" dirty="0" smtClean="0"/>
              <a:t> 115 </a:t>
            </a:r>
            <a:r>
              <a:rPr lang="en-US" sz="1200" dirty="0" err="1" smtClean="0"/>
              <a:t>hizla</a:t>
            </a:r>
            <a:r>
              <a:rPr lang="en-US" sz="1200" dirty="0" smtClean="0"/>
              <a:t> </a:t>
            </a:r>
            <a:r>
              <a:rPr lang="en-US" sz="1200" dirty="0" err="1" smtClean="0"/>
              <a:t>donen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diskten</a:t>
            </a:r>
            <a:r>
              <a:rPr lang="en-US" sz="1200" dirty="0" smtClean="0"/>
              <a:t> </a:t>
            </a:r>
            <a:r>
              <a:rPr lang="en-US" sz="1200" dirty="0" err="1" smtClean="0"/>
              <a:t>bahsediyoruz</a:t>
            </a:r>
            <a:r>
              <a:rPr lang="en-US" sz="1200" dirty="0"/>
              <a:t> </a:t>
            </a:r>
            <a:r>
              <a:rPr lang="en-US" sz="1200" dirty="0" err="1" smtClean="0"/>
              <a:t>yani</a:t>
            </a:r>
            <a:r>
              <a:rPr lang="en-US" sz="1200" dirty="0" smtClean="0"/>
              <a:t>. Okuma </a:t>
            </a:r>
            <a:r>
              <a:rPr lang="en-US" sz="1200" dirty="0" err="1" smtClean="0"/>
              <a:t>yazma</a:t>
            </a:r>
            <a:r>
              <a:rPr lang="en-US" sz="1200" dirty="0" smtClean="0"/>
              <a:t> </a:t>
            </a:r>
            <a:r>
              <a:rPr lang="en-US" sz="1200" dirty="0" err="1" smtClean="0"/>
              <a:t>kafasinin</a:t>
            </a:r>
            <a:r>
              <a:rPr lang="en-US" sz="1200" dirty="0" smtClean="0"/>
              <a:t> </a:t>
            </a:r>
            <a:r>
              <a:rPr lang="en-US" sz="1200" dirty="0" err="1" smtClean="0"/>
              <a:t>altindan</a:t>
            </a:r>
            <a:r>
              <a:rPr lang="en-US" sz="1200" dirty="0" smtClean="0"/>
              <a:t> </a:t>
            </a:r>
            <a:r>
              <a:rPr lang="en-US" sz="1200" dirty="0" err="1" smtClean="0"/>
              <a:t>kac</a:t>
            </a:r>
            <a:r>
              <a:rPr lang="en-US" sz="1200" dirty="0" smtClean="0"/>
              <a:t> </a:t>
            </a:r>
            <a:r>
              <a:rPr lang="en-US" sz="1200" dirty="0" err="1" smtClean="0"/>
              <a:t>tane</a:t>
            </a:r>
            <a:r>
              <a:rPr lang="en-US" sz="1200" dirty="0" smtClean="0"/>
              <a:t> domain </a:t>
            </a:r>
            <a:r>
              <a:rPr lang="en-US" sz="1200" dirty="0" err="1" smtClean="0"/>
              <a:t>geciyor</a:t>
            </a:r>
            <a:r>
              <a:rPr lang="en-US" sz="1200" dirty="0" smtClean="0"/>
              <a:t> </a:t>
            </a:r>
            <a:r>
              <a:rPr lang="en-US" sz="1200" dirty="0" err="1" smtClean="0"/>
              <a:t>yani</a:t>
            </a:r>
            <a:r>
              <a:rPr lang="en-US" sz="1200" dirty="0" smtClean="0"/>
              <a:t> </a:t>
            </a:r>
            <a:r>
              <a:rPr lang="en-US" sz="1200" dirty="0" err="1" smtClean="0"/>
              <a:t>saniye</a:t>
            </a:r>
            <a:r>
              <a:rPr lang="en-US" sz="1200" dirty="0" smtClean="0"/>
              <a:t> de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dusunun</a:t>
            </a:r>
            <a:r>
              <a:rPr lang="en-US" sz="1200" dirty="0" smtClean="0"/>
              <a:t>! </a:t>
            </a:r>
            <a:r>
              <a:rPr lang="en-US" sz="1200" dirty="0" err="1" smtClean="0"/>
              <a:t>Saniyede</a:t>
            </a:r>
            <a:r>
              <a:rPr lang="en-US" sz="1200" dirty="0" smtClean="0"/>
              <a:t> </a:t>
            </a:r>
            <a:r>
              <a:rPr lang="en-US" sz="1200" dirty="0" err="1" smtClean="0"/>
              <a:t>okuma</a:t>
            </a:r>
            <a:r>
              <a:rPr lang="en-US" sz="1200" dirty="0" smtClean="0"/>
              <a:t> </a:t>
            </a:r>
            <a:r>
              <a:rPr lang="en-US" sz="1200" dirty="0" err="1" smtClean="0"/>
              <a:t>yazma</a:t>
            </a:r>
            <a:r>
              <a:rPr lang="en-US" sz="1200" dirty="0" smtClean="0"/>
              <a:t> </a:t>
            </a:r>
            <a:r>
              <a:rPr lang="en-US" sz="1200" dirty="0" err="1" smtClean="0"/>
              <a:t>kafasinin</a:t>
            </a:r>
            <a:r>
              <a:rPr lang="en-US" sz="1200" dirty="0" smtClean="0"/>
              <a:t> </a:t>
            </a:r>
            <a:r>
              <a:rPr lang="en-US" sz="1200" dirty="0" err="1" smtClean="0"/>
              <a:t>altindan</a:t>
            </a:r>
            <a:r>
              <a:rPr lang="en-US" sz="1200" dirty="0" smtClean="0"/>
              <a:t> </a:t>
            </a:r>
            <a:r>
              <a:rPr lang="en-US" sz="1200" dirty="0" err="1" smtClean="0"/>
              <a:t>iste</a:t>
            </a:r>
            <a:r>
              <a:rPr lang="en-US" sz="1200" dirty="0" smtClean="0"/>
              <a:t> </a:t>
            </a:r>
            <a:r>
              <a:rPr lang="en-US" sz="1200" dirty="0" err="1" smtClean="0"/>
              <a:t>atiyorum</a:t>
            </a:r>
            <a:r>
              <a:rPr lang="en-US" sz="1200" dirty="0" smtClean="0"/>
              <a:t> her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blockta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tane</a:t>
            </a:r>
            <a:r>
              <a:rPr lang="en-US" sz="1200" dirty="0" smtClean="0"/>
              <a:t> bit </a:t>
            </a: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dersek</a:t>
            </a:r>
            <a:r>
              <a:rPr lang="en-US" sz="1200" dirty="0" smtClean="0"/>
              <a:t> 115 bit </a:t>
            </a:r>
            <a:r>
              <a:rPr lang="en-US" sz="1200" dirty="0" err="1" smtClean="0"/>
              <a:t>gecer</a:t>
            </a:r>
            <a:r>
              <a:rPr lang="en-US" sz="1200" dirty="0" smtClean="0"/>
              <a:t> </a:t>
            </a:r>
            <a:r>
              <a:rPr lang="en-US" sz="1200" dirty="0" err="1" smtClean="0"/>
              <a:t>deriz</a:t>
            </a:r>
            <a:r>
              <a:rPr lang="en-US" sz="1200" dirty="0" smtClean="0"/>
              <a:t>. Bu </a:t>
            </a:r>
            <a:r>
              <a:rPr lang="en-US" sz="1200" dirty="0" err="1" smtClean="0"/>
              <a:t>teoride</a:t>
            </a:r>
            <a:r>
              <a:rPr lang="en-US" sz="1200" dirty="0" smtClean="0"/>
              <a:t> </a:t>
            </a:r>
            <a:r>
              <a:rPr lang="en-US" sz="1200" dirty="0" err="1" smtClean="0"/>
              <a:t>sabit</a:t>
            </a:r>
            <a:r>
              <a:rPr lang="en-US" sz="1200" dirty="0" smtClean="0"/>
              <a:t> </a:t>
            </a:r>
            <a:r>
              <a:rPr lang="en-US" sz="1200" dirty="0" err="1" smtClean="0"/>
              <a:t>gozukur</a:t>
            </a:r>
            <a:r>
              <a:rPr lang="en-US" sz="1200" dirty="0" smtClean="0"/>
              <a:t> </a:t>
            </a:r>
            <a:r>
              <a:rPr lang="en-US" sz="1200" dirty="0" err="1" smtClean="0"/>
              <a:t>ama</a:t>
            </a:r>
            <a:r>
              <a:rPr lang="en-US" sz="1200" dirty="0" smtClean="0"/>
              <a:t> </a:t>
            </a:r>
            <a:r>
              <a:rPr lang="en-US" sz="1200" dirty="0" err="1" smtClean="0"/>
              <a:t>gercekte</a:t>
            </a:r>
            <a:r>
              <a:rPr lang="en-US" sz="1200" dirty="0" smtClean="0"/>
              <a:t> </a:t>
            </a:r>
            <a:r>
              <a:rPr lang="en-US" sz="1200" dirty="0" err="1" smtClean="0"/>
              <a:t>sabit</a:t>
            </a:r>
            <a:r>
              <a:rPr lang="en-US" sz="1200" dirty="0" smtClean="0"/>
              <a:t> </a:t>
            </a:r>
            <a:r>
              <a:rPr lang="en-US" sz="1200" dirty="0" err="1" smtClean="0"/>
              <a:t>degildir</a:t>
            </a:r>
            <a:r>
              <a:rPr lang="en-US" sz="1200" dirty="0" smtClean="0"/>
              <a:t>! </a:t>
            </a:r>
            <a:r>
              <a:rPr lang="en-US" sz="1200" dirty="0" err="1" smtClean="0"/>
              <a:t>Yani</a:t>
            </a:r>
            <a:r>
              <a:rPr lang="en-US" sz="1200" dirty="0" smtClean="0"/>
              <a:t> </a:t>
            </a:r>
            <a:r>
              <a:rPr lang="en-US" sz="1200" dirty="0" err="1" smtClean="0"/>
              <a:t>diskin</a:t>
            </a:r>
            <a:r>
              <a:rPr lang="en-US" sz="1200" dirty="0" smtClean="0"/>
              <a:t> </a:t>
            </a:r>
            <a:r>
              <a:rPr lang="en-US" sz="1200" dirty="0" err="1" smtClean="0"/>
              <a:t>donus</a:t>
            </a:r>
            <a:r>
              <a:rPr lang="en-US" sz="1200" dirty="0" smtClean="0"/>
              <a:t> </a:t>
            </a:r>
            <a:r>
              <a:rPr lang="en-US" sz="1200" dirty="0" err="1" smtClean="0"/>
              <a:t>hizi</a:t>
            </a:r>
            <a:r>
              <a:rPr lang="en-US" sz="1200" dirty="0" smtClean="0"/>
              <a:t> </a:t>
            </a:r>
            <a:r>
              <a:rPr lang="en-US" sz="1200" dirty="0" err="1" smtClean="0"/>
              <a:t>surekli</a:t>
            </a:r>
            <a:r>
              <a:rPr lang="en-US" sz="1200" dirty="0" smtClean="0"/>
              <a:t> 7200’de </a:t>
            </a:r>
            <a:r>
              <a:rPr lang="en-US" sz="1200" dirty="0" err="1" smtClean="0"/>
              <a:t>kalmiyor</a:t>
            </a:r>
            <a:r>
              <a:rPr lang="en-US" sz="1200" dirty="0" smtClean="0"/>
              <a:t> </a:t>
            </a:r>
            <a:r>
              <a:rPr lang="en-US" sz="1200" dirty="0" err="1" smtClean="0"/>
              <a:t>artiyor</a:t>
            </a:r>
            <a:r>
              <a:rPr lang="en-US" sz="1200" dirty="0" smtClean="0"/>
              <a:t> </a:t>
            </a:r>
            <a:r>
              <a:rPr lang="en-US" sz="1200" dirty="0" err="1" smtClean="0"/>
              <a:t>azaliyor</a:t>
            </a:r>
            <a:r>
              <a:rPr lang="en-US" sz="1200" dirty="0" smtClean="0"/>
              <a:t> </a:t>
            </a:r>
            <a:r>
              <a:rPr lang="en-US" sz="1200" dirty="0" err="1" smtClean="0"/>
              <a:t>istemsizce</a:t>
            </a:r>
            <a:r>
              <a:rPr lang="en-US" sz="1200" dirty="0" smtClean="0"/>
              <a:t> </a:t>
            </a:r>
            <a:r>
              <a:rPr lang="en-US" sz="1200" dirty="0" err="1" smtClean="0"/>
              <a:t>gerceklesiyor</a:t>
            </a:r>
            <a:r>
              <a:rPr lang="en-US" sz="1200" dirty="0" smtClean="0"/>
              <a:t> </a:t>
            </a:r>
            <a:r>
              <a:rPr lang="en-US" sz="1200" dirty="0" err="1" smtClean="0"/>
              <a:t>bunlar</a:t>
            </a:r>
            <a:r>
              <a:rPr lang="en-US" sz="1200" dirty="0" smtClean="0"/>
              <a:t>. </a:t>
            </a:r>
            <a:r>
              <a:rPr lang="en-US" sz="1200" dirty="0" err="1" smtClean="0"/>
              <a:t>Dolayisiyla</a:t>
            </a:r>
            <a:r>
              <a:rPr lang="en-US" sz="1200" dirty="0" smtClean="0"/>
              <a:t> her </a:t>
            </a:r>
            <a:r>
              <a:rPr lang="en-US" sz="1200" dirty="0" err="1" smtClean="0"/>
              <a:t>saniyede</a:t>
            </a:r>
            <a:r>
              <a:rPr lang="en-US" sz="1200" dirty="0" smtClean="0"/>
              <a:t> </a:t>
            </a:r>
            <a:r>
              <a:rPr lang="en-US" sz="1200" dirty="0" err="1" smtClean="0"/>
              <a:t>okuma</a:t>
            </a:r>
            <a:r>
              <a:rPr lang="en-US" sz="1200" dirty="0" smtClean="0"/>
              <a:t> </a:t>
            </a:r>
            <a:r>
              <a:rPr lang="en-US" sz="1200" dirty="0" err="1" smtClean="0"/>
              <a:t>yazma</a:t>
            </a:r>
            <a:r>
              <a:rPr lang="en-US" sz="1200" dirty="0" smtClean="0"/>
              <a:t> </a:t>
            </a:r>
            <a:r>
              <a:rPr lang="en-US" sz="1200" dirty="0" err="1" smtClean="0"/>
              <a:t>kafasi</a:t>
            </a:r>
            <a:r>
              <a:rPr lang="en-US" sz="1200" dirty="0" smtClean="0"/>
              <a:t> </a:t>
            </a:r>
            <a:r>
              <a:rPr lang="en-US" sz="1200" dirty="0" err="1" smtClean="0"/>
              <a:t>altindan</a:t>
            </a:r>
            <a:r>
              <a:rPr lang="en-US" sz="1200" dirty="0" smtClean="0"/>
              <a:t> </a:t>
            </a:r>
            <a:r>
              <a:rPr lang="en-US" sz="1200" dirty="0" err="1" smtClean="0"/>
              <a:t>gecen</a:t>
            </a:r>
            <a:r>
              <a:rPr lang="en-US" sz="1200" dirty="0" smtClean="0"/>
              <a:t> bit </a:t>
            </a:r>
            <a:r>
              <a:rPr lang="en-US" sz="1200" dirty="0" err="1" smtClean="0"/>
              <a:t>sayisi</a:t>
            </a:r>
            <a:r>
              <a:rPr lang="en-US" sz="1200" dirty="0" smtClean="0"/>
              <a:t> </a:t>
            </a:r>
            <a:r>
              <a:rPr lang="en-US" sz="1200" dirty="0" err="1" smtClean="0"/>
              <a:t>degisiyor</a:t>
            </a:r>
            <a:r>
              <a:rPr lang="en-US" sz="1200" dirty="0" smtClean="0"/>
              <a:t>. Bu </a:t>
            </a:r>
            <a:r>
              <a:rPr lang="en-US" sz="1200" dirty="0" err="1" smtClean="0"/>
              <a:t>durumda</a:t>
            </a:r>
            <a:r>
              <a:rPr lang="en-US" sz="1200" dirty="0" smtClean="0"/>
              <a:t> </a:t>
            </a:r>
            <a:r>
              <a:rPr lang="en-US" sz="1200" dirty="0" err="1" smtClean="0"/>
              <a:t>okuma</a:t>
            </a:r>
            <a:r>
              <a:rPr lang="en-US" sz="1200" dirty="0" smtClean="0"/>
              <a:t> </a:t>
            </a:r>
            <a:r>
              <a:rPr lang="en-US" sz="1200" dirty="0" err="1" smtClean="0"/>
              <a:t>yazma</a:t>
            </a:r>
            <a:r>
              <a:rPr lang="en-US" sz="1200" dirty="0" smtClean="0"/>
              <a:t> </a:t>
            </a:r>
            <a:r>
              <a:rPr lang="en-US" sz="1200" dirty="0" err="1" smtClean="0"/>
              <a:t>kafasi</a:t>
            </a:r>
            <a:r>
              <a:rPr lang="en-US" sz="1200" dirty="0" smtClean="0"/>
              <a:t> </a:t>
            </a:r>
            <a:r>
              <a:rPr lang="en-US" sz="1200" dirty="0" err="1" smtClean="0"/>
              <a:t>hangi</a:t>
            </a:r>
            <a:r>
              <a:rPr lang="en-US" sz="1200" dirty="0" smtClean="0"/>
              <a:t> </a:t>
            </a:r>
            <a:r>
              <a:rPr lang="en-US" sz="1200" dirty="0" err="1" smtClean="0"/>
              <a:t>biti</a:t>
            </a:r>
            <a:r>
              <a:rPr lang="en-US" sz="1200" dirty="0" smtClean="0"/>
              <a:t> </a:t>
            </a:r>
            <a:r>
              <a:rPr lang="en-US" sz="1200" dirty="0" err="1" smtClean="0"/>
              <a:t>okuyacagini</a:t>
            </a:r>
            <a:r>
              <a:rPr lang="en-US" sz="1200" dirty="0" smtClean="0"/>
              <a:t> </a:t>
            </a:r>
            <a:r>
              <a:rPr lang="en-US" sz="1200" dirty="0" err="1" smtClean="0"/>
              <a:t>nerden</a:t>
            </a:r>
            <a:r>
              <a:rPr lang="en-US" sz="1200" dirty="0" smtClean="0"/>
              <a:t> </a:t>
            </a:r>
            <a:r>
              <a:rPr lang="en-US" sz="1200" dirty="0" err="1" smtClean="0"/>
              <a:t>bilecek</a:t>
            </a:r>
            <a:r>
              <a:rPr lang="en-US" sz="1200" dirty="0" smtClean="0"/>
              <a:t>? </a:t>
            </a:r>
            <a:r>
              <a:rPr lang="en-US" sz="1200" dirty="0" err="1" smtClean="0"/>
              <a:t>Surekli</a:t>
            </a:r>
            <a:r>
              <a:rPr lang="en-US" sz="1200" dirty="0" smtClean="0"/>
              <a:t> o </a:t>
            </a:r>
            <a:r>
              <a:rPr lang="en-US" sz="1200" dirty="0" err="1" smtClean="0"/>
              <a:t>donus</a:t>
            </a:r>
            <a:r>
              <a:rPr lang="en-US" sz="1200" dirty="0" smtClean="0"/>
              <a:t> </a:t>
            </a:r>
            <a:r>
              <a:rPr lang="en-US" sz="1200" dirty="0" err="1" smtClean="0"/>
              <a:t>hizina</a:t>
            </a:r>
            <a:r>
              <a:rPr lang="en-US" sz="1200" dirty="0" smtClean="0"/>
              <a:t> </a:t>
            </a:r>
            <a:r>
              <a:rPr lang="en-US" sz="1200" dirty="0" err="1" smtClean="0"/>
              <a:t>kendini</a:t>
            </a:r>
            <a:r>
              <a:rPr lang="en-US" sz="1200" dirty="0" smtClean="0"/>
              <a:t> </a:t>
            </a:r>
            <a:r>
              <a:rPr lang="en-US" sz="1200" dirty="0" err="1" smtClean="0"/>
              <a:t>adapte</a:t>
            </a:r>
            <a:r>
              <a:rPr lang="en-US" sz="1200" dirty="0" smtClean="0"/>
              <a:t> </a:t>
            </a:r>
            <a:r>
              <a:rPr lang="en-US" sz="1200" dirty="0" err="1" smtClean="0"/>
              <a:t>etmesi</a:t>
            </a:r>
            <a:r>
              <a:rPr lang="en-US" sz="1200" dirty="0" smtClean="0"/>
              <a:t> </a:t>
            </a:r>
            <a:r>
              <a:rPr lang="en-US" sz="1200" dirty="0" err="1" smtClean="0"/>
              <a:t>lazim</a:t>
            </a:r>
            <a:r>
              <a:rPr lang="en-US" sz="1200" dirty="0" smtClean="0"/>
              <a:t>. CD-</a:t>
            </a:r>
            <a:r>
              <a:rPr lang="en-US" sz="1200" dirty="0" err="1" smtClean="0"/>
              <a:t>ROM’da</a:t>
            </a:r>
            <a:r>
              <a:rPr lang="en-US" sz="1200" dirty="0" smtClean="0"/>
              <a:t> biz </a:t>
            </a:r>
            <a:r>
              <a:rPr lang="en-US" sz="1200" dirty="0" err="1" smtClean="0"/>
              <a:t>ozellikle</a:t>
            </a:r>
            <a:r>
              <a:rPr lang="en-US" sz="1200" dirty="0" smtClean="0"/>
              <a:t> </a:t>
            </a:r>
            <a:r>
              <a:rPr lang="en-US" sz="1200" dirty="0" err="1" smtClean="0"/>
              <a:t>hizlari</a:t>
            </a:r>
            <a:r>
              <a:rPr lang="en-US" sz="1200" dirty="0" smtClean="0"/>
              <a:t> </a:t>
            </a:r>
            <a:r>
              <a:rPr lang="en-US" sz="1200" dirty="0" err="1" smtClean="0"/>
              <a:t>farkli</a:t>
            </a:r>
            <a:r>
              <a:rPr lang="en-US" sz="1200" dirty="0" smtClean="0"/>
              <a:t> </a:t>
            </a:r>
            <a:r>
              <a:rPr lang="en-US" sz="1200" dirty="0" err="1" smtClean="0"/>
              <a:t>seceriz</a:t>
            </a:r>
            <a:r>
              <a:rPr lang="en-US" sz="1200" dirty="0" smtClean="0"/>
              <a:t> </a:t>
            </a:r>
            <a:r>
              <a:rPr lang="en-US" sz="1200" dirty="0" err="1" smtClean="0"/>
              <a:t>daha</a:t>
            </a:r>
            <a:r>
              <a:rPr lang="en-US" sz="1200" dirty="0" smtClean="0"/>
              <a:t> </a:t>
            </a:r>
            <a:r>
              <a:rPr lang="en-US" sz="1200" dirty="0" err="1" smtClean="0"/>
              <a:t>icteki</a:t>
            </a:r>
            <a:r>
              <a:rPr lang="en-US" sz="1200" dirty="0" smtClean="0"/>
              <a:t> </a:t>
            </a:r>
            <a:r>
              <a:rPr lang="en-US" sz="1200" dirty="0" err="1" smtClean="0"/>
              <a:t>verileri</a:t>
            </a:r>
            <a:r>
              <a:rPr lang="en-US" sz="1200" dirty="0" smtClean="0"/>
              <a:t> </a:t>
            </a:r>
            <a:r>
              <a:rPr lang="en-US" sz="1200" dirty="0" err="1" smtClean="0"/>
              <a:t>okurken</a:t>
            </a:r>
            <a:r>
              <a:rPr lang="en-US" sz="1200" dirty="0" smtClean="0"/>
              <a:t> </a:t>
            </a:r>
            <a:r>
              <a:rPr lang="en-US" sz="1200" dirty="0" err="1" smtClean="0"/>
              <a:t>daha</a:t>
            </a:r>
            <a:r>
              <a:rPr lang="en-US" sz="1200" dirty="0" smtClean="0"/>
              <a:t> </a:t>
            </a:r>
            <a:r>
              <a:rPr lang="en-US" sz="1200" dirty="0" err="1" smtClean="0"/>
              <a:t>hizli</a:t>
            </a:r>
            <a:r>
              <a:rPr lang="en-US" sz="1200" dirty="0" smtClean="0"/>
              <a:t> </a:t>
            </a:r>
            <a:r>
              <a:rPr lang="en-US" sz="1200" dirty="0" err="1" smtClean="0"/>
              <a:t>dondururken</a:t>
            </a:r>
            <a:r>
              <a:rPr lang="en-US" sz="1200" dirty="0" smtClean="0"/>
              <a:t> </a:t>
            </a:r>
            <a:r>
              <a:rPr lang="en-US" sz="1200" dirty="0" err="1" smtClean="0"/>
              <a:t>distaki</a:t>
            </a:r>
            <a:r>
              <a:rPr lang="en-US" sz="1200" dirty="0" smtClean="0"/>
              <a:t> </a:t>
            </a:r>
            <a:r>
              <a:rPr lang="en-US" sz="1200" dirty="0" err="1" smtClean="0"/>
              <a:t>verileri</a:t>
            </a:r>
            <a:r>
              <a:rPr lang="en-US" sz="1200" dirty="0" smtClean="0"/>
              <a:t> </a:t>
            </a:r>
            <a:r>
              <a:rPr lang="en-US" sz="1200" dirty="0" err="1" smtClean="0"/>
              <a:t>okurken</a:t>
            </a:r>
            <a:r>
              <a:rPr lang="en-US" sz="1200" dirty="0" smtClean="0"/>
              <a:t> </a:t>
            </a:r>
            <a:r>
              <a:rPr lang="en-US" sz="1200" dirty="0" err="1" smtClean="0"/>
              <a:t>daha</a:t>
            </a:r>
            <a:r>
              <a:rPr lang="en-US" sz="1200" dirty="0" smtClean="0"/>
              <a:t> </a:t>
            </a:r>
            <a:r>
              <a:rPr lang="en-US" sz="1200" dirty="0" err="1" smtClean="0"/>
              <a:t>yavas</a:t>
            </a:r>
            <a:r>
              <a:rPr lang="en-US" sz="1200" dirty="0" smtClean="0"/>
              <a:t> </a:t>
            </a:r>
            <a:r>
              <a:rPr lang="en-US" sz="1200" dirty="0" err="1" smtClean="0"/>
              <a:t>dondurur</a:t>
            </a:r>
            <a:r>
              <a:rPr lang="en-US" sz="1200" dirty="0" smtClean="0"/>
              <a:t>. </a:t>
            </a:r>
            <a:r>
              <a:rPr lang="en-US" sz="1200" dirty="0" err="1" smtClean="0"/>
              <a:t>Iste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durum </a:t>
            </a:r>
            <a:r>
              <a:rPr lang="en-US" sz="1200" dirty="0" err="1" smtClean="0"/>
              <a:t>bilerek</a:t>
            </a:r>
            <a:r>
              <a:rPr lang="en-US" sz="1200" dirty="0" smtClean="0"/>
              <a:t> </a:t>
            </a:r>
            <a:r>
              <a:rPr lang="en-US" sz="1200" dirty="0" err="1" smtClean="0"/>
              <a:t>yapilir</a:t>
            </a:r>
            <a:r>
              <a:rPr lang="en-US" sz="1200" dirty="0" smtClean="0"/>
              <a:t> </a:t>
            </a:r>
            <a:r>
              <a:rPr lang="en-US" sz="1200" dirty="0" err="1" smtClean="0"/>
              <a:t>ama</a:t>
            </a:r>
            <a:r>
              <a:rPr lang="en-US" sz="1200" dirty="0" smtClean="0"/>
              <a:t> </a:t>
            </a:r>
            <a:r>
              <a:rPr lang="en-US" sz="1200" dirty="0" err="1" smtClean="0"/>
              <a:t>Harddisc</a:t>
            </a:r>
            <a:r>
              <a:rPr lang="en-US" sz="1200" dirty="0" smtClean="0"/>
              <a:t> </a:t>
            </a:r>
            <a:r>
              <a:rPr lang="en-US" sz="1200" dirty="0" err="1" smtClean="0"/>
              <a:t>teoride</a:t>
            </a:r>
            <a:r>
              <a:rPr lang="en-US" sz="1200" dirty="0" smtClean="0"/>
              <a:t> </a:t>
            </a:r>
            <a:r>
              <a:rPr lang="en-US" sz="1200" dirty="0" err="1" smtClean="0"/>
              <a:t>sabittir</a:t>
            </a:r>
            <a:r>
              <a:rPr lang="en-US" sz="1200" dirty="0" smtClean="0"/>
              <a:t> </a:t>
            </a:r>
            <a:r>
              <a:rPr lang="en-US" sz="1200" dirty="0" err="1" smtClean="0"/>
              <a:t>yani</a:t>
            </a:r>
            <a:r>
              <a:rPr lang="en-US" sz="1200" dirty="0" smtClean="0"/>
              <a:t> </a:t>
            </a:r>
            <a:r>
              <a:rPr lang="en-US" sz="1200" dirty="0" err="1" smtClean="0"/>
              <a:t>ordaki</a:t>
            </a:r>
            <a:r>
              <a:rPr lang="en-US" sz="1200" dirty="0" smtClean="0"/>
              <a:t> durum </a:t>
            </a:r>
            <a:r>
              <a:rPr lang="en-US" sz="1200" dirty="0" err="1" smtClean="0"/>
              <a:t>istemli</a:t>
            </a:r>
            <a:r>
              <a:rPr lang="en-US" sz="1200" dirty="0" smtClean="0"/>
              <a:t> </a:t>
            </a:r>
            <a:r>
              <a:rPr lang="en-US" sz="1200" dirty="0" err="1" smtClean="0"/>
              <a:t>degil</a:t>
            </a:r>
            <a:r>
              <a:rPr lang="en-US" sz="1200" dirty="0" smtClean="0"/>
              <a:t> </a:t>
            </a:r>
            <a:r>
              <a:rPr lang="en-US" sz="1200" dirty="0" err="1" smtClean="0"/>
              <a:t>istemsizce</a:t>
            </a:r>
            <a:r>
              <a:rPr lang="en-US" sz="1200" dirty="0" smtClean="0"/>
              <a:t> </a:t>
            </a:r>
            <a:r>
              <a:rPr lang="en-US" sz="1200" dirty="0" err="1" smtClean="0"/>
              <a:t>gerceklesir</a:t>
            </a:r>
            <a:r>
              <a:rPr lang="en-US" sz="1200" dirty="0" smtClean="0"/>
              <a:t> </a:t>
            </a:r>
            <a:r>
              <a:rPr lang="en-US" sz="1200" dirty="0" err="1" smtClean="0"/>
              <a:t>yani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durumu</a:t>
            </a:r>
            <a:r>
              <a:rPr lang="en-US" sz="1200" dirty="0" smtClean="0"/>
              <a:t> </a:t>
            </a:r>
            <a:r>
              <a:rPr lang="en-US" sz="1200" dirty="0" err="1" smtClean="0"/>
              <a:t>gurultu</a:t>
            </a:r>
            <a:r>
              <a:rPr lang="en-US" sz="1200" dirty="0" smtClean="0"/>
              <a:t> </a:t>
            </a:r>
            <a:r>
              <a:rPr lang="en-US" sz="1200" dirty="0" err="1" smtClean="0"/>
              <a:t>gibi</a:t>
            </a:r>
            <a:r>
              <a:rPr lang="en-US" sz="1200" dirty="0" smtClean="0"/>
              <a:t> </a:t>
            </a:r>
            <a:r>
              <a:rPr lang="en-US" sz="1200" dirty="0" err="1" smtClean="0"/>
              <a:t>dusunebilirsiniz</a:t>
            </a:r>
            <a:r>
              <a:rPr lang="en-US" sz="1200" dirty="0" smtClean="0"/>
              <a:t>. </a:t>
            </a:r>
            <a:r>
              <a:rPr lang="en-US" sz="1200" dirty="0" err="1" smtClean="0"/>
              <a:t>Simdi</a:t>
            </a:r>
            <a:r>
              <a:rPr lang="en-US" sz="1200" dirty="0" smtClean="0"/>
              <a:t> </a:t>
            </a:r>
            <a:r>
              <a:rPr lang="en-US" sz="1200" dirty="0" err="1" smtClean="0"/>
              <a:t>eger</a:t>
            </a:r>
            <a:r>
              <a:rPr lang="en-US" sz="1200" dirty="0" smtClean="0"/>
              <a:t> </a:t>
            </a:r>
            <a:r>
              <a:rPr lang="en-US" sz="1200" dirty="0" err="1" smtClean="0"/>
              <a:t>okuma</a:t>
            </a:r>
            <a:r>
              <a:rPr lang="en-US" sz="1200" dirty="0" smtClean="0"/>
              <a:t> </a:t>
            </a:r>
            <a:r>
              <a:rPr lang="en-US" sz="1200" dirty="0" err="1" smtClean="0"/>
              <a:t>yazma</a:t>
            </a:r>
            <a:r>
              <a:rPr lang="en-US" sz="1200" dirty="0" smtClean="0"/>
              <a:t> </a:t>
            </a:r>
            <a:r>
              <a:rPr lang="en-US" sz="1200" dirty="0" err="1" smtClean="0"/>
              <a:t>kafasi</a:t>
            </a:r>
            <a:r>
              <a:rPr lang="en-US" sz="1200" dirty="0" smtClean="0"/>
              <a:t> </a:t>
            </a:r>
            <a:r>
              <a:rPr lang="en-US" sz="1200" dirty="0" err="1" smtClean="0"/>
              <a:t>harddiscin</a:t>
            </a:r>
            <a:r>
              <a:rPr lang="en-US" sz="1200" dirty="0" smtClean="0"/>
              <a:t> </a:t>
            </a:r>
            <a:r>
              <a:rPr lang="en-US" sz="1200" dirty="0" err="1" smtClean="0"/>
              <a:t>donus</a:t>
            </a:r>
            <a:r>
              <a:rPr lang="en-US" sz="1200" dirty="0" smtClean="0"/>
              <a:t> </a:t>
            </a:r>
            <a:r>
              <a:rPr lang="en-US" sz="1200" dirty="0" err="1" smtClean="0"/>
              <a:t>hizina</a:t>
            </a:r>
            <a:r>
              <a:rPr lang="en-US" sz="1200" dirty="0" smtClean="0"/>
              <a:t> </a:t>
            </a:r>
            <a:r>
              <a:rPr lang="en-US" sz="1200" dirty="0" err="1" smtClean="0"/>
              <a:t>adapte</a:t>
            </a:r>
            <a:r>
              <a:rPr lang="en-US" sz="1200" dirty="0" smtClean="0"/>
              <a:t> </a:t>
            </a:r>
            <a:r>
              <a:rPr lang="en-US" sz="1200" dirty="0" err="1" smtClean="0"/>
              <a:t>olamazsa</a:t>
            </a:r>
            <a:r>
              <a:rPr lang="en-US" sz="1200" dirty="0" smtClean="0"/>
              <a:t> her </a:t>
            </a:r>
            <a:r>
              <a:rPr lang="en-US" sz="1200" dirty="0" err="1" smtClean="0"/>
              <a:t>seferinden</a:t>
            </a:r>
            <a:r>
              <a:rPr lang="en-US" sz="1200" dirty="0" smtClean="0"/>
              <a:t> </a:t>
            </a:r>
            <a:r>
              <a:rPr lang="en-US" sz="1200" dirty="0" err="1" smtClean="0"/>
              <a:t>yandi</a:t>
            </a:r>
            <a:r>
              <a:rPr lang="en-US" sz="1200" dirty="0" smtClean="0"/>
              <a:t>. </a:t>
            </a:r>
            <a:r>
              <a:rPr lang="en-US" sz="1200" dirty="0" err="1" smtClean="0"/>
              <a:t>Dogru</a:t>
            </a:r>
            <a:r>
              <a:rPr lang="en-US" sz="1200" dirty="0" smtClean="0"/>
              <a:t> </a:t>
            </a:r>
            <a:r>
              <a:rPr lang="en-US" sz="1200" dirty="0" err="1" smtClean="0"/>
              <a:t>bitleri</a:t>
            </a:r>
            <a:r>
              <a:rPr lang="en-US" sz="1200" dirty="0" smtClean="0"/>
              <a:t> </a:t>
            </a:r>
            <a:r>
              <a:rPr lang="en-US" sz="1200" dirty="0" err="1" smtClean="0"/>
              <a:t>dogru</a:t>
            </a:r>
            <a:r>
              <a:rPr lang="en-US" sz="1200" dirty="0" smtClean="0"/>
              <a:t> </a:t>
            </a:r>
            <a:r>
              <a:rPr lang="en-US" sz="1200" dirty="0" err="1" smtClean="0"/>
              <a:t>sekilde</a:t>
            </a:r>
            <a:r>
              <a:rPr lang="en-US" sz="1200" dirty="0" smtClean="0"/>
              <a:t> </a:t>
            </a:r>
            <a:r>
              <a:rPr lang="en-US" sz="1200" dirty="0" err="1" smtClean="0"/>
              <a:t>okumak</a:t>
            </a:r>
            <a:r>
              <a:rPr lang="en-US" sz="1200" dirty="0" smtClean="0"/>
              <a:t> </a:t>
            </a:r>
            <a:r>
              <a:rPr lang="en-US" sz="1200" dirty="0" err="1" smtClean="0"/>
              <a:t>gibi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sansi</a:t>
            </a:r>
            <a:r>
              <a:rPr lang="en-US" sz="1200" dirty="0" smtClean="0"/>
              <a:t> </a:t>
            </a:r>
            <a:r>
              <a:rPr lang="en-US" sz="1200" dirty="0" err="1" smtClean="0"/>
              <a:t>kalmiyor</a:t>
            </a:r>
            <a:r>
              <a:rPr lang="en-US" sz="1200" dirty="0" smtClean="0"/>
              <a:t>. </a:t>
            </a:r>
            <a:r>
              <a:rPr lang="en-US" sz="1200" dirty="0" err="1" smtClean="0"/>
              <a:t>Peki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adaptasyon</a:t>
            </a:r>
            <a:r>
              <a:rPr lang="en-US" sz="1200" dirty="0" smtClean="0"/>
              <a:t> </a:t>
            </a:r>
            <a:r>
              <a:rPr lang="en-US" sz="1200" dirty="0" err="1" smtClean="0"/>
              <a:t>nasil</a:t>
            </a:r>
            <a:r>
              <a:rPr lang="en-US" sz="1200" dirty="0" smtClean="0"/>
              <a:t> </a:t>
            </a:r>
            <a:r>
              <a:rPr lang="en-US" sz="1200" dirty="0" err="1" smtClean="0"/>
              <a:t>gerceklesiyor</a:t>
            </a:r>
            <a:r>
              <a:rPr lang="en-US" sz="1200" dirty="0" smtClean="0"/>
              <a:t>? Biz her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biti</a:t>
            </a:r>
            <a:r>
              <a:rPr lang="en-US" sz="1200" dirty="0" smtClean="0"/>
              <a:t> </a:t>
            </a:r>
            <a:r>
              <a:rPr lang="en-US" sz="1200" dirty="0" err="1" smtClean="0"/>
              <a:t>kaydederken</a:t>
            </a:r>
            <a:r>
              <a:rPr lang="en-US" sz="1200" dirty="0" smtClean="0"/>
              <a:t> </a:t>
            </a:r>
            <a:r>
              <a:rPr lang="en-US" sz="1200" dirty="0" err="1" smtClean="0"/>
              <a:t>bitlerin</a:t>
            </a:r>
            <a:r>
              <a:rPr lang="en-US" sz="1200" dirty="0" smtClean="0"/>
              <a:t> </a:t>
            </a:r>
            <a:r>
              <a:rPr lang="en-US" sz="1200" dirty="0" err="1" smtClean="0"/>
              <a:t>baslangicini</a:t>
            </a:r>
            <a:r>
              <a:rPr lang="en-US" sz="1200" dirty="0" smtClean="0"/>
              <a:t> </a:t>
            </a:r>
            <a:r>
              <a:rPr lang="en-US" sz="1200" dirty="0" err="1" smtClean="0"/>
              <a:t>isaretliyoruz</a:t>
            </a:r>
            <a:r>
              <a:rPr lang="en-US" sz="1200" dirty="0" smtClean="0"/>
              <a:t>. </a:t>
            </a:r>
            <a:r>
              <a:rPr lang="en-US" sz="1200" dirty="0" err="1" smtClean="0"/>
              <a:t>Yani</a:t>
            </a:r>
            <a:r>
              <a:rPr lang="en-US" sz="1200" dirty="0" smtClean="0"/>
              <a:t> </a:t>
            </a:r>
            <a:r>
              <a:rPr lang="en-US" sz="1200" dirty="0" err="1" smtClean="0"/>
              <a:t>keske</a:t>
            </a:r>
            <a:r>
              <a:rPr lang="en-US" sz="1200" dirty="0" smtClean="0"/>
              <a:t> </a:t>
            </a:r>
            <a:r>
              <a:rPr lang="en-US" sz="1200" dirty="0" err="1" smtClean="0"/>
              <a:t>herbir</a:t>
            </a:r>
            <a:r>
              <a:rPr lang="en-US" sz="1200" dirty="0" smtClean="0"/>
              <a:t> </a:t>
            </a:r>
            <a:r>
              <a:rPr lang="en-US" sz="1200" dirty="0" err="1" smtClean="0"/>
              <a:t>biti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domainle</a:t>
            </a:r>
            <a:r>
              <a:rPr lang="en-US" sz="1200" dirty="0" smtClean="0"/>
              <a:t> </a:t>
            </a:r>
            <a:r>
              <a:rPr lang="en-US" sz="1200" dirty="0" err="1" smtClean="0"/>
              <a:t>temsil</a:t>
            </a:r>
            <a:r>
              <a:rPr lang="en-US" sz="1200" dirty="0" smtClean="0"/>
              <a:t> </a:t>
            </a:r>
            <a:r>
              <a:rPr lang="en-US" sz="1200" dirty="0" err="1" smtClean="0"/>
              <a:t>edebilseydik</a:t>
            </a:r>
            <a:r>
              <a:rPr lang="en-US" sz="1200" dirty="0" smtClean="0"/>
              <a:t> </a:t>
            </a:r>
            <a:r>
              <a:rPr lang="en-US" sz="1200" dirty="0" err="1" smtClean="0"/>
              <a:t>ama</a:t>
            </a:r>
            <a:r>
              <a:rPr lang="en-US" sz="1200" dirty="0" smtClean="0"/>
              <a:t> ne </a:t>
            </a:r>
            <a:r>
              <a:rPr lang="en-US" sz="1200" dirty="0" err="1" smtClean="0"/>
              <a:t>yazikki</a:t>
            </a:r>
            <a:r>
              <a:rPr lang="en-US" sz="1200" dirty="0" smtClean="0"/>
              <a:t> </a:t>
            </a:r>
            <a:r>
              <a:rPr lang="en-US" sz="1200" dirty="0" err="1" smtClean="0"/>
              <a:t>bunu</a:t>
            </a:r>
            <a:r>
              <a:rPr lang="en-US" sz="1200" dirty="0" smtClean="0"/>
              <a:t> </a:t>
            </a:r>
            <a:r>
              <a:rPr lang="en-US" sz="1200" dirty="0" err="1" smtClean="0"/>
              <a:t>yapamiyoruz</a:t>
            </a:r>
            <a:r>
              <a:rPr lang="en-US" sz="1200" dirty="0" smtClean="0"/>
              <a:t> </a:t>
            </a:r>
            <a:r>
              <a:rPr lang="en-US" sz="1200" dirty="0" err="1" smtClean="0"/>
              <a:t>isaretleme</a:t>
            </a:r>
            <a:r>
              <a:rPr lang="en-US" sz="1200" dirty="0" smtClean="0"/>
              <a:t> </a:t>
            </a:r>
            <a:r>
              <a:rPr lang="en-US" sz="1200" dirty="0" err="1" smtClean="0"/>
              <a:t>yaparken</a:t>
            </a:r>
            <a:r>
              <a:rPr lang="en-US" sz="1200" dirty="0" smtClean="0"/>
              <a:t> </a:t>
            </a:r>
            <a:r>
              <a:rPr lang="en-US" sz="1200" dirty="0" err="1" smtClean="0"/>
              <a:t>iki</a:t>
            </a:r>
            <a:r>
              <a:rPr lang="en-US" sz="1200" dirty="0" smtClean="0"/>
              <a:t> domain </a:t>
            </a:r>
            <a:r>
              <a:rPr lang="en-US" sz="1200" dirty="0" err="1" smtClean="0"/>
              <a:t>kaplayacak</a:t>
            </a:r>
            <a:r>
              <a:rPr lang="en-US" sz="1200" dirty="0" smtClean="0"/>
              <a:t> </a:t>
            </a:r>
            <a:r>
              <a:rPr lang="en-US" sz="1200" dirty="0" err="1" smtClean="0"/>
              <a:t>sekilde</a:t>
            </a:r>
            <a:r>
              <a:rPr lang="en-US" sz="1200" dirty="0" smtClean="0"/>
              <a:t> </a:t>
            </a:r>
            <a:r>
              <a:rPr lang="en-US" sz="1200" dirty="0" err="1" smtClean="0"/>
              <a:t>bitler</a:t>
            </a:r>
            <a:r>
              <a:rPr lang="en-US" sz="1200" dirty="0" smtClean="0"/>
              <a:t> </a:t>
            </a:r>
            <a:r>
              <a:rPr lang="en-US" sz="1200" dirty="0" err="1" smtClean="0"/>
              <a:t>yerlestiriliyor</a:t>
            </a:r>
            <a:r>
              <a:rPr lang="en-US" sz="1200" dirty="0" smtClean="0"/>
              <a:t> </a:t>
            </a:r>
            <a:r>
              <a:rPr lang="en-US" sz="1200" dirty="0" err="1" smtClean="0"/>
              <a:t>ve</a:t>
            </a:r>
            <a:r>
              <a:rPr lang="en-US" sz="1200" dirty="0" smtClean="0"/>
              <a:t> </a:t>
            </a:r>
            <a:r>
              <a:rPr lang="en-US" sz="1200" dirty="0" err="1" smtClean="0"/>
              <a:t>iste</a:t>
            </a:r>
            <a:r>
              <a:rPr lang="en-US" sz="1200" dirty="0" smtClean="0"/>
              <a:t> </a:t>
            </a:r>
            <a:r>
              <a:rPr lang="en-US" sz="1200" dirty="0" err="1" smtClean="0"/>
              <a:t>okuma</a:t>
            </a:r>
            <a:r>
              <a:rPr lang="en-US" sz="1200" dirty="0" smtClean="0"/>
              <a:t> </a:t>
            </a:r>
            <a:r>
              <a:rPr lang="en-US" sz="1200" dirty="0" err="1" smtClean="0"/>
              <a:t>yazma</a:t>
            </a:r>
            <a:r>
              <a:rPr lang="en-US" sz="1200" dirty="0" smtClean="0"/>
              <a:t> </a:t>
            </a:r>
            <a:r>
              <a:rPr lang="en-US" sz="1200" dirty="0" err="1" smtClean="0"/>
              <a:t>kafasi</a:t>
            </a:r>
            <a:r>
              <a:rPr lang="en-US" sz="1200" dirty="0" smtClean="0"/>
              <a:t> </a:t>
            </a:r>
            <a:r>
              <a:rPr lang="en-US" sz="1200" dirty="0" err="1" smtClean="0"/>
              <a:t>ilkine</a:t>
            </a:r>
            <a:r>
              <a:rPr lang="en-US" sz="1200" dirty="0" smtClean="0"/>
              <a:t> </a:t>
            </a:r>
            <a:r>
              <a:rPr lang="en-US" sz="1200" dirty="0" err="1" smtClean="0"/>
              <a:t>geldiginde</a:t>
            </a:r>
            <a:r>
              <a:rPr lang="en-US" sz="1200" dirty="0" smtClean="0"/>
              <a:t> </a:t>
            </a:r>
            <a:r>
              <a:rPr lang="en-US" sz="1200" dirty="0" err="1" smtClean="0"/>
              <a:t>akim</a:t>
            </a:r>
            <a:r>
              <a:rPr lang="en-US" sz="1200" dirty="0" smtClean="0"/>
              <a:t> </a:t>
            </a:r>
            <a:r>
              <a:rPr lang="en-US" sz="1200" dirty="0" err="1" smtClean="0"/>
              <a:t>olustugunda</a:t>
            </a:r>
            <a:r>
              <a:rPr lang="en-US" sz="1200" dirty="0" smtClean="0"/>
              <a:t> ha </a:t>
            </a:r>
            <a:r>
              <a:rPr lang="en-US" sz="1200" dirty="0" err="1" smtClean="0"/>
              <a:t>tamam</a:t>
            </a:r>
            <a:r>
              <a:rPr lang="en-US" sz="1200" dirty="0" smtClean="0"/>
              <a:t> ben </a:t>
            </a:r>
            <a:r>
              <a:rPr lang="en-US" sz="1200" dirty="0" err="1" smtClean="0"/>
              <a:t>bitin</a:t>
            </a:r>
            <a:r>
              <a:rPr lang="en-US" sz="1200" dirty="0" smtClean="0"/>
              <a:t> </a:t>
            </a:r>
            <a:r>
              <a:rPr lang="en-US" sz="1200" dirty="0" err="1" smtClean="0"/>
              <a:t>baslangicindayim</a:t>
            </a:r>
            <a:r>
              <a:rPr lang="en-US" sz="1200" dirty="0" smtClean="0"/>
              <a:t> </a:t>
            </a:r>
            <a:r>
              <a:rPr lang="en-US" sz="1200" dirty="0" err="1" smtClean="0"/>
              <a:t>diyebiliyor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sayede</a:t>
            </a:r>
            <a:r>
              <a:rPr lang="en-US" sz="1200" dirty="0" smtClean="0"/>
              <a:t>. Her </a:t>
            </a:r>
            <a:r>
              <a:rPr lang="en-US" sz="1200" dirty="0" err="1" smtClean="0"/>
              <a:t>bir</a:t>
            </a:r>
            <a:r>
              <a:rPr lang="en-US" sz="1200" dirty="0" smtClean="0"/>
              <a:t> bit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sekilde</a:t>
            </a:r>
            <a:r>
              <a:rPr lang="en-US" sz="1200" dirty="0" smtClean="0"/>
              <a:t> </a:t>
            </a:r>
            <a:r>
              <a:rPr lang="en-US" sz="1200" dirty="0" err="1" smtClean="0"/>
              <a:t>isaretleniyor</a:t>
            </a:r>
            <a:r>
              <a:rPr lang="en-US" sz="1200" dirty="0" smtClean="0"/>
              <a:t>. </a:t>
            </a:r>
            <a:r>
              <a:rPr lang="en-US" sz="1200" dirty="0" err="1" smtClean="0"/>
              <a:t>Bunlar</a:t>
            </a:r>
            <a:r>
              <a:rPr lang="en-US" sz="1200" dirty="0" smtClean="0"/>
              <a:t> </a:t>
            </a:r>
            <a:r>
              <a:rPr lang="en-US" sz="1200" dirty="0" err="1" smtClean="0"/>
              <a:t>daha</a:t>
            </a:r>
            <a:r>
              <a:rPr lang="en-US" sz="1200" dirty="0" smtClean="0"/>
              <a:t> </a:t>
            </a:r>
            <a:r>
              <a:rPr lang="en-US" sz="1200" dirty="0" err="1" smtClean="0"/>
              <a:t>cok</a:t>
            </a:r>
            <a:r>
              <a:rPr lang="en-US" sz="1200" dirty="0" smtClean="0"/>
              <a:t> </a:t>
            </a:r>
            <a:r>
              <a:rPr lang="en-US" sz="1200" dirty="0" err="1" smtClean="0"/>
              <a:t>kodlama</a:t>
            </a:r>
            <a:r>
              <a:rPr lang="en-US" sz="1200" dirty="0" smtClean="0"/>
              <a:t> </a:t>
            </a:r>
            <a:r>
              <a:rPr lang="en-US" sz="1200" dirty="0" err="1" smtClean="0"/>
              <a:t>teknikleriyle</a:t>
            </a:r>
            <a:r>
              <a:rPr lang="en-US" sz="1200" dirty="0" smtClean="0"/>
              <a:t> </a:t>
            </a:r>
            <a:r>
              <a:rPr lang="en-US" sz="1200" dirty="0" err="1" smtClean="0"/>
              <a:t>alakalidir</a:t>
            </a:r>
            <a:r>
              <a:rPr lang="en-US" sz="1200" dirty="0" smtClean="0"/>
              <a:t> </a:t>
            </a:r>
            <a:r>
              <a:rPr lang="en-US" sz="1200" dirty="0" err="1" smtClean="0"/>
              <a:t>ama</a:t>
            </a:r>
            <a:r>
              <a:rPr lang="en-US" sz="1200" dirty="0" smtClean="0"/>
              <a:t> biz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konuya</a:t>
            </a:r>
            <a:r>
              <a:rPr lang="en-US" sz="1200" dirty="0" smtClean="0"/>
              <a:t> </a:t>
            </a:r>
            <a:r>
              <a:rPr lang="en-US" sz="1200" dirty="0" err="1" smtClean="0"/>
              <a:t>cok</a:t>
            </a:r>
            <a:r>
              <a:rPr lang="en-US" sz="1200" dirty="0" smtClean="0"/>
              <a:t> </a:t>
            </a:r>
            <a:r>
              <a:rPr lang="en-US" sz="1200" dirty="0" err="1" smtClean="0"/>
              <a:t>girmeyecegiz</a:t>
            </a:r>
            <a:r>
              <a:rPr lang="en-US" sz="1200" dirty="0" smtClean="0"/>
              <a:t> </a:t>
            </a:r>
            <a:r>
              <a:rPr lang="en-US" sz="1200" dirty="0" err="1" smtClean="0"/>
              <a:t>burda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bilinenlerden</a:t>
            </a:r>
            <a:r>
              <a:rPr lang="en-US" sz="1200" dirty="0" smtClean="0"/>
              <a:t> FM </a:t>
            </a:r>
            <a:r>
              <a:rPr lang="en-US" sz="1200" dirty="0" err="1" smtClean="0"/>
              <a:t>ve</a:t>
            </a:r>
            <a:r>
              <a:rPr lang="en-US" sz="1200" dirty="0" smtClean="0"/>
              <a:t> MFM</a:t>
            </a:r>
            <a:r>
              <a:rPr lang="en-US" sz="1200" dirty="0"/>
              <a:t> </a:t>
            </a:r>
            <a:r>
              <a:rPr lang="en-US" sz="1200" dirty="0" err="1" smtClean="0"/>
              <a:t>vardir</a:t>
            </a:r>
            <a:r>
              <a:rPr lang="en-US" sz="1200" dirty="0" smtClean="0"/>
              <a:t>. </a:t>
            </a:r>
            <a:r>
              <a:rPr lang="en-US" sz="1200" dirty="0" err="1" smtClean="0"/>
              <a:t>Ve</a:t>
            </a:r>
            <a:r>
              <a:rPr lang="en-US" sz="1200" dirty="0" smtClean="0"/>
              <a:t> </a:t>
            </a:r>
            <a:r>
              <a:rPr lang="en-US" sz="1200" dirty="0" err="1" smtClean="0"/>
              <a:t>az</a:t>
            </a:r>
            <a:r>
              <a:rPr lang="en-US" sz="1200" dirty="0" smtClean="0"/>
              <a:t> once </a:t>
            </a:r>
            <a:r>
              <a:rPr lang="en-US" sz="1200" dirty="0" err="1" smtClean="0"/>
              <a:t>soyledigimiz</a:t>
            </a:r>
            <a:r>
              <a:rPr lang="en-US" sz="1200" dirty="0" smtClean="0"/>
              <a:t> </a:t>
            </a:r>
            <a:r>
              <a:rPr lang="en-US" sz="1200" dirty="0" err="1" smtClean="0"/>
              <a:t>yapinin</a:t>
            </a:r>
            <a:r>
              <a:rPr lang="en-US" sz="1200" dirty="0" smtClean="0"/>
              <a:t> </a:t>
            </a:r>
            <a:r>
              <a:rPr lang="en-US" sz="1200" dirty="0" err="1" smtClean="0"/>
              <a:t>aynisi</a:t>
            </a:r>
            <a:r>
              <a:rPr lang="en-US" sz="1200" dirty="0" smtClean="0"/>
              <a:t> </a:t>
            </a:r>
            <a:r>
              <a:rPr lang="en-US" sz="1200" dirty="0" err="1" smtClean="0"/>
              <a:t>FM’de</a:t>
            </a:r>
            <a:r>
              <a:rPr lang="en-US" sz="1200" dirty="0" smtClean="0"/>
              <a:t> </a:t>
            </a:r>
            <a:r>
              <a:rPr lang="en-US" sz="1200" dirty="0" err="1" smtClean="0"/>
              <a:t>kullanilir</a:t>
            </a:r>
            <a:r>
              <a:rPr lang="en-US" sz="1200" dirty="0" smtClean="0"/>
              <a:t>. FM </a:t>
            </a:r>
            <a:r>
              <a:rPr lang="en-US" sz="1200" dirty="0" err="1" smtClean="0"/>
              <a:t>ters</a:t>
            </a:r>
            <a:r>
              <a:rPr lang="en-US" sz="1200" dirty="0" smtClean="0"/>
              <a:t> </a:t>
            </a:r>
            <a:r>
              <a:rPr lang="en-US" sz="1200" dirty="0" err="1" smtClean="0"/>
              <a:t>yonde</a:t>
            </a:r>
            <a:r>
              <a:rPr lang="en-US" sz="1200" dirty="0" smtClean="0"/>
              <a:t> </a:t>
            </a:r>
            <a:r>
              <a:rPr lang="en-US" sz="1200" dirty="0" err="1" smtClean="0"/>
              <a:t>kutuplanmis</a:t>
            </a:r>
            <a:r>
              <a:rPr lang="en-US" sz="1200" dirty="0" smtClean="0"/>
              <a:t> </a:t>
            </a:r>
            <a:r>
              <a:rPr lang="en-US" sz="1200" dirty="0" err="1" smtClean="0"/>
              <a:t>iki</a:t>
            </a:r>
            <a:r>
              <a:rPr lang="en-US" sz="1200" dirty="0" smtClean="0"/>
              <a:t> domain </a:t>
            </a:r>
            <a:r>
              <a:rPr lang="en-US" sz="1200" dirty="0" err="1" smtClean="0"/>
              <a:t>kullanarak</a:t>
            </a:r>
            <a:r>
              <a:rPr lang="en-US" sz="1200" dirty="0" smtClean="0"/>
              <a:t> </a:t>
            </a:r>
            <a:r>
              <a:rPr lang="en-US" sz="1200" dirty="0" err="1" smtClean="0"/>
              <a:t>herbir</a:t>
            </a:r>
            <a:r>
              <a:rPr lang="en-US" sz="1200" dirty="0" smtClean="0"/>
              <a:t> </a:t>
            </a:r>
            <a:r>
              <a:rPr lang="en-US" sz="1200" dirty="0" err="1" smtClean="0"/>
              <a:t>bitin</a:t>
            </a:r>
            <a:r>
              <a:rPr lang="en-US" sz="1200" dirty="0" smtClean="0"/>
              <a:t> </a:t>
            </a:r>
            <a:r>
              <a:rPr lang="en-US" sz="1200" dirty="0" err="1" smtClean="0"/>
              <a:t>baslangicini</a:t>
            </a:r>
            <a:r>
              <a:rPr lang="en-US" sz="1200" dirty="0" smtClean="0"/>
              <a:t> </a:t>
            </a:r>
            <a:r>
              <a:rPr lang="en-US" sz="1200" dirty="0" err="1" smtClean="0"/>
              <a:t>isaretliyor</a:t>
            </a:r>
            <a:r>
              <a:rPr lang="en-US" sz="1200" dirty="0" smtClean="0"/>
              <a:t>. </a:t>
            </a:r>
            <a:r>
              <a:rPr lang="en-US" sz="1200" dirty="0" err="1" smtClean="0"/>
              <a:t>Tabi</a:t>
            </a:r>
            <a:r>
              <a:rPr lang="en-US" sz="1200" dirty="0" smtClean="0"/>
              <a:t> ne </a:t>
            </a: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burda</a:t>
            </a:r>
            <a:r>
              <a:rPr lang="en-US" sz="1200" dirty="0" smtClean="0"/>
              <a:t>? </a:t>
            </a:r>
            <a:r>
              <a:rPr lang="en-US" sz="1200" dirty="0" err="1" smtClean="0"/>
              <a:t>Veri</a:t>
            </a:r>
            <a:r>
              <a:rPr lang="en-US" sz="1200" dirty="0" smtClean="0"/>
              <a:t> </a:t>
            </a:r>
            <a:r>
              <a:rPr lang="en-US" sz="1200" dirty="0" err="1" smtClean="0"/>
              <a:t>saklamak</a:t>
            </a:r>
            <a:r>
              <a:rPr lang="en-US" sz="1200" dirty="0" smtClean="0"/>
              <a:t> </a:t>
            </a:r>
            <a:r>
              <a:rPr lang="en-US" sz="1200" dirty="0" err="1" smtClean="0"/>
              <a:t>icin</a:t>
            </a:r>
            <a:r>
              <a:rPr lang="en-US" sz="1200" dirty="0" smtClean="0"/>
              <a:t> </a:t>
            </a:r>
            <a:r>
              <a:rPr lang="en-US" sz="1200" dirty="0" err="1" smtClean="0"/>
              <a:t>kullanilacak</a:t>
            </a:r>
            <a:r>
              <a:rPr lang="en-US" sz="1200" dirty="0" smtClean="0"/>
              <a:t> </a:t>
            </a:r>
            <a:r>
              <a:rPr lang="en-US" sz="1200" dirty="0" err="1" smtClean="0"/>
              <a:t>olan</a:t>
            </a:r>
            <a:r>
              <a:rPr lang="en-US" sz="1200" dirty="0" smtClean="0"/>
              <a:t> </a:t>
            </a:r>
            <a:r>
              <a:rPr lang="en-US" sz="1200" dirty="0" err="1" smtClean="0"/>
              <a:t>kapasiteyi</a:t>
            </a:r>
            <a:r>
              <a:rPr lang="en-US" sz="1200" dirty="0" smtClean="0"/>
              <a:t> </a:t>
            </a:r>
            <a:r>
              <a:rPr lang="en-US" sz="1200" dirty="0" err="1" smtClean="0"/>
              <a:t>otomatik</a:t>
            </a:r>
            <a:r>
              <a:rPr lang="en-US" sz="1200" dirty="0" smtClean="0"/>
              <a:t> </a:t>
            </a:r>
            <a:r>
              <a:rPr lang="en-US" sz="1200" dirty="0" err="1" smtClean="0"/>
              <a:t>olarak</a:t>
            </a:r>
            <a:r>
              <a:rPr lang="en-US" sz="1200" dirty="0" smtClean="0"/>
              <a:t> </a:t>
            </a:r>
            <a:r>
              <a:rPr lang="en-US" sz="1200" dirty="0" err="1" smtClean="0"/>
              <a:t>dusurmus</a:t>
            </a:r>
            <a:r>
              <a:rPr lang="en-US" sz="1200" dirty="0" smtClean="0"/>
              <a:t> </a:t>
            </a:r>
            <a:r>
              <a:rPr lang="en-US" sz="1200" dirty="0" err="1" smtClean="0"/>
              <a:t>oluyorsun</a:t>
            </a:r>
            <a:r>
              <a:rPr lang="en-US" sz="1200" dirty="0" smtClean="0"/>
              <a:t>! MFM </a:t>
            </a:r>
            <a:r>
              <a:rPr lang="en-US" sz="1200" dirty="0" err="1" smtClean="0"/>
              <a:t>isaretlemeyi</a:t>
            </a:r>
            <a:r>
              <a:rPr lang="en-US" sz="1200" dirty="0" smtClean="0"/>
              <a:t> </a:t>
            </a:r>
            <a:r>
              <a:rPr lang="en-US" sz="1200" dirty="0" err="1" smtClean="0"/>
              <a:t>daha</a:t>
            </a:r>
            <a:r>
              <a:rPr lang="en-US" sz="1200" dirty="0" smtClean="0"/>
              <a:t> </a:t>
            </a:r>
            <a:r>
              <a:rPr lang="en-US" sz="1200" dirty="0" err="1" smtClean="0"/>
              <a:t>akillica</a:t>
            </a:r>
            <a:r>
              <a:rPr lang="en-US" sz="1200" dirty="0" smtClean="0"/>
              <a:t> </a:t>
            </a:r>
            <a:r>
              <a:rPr lang="en-US" sz="1200" dirty="0" err="1" smtClean="0"/>
              <a:t>yapiyor</a:t>
            </a:r>
            <a:r>
              <a:rPr lang="en-US" sz="1200" dirty="0" smtClean="0"/>
              <a:t> </a:t>
            </a:r>
            <a:r>
              <a:rPr lang="en-US" sz="1200" dirty="0" err="1" smtClean="0"/>
              <a:t>ve</a:t>
            </a:r>
            <a:r>
              <a:rPr lang="en-US" sz="1200" dirty="0" smtClean="0"/>
              <a:t> </a:t>
            </a:r>
            <a:r>
              <a:rPr lang="en-US" sz="1200" dirty="0" err="1" smtClean="0"/>
              <a:t>veri</a:t>
            </a:r>
            <a:r>
              <a:rPr lang="en-US" sz="1200" dirty="0" smtClean="0"/>
              <a:t> </a:t>
            </a:r>
            <a:r>
              <a:rPr lang="en-US" sz="1200" dirty="0" err="1" smtClean="0"/>
              <a:t>saklanmasi</a:t>
            </a:r>
            <a:r>
              <a:rPr lang="en-US" sz="1200" dirty="0" smtClean="0"/>
              <a:t> </a:t>
            </a:r>
            <a:r>
              <a:rPr lang="en-US" sz="1200" dirty="0" err="1" smtClean="0"/>
              <a:t>icin</a:t>
            </a:r>
            <a:r>
              <a:rPr lang="en-US" sz="1200" dirty="0" smtClean="0"/>
              <a:t> </a:t>
            </a:r>
            <a:r>
              <a:rPr lang="en-US" sz="1200" dirty="0" err="1" smtClean="0"/>
              <a:t>kalan</a:t>
            </a:r>
            <a:r>
              <a:rPr lang="en-US" sz="1200" dirty="0" smtClean="0"/>
              <a:t> </a:t>
            </a:r>
            <a:r>
              <a:rPr lang="en-US" sz="1200" dirty="0" err="1" smtClean="0"/>
              <a:t>alan</a:t>
            </a:r>
            <a:r>
              <a:rPr lang="en-US" sz="1200" dirty="0" smtClean="0"/>
              <a:t> </a:t>
            </a:r>
            <a:r>
              <a:rPr lang="en-US" sz="1200" dirty="0" err="1" smtClean="0"/>
              <a:t>kapasite</a:t>
            </a:r>
            <a:r>
              <a:rPr lang="en-US" sz="1200" dirty="0" smtClean="0"/>
              <a:t> FM </a:t>
            </a:r>
            <a:r>
              <a:rPr lang="en-US" sz="1200" dirty="0" err="1" smtClean="0"/>
              <a:t>ile</a:t>
            </a:r>
            <a:r>
              <a:rPr lang="en-US" sz="1200" dirty="0" smtClean="0"/>
              <a:t> </a:t>
            </a:r>
            <a:r>
              <a:rPr lang="en-US" sz="1200" dirty="0" err="1" smtClean="0"/>
              <a:t>olana</a:t>
            </a:r>
            <a:r>
              <a:rPr lang="en-US" sz="1200" dirty="0" smtClean="0"/>
              <a:t> gore </a:t>
            </a:r>
            <a:r>
              <a:rPr lang="en-US" sz="1200" dirty="0" err="1" smtClean="0"/>
              <a:t>iki</a:t>
            </a:r>
            <a:r>
              <a:rPr lang="en-US" sz="1200" dirty="0" smtClean="0"/>
              <a:t> </a:t>
            </a:r>
            <a:r>
              <a:rPr lang="en-US" sz="1200" dirty="0" err="1" smtClean="0"/>
              <a:t>kat</a:t>
            </a:r>
            <a:r>
              <a:rPr lang="en-US" sz="1200" dirty="0" smtClean="0"/>
              <a:t> </a:t>
            </a:r>
            <a:r>
              <a:rPr lang="en-US" sz="1200" dirty="0" err="1" smtClean="0"/>
              <a:t>daha</a:t>
            </a:r>
            <a:r>
              <a:rPr lang="en-US" sz="1200" dirty="0" smtClean="0"/>
              <a:t> </a:t>
            </a:r>
            <a:r>
              <a:rPr lang="en-US" sz="1200" dirty="0" err="1" smtClean="0"/>
              <a:t>fazla</a:t>
            </a:r>
            <a:r>
              <a:rPr lang="en-US" sz="1200" dirty="0" smtClean="0"/>
              <a:t>. </a:t>
            </a:r>
            <a:r>
              <a:rPr lang="en-US" sz="1200" dirty="0" err="1" smtClean="0"/>
              <a:t>Yani</a:t>
            </a:r>
            <a:r>
              <a:rPr lang="en-US" sz="1200" dirty="0" smtClean="0"/>
              <a:t> </a:t>
            </a:r>
            <a:r>
              <a:rPr lang="en-US" sz="1200" dirty="0" err="1" smtClean="0"/>
              <a:t>yukari</a:t>
            </a:r>
            <a:r>
              <a:rPr lang="en-US" sz="1200" dirty="0" smtClean="0"/>
              <a:t> </a:t>
            </a:r>
            <a:r>
              <a:rPr lang="en-US" sz="1200" dirty="0" err="1" smtClean="0"/>
              <a:t>yonde</a:t>
            </a:r>
            <a:r>
              <a:rPr lang="en-US" sz="1200" dirty="0" smtClean="0"/>
              <a:t> </a:t>
            </a:r>
            <a:r>
              <a:rPr lang="en-US" sz="1200" dirty="0" err="1" smtClean="0"/>
              <a:t>ise</a:t>
            </a:r>
            <a:r>
              <a:rPr lang="en-US" sz="1200" dirty="0" smtClean="0"/>
              <a:t> 1’dir </a:t>
            </a:r>
            <a:r>
              <a:rPr lang="en-US" sz="1200" dirty="0" err="1" smtClean="0"/>
              <a:t>iste</a:t>
            </a:r>
            <a:r>
              <a:rPr lang="en-US" sz="1200" dirty="0" smtClean="0"/>
              <a:t> </a:t>
            </a:r>
            <a:r>
              <a:rPr lang="en-US" sz="1200" dirty="0" err="1" smtClean="0"/>
              <a:t>asagi</a:t>
            </a:r>
            <a:r>
              <a:rPr lang="en-US" sz="1200" dirty="0" smtClean="0"/>
              <a:t> </a:t>
            </a:r>
            <a:r>
              <a:rPr lang="en-US" sz="1200" dirty="0" err="1" smtClean="0"/>
              <a:t>yonde</a:t>
            </a:r>
            <a:r>
              <a:rPr lang="en-US" sz="1200" dirty="0" smtClean="0"/>
              <a:t> </a:t>
            </a:r>
            <a:r>
              <a:rPr lang="en-US" sz="1200" dirty="0" err="1" smtClean="0"/>
              <a:t>ise</a:t>
            </a:r>
            <a:r>
              <a:rPr lang="en-US" sz="1200" dirty="0" smtClean="0"/>
              <a:t> 0’dir </a:t>
            </a:r>
            <a:r>
              <a:rPr lang="en-US" sz="1200" dirty="0" err="1" smtClean="0"/>
              <a:t>degil</a:t>
            </a:r>
            <a:r>
              <a:rPr lang="en-US" sz="1200" dirty="0" smtClean="0"/>
              <a:t> </a:t>
            </a:r>
            <a:r>
              <a:rPr lang="en-US" sz="1200" dirty="0" err="1" smtClean="0"/>
              <a:t>aslinda</a:t>
            </a:r>
            <a:r>
              <a:rPr lang="en-US" sz="1200" dirty="0" smtClean="0"/>
              <a:t>. </a:t>
            </a:r>
            <a:r>
              <a:rPr lang="en-US" sz="1200" dirty="0" err="1" smtClean="0"/>
              <a:t>Kodlama</a:t>
            </a:r>
            <a:r>
              <a:rPr lang="en-US" sz="1200" dirty="0" smtClean="0"/>
              <a:t> </a:t>
            </a:r>
            <a:r>
              <a:rPr lang="en-US" sz="1200" dirty="0" err="1" smtClean="0"/>
              <a:t>teknikleri</a:t>
            </a:r>
            <a:r>
              <a:rPr lang="en-US" sz="1200" dirty="0" smtClean="0"/>
              <a:t> </a:t>
            </a: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iste</a:t>
            </a:r>
            <a:r>
              <a:rPr lang="en-US" sz="1200" dirty="0" smtClean="0"/>
              <a:t> </a:t>
            </a:r>
            <a:r>
              <a:rPr lang="en-US" sz="1200" dirty="0" err="1" smtClean="0"/>
              <a:t>dedigim</a:t>
            </a:r>
            <a:r>
              <a:rPr lang="en-US" sz="1200" dirty="0" smtClean="0"/>
              <a:t> </a:t>
            </a:r>
            <a:r>
              <a:rPr lang="en-US" sz="1200" dirty="0" err="1" smtClean="0"/>
              <a:t>gibi</a:t>
            </a:r>
            <a:r>
              <a:rPr lang="en-US" sz="1200" dirty="0" smtClean="0"/>
              <a:t> </a:t>
            </a:r>
            <a:r>
              <a:rPr lang="en-US" sz="1200" dirty="0" err="1" smtClean="0"/>
              <a:t>ama</a:t>
            </a:r>
            <a:r>
              <a:rPr lang="en-US" sz="1200" dirty="0" smtClean="0"/>
              <a:t> </a:t>
            </a:r>
            <a:r>
              <a:rPr lang="en-US" sz="1200" dirty="0" err="1" smtClean="0"/>
              <a:t>temelde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sey</a:t>
            </a:r>
            <a:r>
              <a:rPr lang="en-US" sz="1200" dirty="0" smtClean="0"/>
              <a:t> </a:t>
            </a: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yani</a:t>
            </a:r>
            <a:r>
              <a:rPr lang="en-US" sz="1200" dirty="0" smtClean="0"/>
              <a:t> </a:t>
            </a:r>
            <a:r>
              <a:rPr lang="en-US" sz="1200" dirty="0" err="1" smtClean="0"/>
              <a:t>bunu</a:t>
            </a:r>
            <a:r>
              <a:rPr lang="en-US" sz="1200" dirty="0" smtClean="0"/>
              <a:t> </a:t>
            </a:r>
            <a:r>
              <a:rPr lang="en-US" sz="1200" dirty="0" err="1" smtClean="0"/>
              <a:t>bilmemiz</a:t>
            </a:r>
            <a:r>
              <a:rPr lang="en-US" sz="1200" dirty="0" smtClean="0"/>
              <a:t> </a:t>
            </a:r>
            <a:r>
              <a:rPr lang="en-US" sz="1200" dirty="0" err="1" smtClean="0"/>
              <a:t>yeterlidir</a:t>
            </a:r>
            <a:r>
              <a:rPr lang="en-US" sz="1200" dirty="0" smtClean="0"/>
              <a:t>. </a:t>
            </a:r>
            <a:r>
              <a:rPr lang="en-US" sz="1200" dirty="0" err="1" smtClean="0"/>
              <a:t>Tabiki</a:t>
            </a:r>
            <a:r>
              <a:rPr lang="en-US" sz="1200" dirty="0" smtClean="0"/>
              <a:t> </a:t>
            </a:r>
            <a:r>
              <a:rPr lang="en-US" sz="1200" dirty="0" err="1" smtClean="0"/>
              <a:t>bitleri</a:t>
            </a:r>
            <a:r>
              <a:rPr lang="en-US" sz="1200" dirty="0" smtClean="0"/>
              <a:t> </a:t>
            </a:r>
            <a:r>
              <a:rPr lang="en-US" sz="1200" dirty="0" err="1" smtClean="0"/>
              <a:t>sadece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sekilde</a:t>
            </a:r>
            <a:r>
              <a:rPr lang="en-US" sz="1200" dirty="0" smtClean="0"/>
              <a:t> </a:t>
            </a:r>
            <a:r>
              <a:rPr lang="en-US" sz="1200" dirty="0" err="1" smtClean="0"/>
              <a:t>iste</a:t>
            </a:r>
            <a:r>
              <a:rPr lang="en-US" sz="1200" dirty="0" smtClean="0"/>
              <a:t> </a:t>
            </a:r>
            <a:r>
              <a:rPr lang="en-US" sz="1200" dirty="0" err="1" smtClean="0"/>
              <a:t>iki</a:t>
            </a:r>
            <a:r>
              <a:rPr lang="en-US" sz="1200" dirty="0" smtClean="0"/>
              <a:t> </a:t>
            </a:r>
            <a:r>
              <a:rPr lang="en-US" sz="1200" dirty="0" smtClean="0"/>
              <a:t>domain </a:t>
            </a:r>
            <a:r>
              <a:rPr lang="en-US" sz="1200" dirty="0" err="1" smtClean="0"/>
              <a:t>alacak</a:t>
            </a:r>
            <a:r>
              <a:rPr lang="en-US" sz="1200" dirty="0" smtClean="0"/>
              <a:t> </a:t>
            </a:r>
            <a:r>
              <a:rPr lang="en-US" sz="1200" dirty="0" err="1" smtClean="0"/>
              <a:t>sekilde</a:t>
            </a:r>
            <a:r>
              <a:rPr lang="en-US" sz="1200" dirty="0" smtClean="0"/>
              <a:t> </a:t>
            </a:r>
            <a:r>
              <a:rPr lang="en-US" sz="1200" dirty="0" err="1" smtClean="0"/>
              <a:t>yapinca</a:t>
            </a:r>
            <a:r>
              <a:rPr lang="en-US" sz="1200" dirty="0" smtClean="0"/>
              <a:t> </a:t>
            </a:r>
            <a:r>
              <a:rPr lang="en-US" sz="1200" dirty="0" err="1" smtClean="0"/>
              <a:t>yetmiyor</a:t>
            </a:r>
            <a:r>
              <a:rPr lang="en-US" sz="1200" dirty="0" smtClean="0"/>
              <a:t> </a:t>
            </a:r>
            <a:r>
              <a:rPr lang="en-US" sz="1200" dirty="0" err="1" smtClean="0"/>
              <a:t>yani</a:t>
            </a:r>
            <a:r>
              <a:rPr lang="en-US" sz="1200" dirty="0" smtClean="0"/>
              <a:t>. </a:t>
            </a:r>
            <a:r>
              <a:rPr lang="en-US" sz="1200" dirty="0" err="1" smtClean="0"/>
              <a:t>Cunku</a:t>
            </a:r>
            <a:r>
              <a:rPr lang="en-US" sz="1200" dirty="0" smtClean="0"/>
              <a:t> </a:t>
            </a:r>
            <a:r>
              <a:rPr lang="en-US" sz="1200" dirty="0" err="1" smtClean="0"/>
              <a:t>diskin</a:t>
            </a:r>
            <a:r>
              <a:rPr lang="en-US" sz="1200" dirty="0" smtClean="0"/>
              <a:t> </a:t>
            </a:r>
            <a:r>
              <a:rPr lang="en-US" sz="1200" dirty="0" err="1" smtClean="0"/>
              <a:t>donus</a:t>
            </a:r>
            <a:r>
              <a:rPr lang="en-US" sz="1200" dirty="0" smtClean="0"/>
              <a:t> </a:t>
            </a:r>
            <a:r>
              <a:rPr lang="en-US" sz="1200" dirty="0" err="1" smtClean="0"/>
              <a:t>hizi</a:t>
            </a:r>
            <a:r>
              <a:rPr lang="en-US" sz="1200" dirty="0" smtClean="0"/>
              <a:t> </a:t>
            </a:r>
            <a:r>
              <a:rPr lang="en-US" sz="1200" dirty="0" err="1" smtClean="0"/>
              <a:t>cok</a:t>
            </a:r>
            <a:r>
              <a:rPr lang="en-US" sz="1200" dirty="0" smtClean="0"/>
              <a:t> </a:t>
            </a:r>
            <a:r>
              <a:rPr lang="en-US" sz="1200" dirty="0" err="1" smtClean="0"/>
              <a:t>fazla</a:t>
            </a:r>
            <a:r>
              <a:rPr lang="en-US" sz="1200" dirty="0" smtClean="0"/>
              <a:t> </a:t>
            </a:r>
            <a:r>
              <a:rPr lang="en-US" sz="1200" dirty="0" err="1" smtClean="0"/>
              <a:t>oldugu</a:t>
            </a:r>
            <a:r>
              <a:rPr lang="en-US" sz="1200" dirty="0" smtClean="0"/>
              <a:t> </a:t>
            </a:r>
            <a:r>
              <a:rPr lang="en-US" sz="1200" dirty="0" err="1" smtClean="0"/>
              <a:t>icin</a:t>
            </a:r>
            <a:r>
              <a:rPr lang="en-US" sz="1200" dirty="0" smtClean="0"/>
              <a:t> </a:t>
            </a:r>
            <a:r>
              <a:rPr lang="en-US" sz="1200" dirty="0" err="1" smtClean="0"/>
              <a:t>buna</a:t>
            </a:r>
            <a:r>
              <a:rPr lang="en-US" sz="1200" dirty="0" smtClean="0"/>
              <a:t> </a:t>
            </a:r>
            <a:r>
              <a:rPr lang="en-US" sz="1200" dirty="0" err="1" smtClean="0"/>
              <a:t>ek</a:t>
            </a:r>
            <a:r>
              <a:rPr lang="en-US" sz="1200" dirty="0" smtClean="0"/>
              <a:t> </a:t>
            </a:r>
            <a:r>
              <a:rPr lang="en-US" sz="1200" dirty="0" err="1" smtClean="0"/>
              <a:t>olarak</a:t>
            </a:r>
            <a:r>
              <a:rPr lang="en-US" sz="1200" dirty="0" smtClean="0"/>
              <a:t> </a:t>
            </a:r>
            <a:r>
              <a:rPr lang="en-US" sz="1200" dirty="0" err="1" smtClean="0"/>
              <a:t>baska</a:t>
            </a:r>
            <a:r>
              <a:rPr lang="en-US" sz="1200" dirty="0" smtClean="0"/>
              <a:t> </a:t>
            </a:r>
            <a:r>
              <a:rPr lang="en-US" sz="1200" dirty="0" err="1" smtClean="0"/>
              <a:t>tedbirler</a:t>
            </a:r>
            <a:r>
              <a:rPr lang="en-US" sz="1200" dirty="0" smtClean="0"/>
              <a:t> de </a:t>
            </a: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yani</a:t>
            </a:r>
            <a:r>
              <a:rPr lang="en-US" sz="12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Harddisc</a:t>
            </a:r>
            <a:r>
              <a:rPr lang="en-US" sz="1200" dirty="0" smtClean="0"/>
              <a:t> </a:t>
            </a:r>
            <a:r>
              <a:rPr lang="en-US" sz="1200" dirty="0" err="1" smtClean="0"/>
              <a:t>bozulduktan</a:t>
            </a:r>
            <a:r>
              <a:rPr lang="en-US" sz="1200" dirty="0" smtClean="0"/>
              <a:t> </a:t>
            </a:r>
            <a:r>
              <a:rPr lang="en-US" sz="1200" dirty="0" err="1" smtClean="0"/>
              <a:t>sonra</a:t>
            </a:r>
            <a:r>
              <a:rPr lang="en-US" sz="1200" dirty="0" smtClean="0"/>
              <a:t> </a:t>
            </a:r>
            <a:r>
              <a:rPr lang="en-US" sz="1200" dirty="0" err="1" smtClean="0"/>
              <a:t>geri</a:t>
            </a:r>
            <a:r>
              <a:rPr lang="en-US" sz="1200" dirty="0" smtClean="0"/>
              <a:t> </a:t>
            </a:r>
            <a:r>
              <a:rPr lang="en-US" sz="1200" dirty="0" err="1" smtClean="0"/>
              <a:t>getirme</a:t>
            </a:r>
            <a:r>
              <a:rPr lang="en-US" sz="1200" dirty="0" smtClean="0"/>
              <a:t> </a:t>
            </a:r>
            <a:r>
              <a:rPr lang="en-US" sz="1200" dirty="0" err="1" smtClean="0"/>
              <a:t>sansin</a:t>
            </a:r>
            <a:r>
              <a:rPr lang="en-US" sz="1200" dirty="0" smtClean="0"/>
              <a:t> </a:t>
            </a:r>
            <a:r>
              <a:rPr lang="en-US" sz="1200" dirty="0" err="1" smtClean="0"/>
              <a:t>yoktur</a:t>
            </a:r>
            <a:r>
              <a:rPr lang="en-US" sz="1200" dirty="0" smtClean="0"/>
              <a:t> </a:t>
            </a:r>
            <a:r>
              <a:rPr lang="en-US" sz="1200" dirty="0" err="1" smtClean="0"/>
              <a:t>artik</a:t>
            </a:r>
            <a:r>
              <a:rPr lang="en-US" sz="1200" dirty="0" smtClean="0"/>
              <a:t>. Geri </a:t>
            </a:r>
            <a:r>
              <a:rPr lang="en-US" sz="1200" dirty="0" err="1" smtClean="0"/>
              <a:t>getirme</a:t>
            </a:r>
            <a:r>
              <a:rPr lang="en-US" sz="1200" dirty="0" smtClean="0"/>
              <a:t> de </a:t>
            </a:r>
            <a:r>
              <a:rPr lang="en-US" sz="1200" dirty="0" err="1" smtClean="0"/>
              <a:t>veriyi</a:t>
            </a:r>
            <a:r>
              <a:rPr lang="en-US" sz="1200" dirty="0" smtClean="0"/>
              <a:t> </a:t>
            </a:r>
            <a:r>
              <a:rPr lang="en-US" sz="1200" dirty="0" err="1" smtClean="0"/>
              <a:t>kaydederken</a:t>
            </a:r>
            <a:r>
              <a:rPr lang="en-US" sz="1200" dirty="0" smtClean="0"/>
              <a:t> </a:t>
            </a:r>
            <a:r>
              <a:rPr lang="en-US" sz="1200" dirty="0" err="1" smtClean="0"/>
              <a:t>cesitli</a:t>
            </a:r>
            <a:r>
              <a:rPr lang="en-US" sz="1200" dirty="0" smtClean="0"/>
              <a:t> </a:t>
            </a:r>
            <a:r>
              <a:rPr lang="en-US" sz="1200" dirty="0" err="1" smtClean="0"/>
              <a:t>seyler</a:t>
            </a:r>
            <a:r>
              <a:rPr lang="en-US" sz="1200" dirty="0" smtClean="0"/>
              <a:t> </a:t>
            </a:r>
            <a:r>
              <a:rPr lang="en-US" sz="1200" dirty="0" err="1" smtClean="0"/>
              <a:t>kullaniliyor</a:t>
            </a:r>
            <a:r>
              <a:rPr lang="en-US" sz="1200" dirty="0" smtClean="0"/>
              <a:t> </a:t>
            </a:r>
            <a:r>
              <a:rPr lang="en-US" sz="1200" dirty="0" err="1" smtClean="0"/>
              <a:t>iste</a:t>
            </a:r>
            <a:r>
              <a:rPr lang="en-US" sz="1200" dirty="0" smtClean="0"/>
              <a:t> CRC </a:t>
            </a:r>
            <a:r>
              <a:rPr lang="en-US" sz="1200" dirty="0" err="1" smtClean="0"/>
              <a:t>gibi</a:t>
            </a:r>
            <a:r>
              <a:rPr lang="en-US" sz="1200" dirty="0" smtClean="0"/>
              <a:t> </a:t>
            </a:r>
            <a:r>
              <a:rPr lang="en-US" sz="1200" dirty="0" err="1" smtClean="0"/>
              <a:t>mesela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durumda</a:t>
            </a:r>
            <a:r>
              <a:rPr lang="en-US" sz="1200" dirty="0" smtClean="0"/>
              <a:t> </a:t>
            </a:r>
            <a:r>
              <a:rPr lang="en-US" sz="1200" dirty="0" err="1" smtClean="0"/>
              <a:t>kayip</a:t>
            </a:r>
            <a:r>
              <a:rPr lang="en-US" sz="1200" dirty="0" smtClean="0"/>
              <a:t> </a:t>
            </a:r>
            <a:r>
              <a:rPr lang="en-US" sz="1200" dirty="0" err="1" smtClean="0"/>
              <a:t>olan</a:t>
            </a:r>
            <a:r>
              <a:rPr lang="en-US" sz="1200" dirty="0" smtClean="0"/>
              <a:t> </a:t>
            </a:r>
            <a:r>
              <a:rPr lang="en-US" sz="1200" dirty="0" err="1" smtClean="0"/>
              <a:t>veriyi</a:t>
            </a:r>
            <a:r>
              <a:rPr lang="en-US" sz="1200" dirty="0" smtClean="0"/>
              <a:t> </a:t>
            </a:r>
            <a:r>
              <a:rPr lang="en-US" sz="1200" dirty="0" err="1" smtClean="0"/>
              <a:t>giristeki</a:t>
            </a:r>
            <a:r>
              <a:rPr lang="en-US" sz="1200" dirty="0" smtClean="0"/>
              <a:t> </a:t>
            </a:r>
            <a:r>
              <a:rPr lang="en-US" sz="1200" dirty="0" err="1" smtClean="0"/>
              <a:t>veriyi</a:t>
            </a:r>
            <a:r>
              <a:rPr lang="en-US" sz="1200" dirty="0" smtClean="0"/>
              <a:t> </a:t>
            </a:r>
            <a:r>
              <a:rPr lang="en-US" sz="1200" dirty="0" err="1" smtClean="0"/>
              <a:t>ayni</a:t>
            </a:r>
            <a:r>
              <a:rPr lang="en-US" sz="1200" dirty="0" smtClean="0"/>
              <a:t> parity </a:t>
            </a:r>
            <a:r>
              <a:rPr lang="en-US" sz="1200" dirty="0" err="1" smtClean="0"/>
              <a:t>gibi</a:t>
            </a:r>
            <a:r>
              <a:rPr lang="en-US" sz="1200" dirty="0" smtClean="0"/>
              <a:t> </a:t>
            </a:r>
            <a:r>
              <a:rPr lang="en-US" sz="1200" dirty="0" err="1" smtClean="0"/>
              <a:t>karsilastiracak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sekilde</a:t>
            </a:r>
            <a:r>
              <a:rPr lang="en-US" sz="1200" dirty="0" smtClean="0"/>
              <a:t> </a:t>
            </a:r>
            <a:r>
              <a:rPr lang="en-US" sz="1200" dirty="0" err="1" smtClean="0"/>
              <a:t>kaybolan</a:t>
            </a:r>
            <a:r>
              <a:rPr lang="en-US" sz="1200" dirty="0" smtClean="0"/>
              <a:t> </a:t>
            </a:r>
            <a:r>
              <a:rPr lang="en-US" sz="1200" dirty="0" err="1" smtClean="0"/>
              <a:t>veriyi</a:t>
            </a:r>
            <a:r>
              <a:rPr lang="en-US" sz="1200" dirty="0" smtClean="0"/>
              <a:t> </a:t>
            </a:r>
            <a:r>
              <a:rPr lang="en-US" sz="1200" dirty="0" err="1" smtClean="0"/>
              <a:t>geri</a:t>
            </a:r>
            <a:r>
              <a:rPr lang="en-US" sz="1200" dirty="0" smtClean="0"/>
              <a:t> </a:t>
            </a:r>
            <a:r>
              <a:rPr lang="en-US" sz="1200" dirty="0" err="1" smtClean="0"/>
              <a:t>getirebiliriz</a:t>
            </a:r>
            <a:r>
              <a:rPr lang="en-US" sz="1200" dirty="0" smtClean="0"/>
              <a:t> </a:t>
            </a:r>
            <a:r>
              <a:rPr lang="en-US" sz="1200" dirty="0" err="1" smtClean="0"/>
              <a:t>aslinda</a:t>
            </a:r>
            <a:r>
              <a:rPr lang="en-US" sz="1200" dirty="0" smtClean="0"/>
              <a:t>. </a:t>
            </a:r>
            <a:r>
              <a:rPr lang="en-US" sz="1200" dirty="0" err="1" smtClean="0"/>
              <a:t>Harddisc’in</a:t>
            </a:r>
            <a:r>
              <a:rPr lang="en-US" sz="1200" dirty="0" smtClean="0"/>
              <a:t> her </a:t>
            </a:r>
            <a:r>
              <a:rPr lang="en-US" sz="1200" dirty="0" err="1" smtClean="0"/>
              <a:t>track’inda</a:t>
            </a:r>
            <a:r>
              <a:rPr lang="en-US" sz="1200" dirty="0" smtClean="0"/>
              <a:t> </a:t>
            </a:r>
            <a:r>
              <a:rPr lang="en-US" sz="1200" dirty="0" err="1" smtClean="0"/>
              <a:t>ayni</a:t>
            </a:r>
            <a:r>
              <a:rPr lang="en-US" sz="1200" dirty="0" smtClean="0"/>
              <a:t> </a:t>
            </a:r>
            <a:r>
              <a:rPr lang="en-US" sz="1200" dirty="0" err="1" smtClean="0"/>
              <a:t>sayida</a:t>
            </a:r>
            <a:r>
              <a:rPr lang="en-US" sz="1200" dirty="0" smtClean="0"/>
              <a:t> sector var. </a:t>
            </a:r>
            <a:r>
              <a:rPr lang="en-US" sz="1200" dirty="0" err="1" smtClean="0"/>
              <a:t>Disardaki</a:t>
            </a:r>
            <a:r>
              <a:rPr lang="en-US" sz="1200" dirty="0" smtClean="0"/>
              <a:t> </a:t>
            </a:r>
            <a:r>
              <a:rPr lang="en-US" sz="1200" dirty="0" err="1" smtClean="0"/>
              <a:t>fiziksel</a:t>
            </a:r>
            <a:r>
              <a:rPr lang="en-US" sz="1200" dirty="0" smtClean="0"/>
              <a:t> </a:t>
            </a:r>
            <a:r>
              <a:rPr lang="en-US" sz="1200" dirty="0" err="1" smtClean="0"/>
              <a:t>buyuklukte</a:t>
            </a:r>
            <a:r>
              <a:rPr lang="en-US" sz="1200" dirty="0" smtClean="0"/>
              <a:t> </a:t>
            </a:r>
            <a:r>
              <a:rPr lang="en-US" sz="1200" dirty="0" err="1" smtClean="0"/>
              <a:t>diskin</a:t>
            </a:r>
            <a:r>
              <a:rPr lang="en-US" sz="1200" dirty="0" smtClean="0"/>
              <a:t> </a:t>
            </a:r>
            <a:r>
              <a:rPr lang="en-US" sz="1200" dirty="0" err="1" smtClean="0"/>
              <a:t>disindaki</a:t>
            </a:r>
            <a:r>
              <a:rPr lang="en-US" sz="1200" dirty="0" smtClean="0"/>
              <a:t> sector </a:t>
            </a:r>
            <a:r>
              <a:rPr lang="en-US" sz="1200" dirty="0" err="1" smtClean="0"/>
              <a:t>buyuklugu</a:t>
            </a:r>
            <a:r>
              <a:rPr lang="en-US" sz="1200" dirty="0" smtClean="0"/>
              <a:t> </a:t>
            </a:r>
            <a:r>
              <a:rPr lang="en-US" sz="1200" dirty="0" err="1" smtClean="0"/>
              <a:t>ictekine</a:t>
            </a:r>
            <a:r>
              <a:rPr lang="en-US" sz="1200" dirty="0" smtClean="0"/>
              <a:t> gore </a:t>
            </a:r>
            <a:r>
              <a:rPr lang="en-US" sz="1200" dirty="0" err="1" smtClean="0"/>
              <a:t>daha</a:t>
            </a:r>
            <a:r>
              <a:rPr lang="en-US" sz="1200" dirty="0" smtClean="0"/>
              <a:t> </a:t>
            </a:r>
            <a:r>
              <a:rPr lang="en-US" sz="1200" dirty="0" err="1" smtClean="0"/>
              <a:t>buyuktur</a:t>
            </a:r>
            <a:r>
              <a:rPr lang="en-US" sz="1200" dirty="0" smtClean="0"/>
              <a:t>. </a:t>
            </a:r>
            <a:r>
              <a:rPr lang="en-US" sz="1200" dirty="0" err="1" smtClean="0"/>
              <a:t>Harddisc’ler</a:t>
            </a:r>
            <a:r>
              <a:rPr lang="en-US" sz="1200" dirty="0" smtClean="0"/>
              <a:t> de </a:t>
            </a:r>
            <a:r>
              <a:rPr lang="en-US" sz="1200" dirty="0" err="1" smtClean="0"/>
              <a:t>tek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yuzey</a:t>
            </a:r>
            <a:r>
              <a:rPr lang="en-US" sz="1200" dirty="0" smtClean="0"/>
              <a:t> </a:t>
            </a:r>
            <a:r>
              <a:rPr lang="en-US" sz="1200" dirty="0" err="1" smtClean="0"/>
              <a:t>yoktur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cok</a:t>
            </a:r>
            <a:r>
              <a:rPr lang="en-US" sz="1200" dirty="0" smtClean="0"/>
              <a:t> </a:t>
            </a:r>
            <a:r>
              <a:rPr lang="en-US" sz="1200" dirty="0" err="1" smtClean="0"/>
              <a:t>yuzey</a:t>
            </a:r>
            <a:r>
              <a:rPr lang="en-US" sz="1200" dirty="0" smtClean="0"/>
              <a:t> </a:t>
            </a:r>
            <a:r>
              <a:rPr lang="en-US" sz="1200" dirty="0" err="1" smtClean="0"/>
              <a:t>vardir</a:t>
            </a:r>
            <a:r>
              <a:rPr lang="en-US" sz="1200" dirty="0" smtClean="0"/>
              <a:t> </a:t>
            </a:r>
            <a:r>
              <a:rPr lang="en-US" sz="1200" dirty="0" err="1" smtClean="0"/>
              <a:t>ve</a:t>
            </a:r>
            <a:r>
              <a:rPr lang="en-US" sz="1200" dirty="0" smtClean="0"/>
              <a:t> her </a:t>
            </a:r>
            <a:r>
              <a:rPr lang="en-US" sz="1200" dirty="0" err="1" smtClean="0"/>
              <a:t>yuzey</a:t>
            </a:r>
            <a:r>
              <a:rPr lang="en-US" sz="1200" dirty="0" smtClean="0"/>
              <a:t> </a:t>
            </a:r>
            <a:r>
              <a:rPr lang="en-US" sz="1200" dirty="0" err="1" smtClean="0"/>
              <a:t>icin</a:t>
            </a:r>
            <a:r>
              <a:rPr lang="en-US" sz="1200" dirty="0" smtClean="0"/>
              <a:t> de 1 </a:t>
            </a:r>
            <a:r>
              <a:rPr lang="en-US" sz="1200" dirty="0" err="1" smtClean="0"/>
              <a:t>tane</a:t>
            </a:r>
            <a:r>
              <a:rPr lang="en-US" sz="1200" dirty="0" smtClean="0"/>
              <a:t> </a:t>
            </a:r>
            <a:r>
              <a:rPr lang="en-US" sz="1200" dirty="0" err="1" smtClean="0"/>
              <a:t>okuma</a:t>
            </a:r>
            <a:r>
              <a:rPr lang="en-US" sz="1200" dirty="0" smtClean="0"/>
              <a:t> </a:t>
            </a:r>
            <a:r>
              <a:rPr lang="en-US" sz="1200" dirty="0" err="1" smtClean="0"/>
              <a:t>yazma</a:t>
            </a:r>
            <a:r>
              <a:rPr lang="en-US" sz="1200" dirty="0" smtClean="0"/>
              <a:t> </a:t>
            </a:r>
            <a:r>
              <a:rPr lang="en-US" sz="1200" dirty="0" err="1" smtClean="0"/>
              <a:t>kafasi</a:t>
            </a:r>
            <a:r>
              <a:rPr lang="en-US" sz="1200" dirty="0" smtClean="0"/>
              <a:t> </a:t>
            </a:r>
            <a:r>
              <a:rPr lang="en-US" sz="1200" dirty="0" err="1" smtClean="0"/>
              <a:t>vardir</a:t>
            </a:r>
            <a:r>
              <a:rPr lang="en-US" sz="1200" dirty="0" smtClean="0"/>
              <a:t>. </a:t>
            </a:r>
            <a:r>
              <a:rPr lang="en-US" sz="1200" dirty="0" err="1" smtClean="0"/>
              <a:t>Diskin</a:t>
            </a:r>
            <a:r>
              <a:rPr lang="en-US" sz="1200" dirty="0" smtClean="0"/>
              <a:t> </a:t>
            </a:r>
            <a:r>
              <a:rPr lang="en-US" sz="1200" dirty="0" err="1" smtClean="0"/>
              <a:t>ust</a:t>
            </a:r>
            <a:r>
              <a:rPr lang="en-US" sz="1200" dirty="0" smtClean="0"/>
              <a:t> </a:t>
            </a:r>
            <a:r>
              <a:rPr lang="en-US" sz="1200" dirty="0" err="1" smtClean="0"/>
              <a:t>ve</a:t>
            </a:r>
            <a:r>
              <a:rPr lang="en-US" sz="1200" dirty="0"/>
              <a:t> </a:t>
            </a:r>
            <a:r>
              <a:rPr lang="en-US" sz="1200" dirty="0" smtClean="0"/>
              <a:t>alt yuzu </a:t>
            </a:r>
            <a:r>
              <a:rPr lang="en-US" sz="1200" dirty="0" err="1" smtClean="0"/>
              <a:t>icin</a:t>
            </a:r>
            <a:r>
              <a:rPr lang="en-US" sz="1200" dirty="0" smtClean="0"/>
              <a:t> </a:t>
            </a:r>
            <a:r>
              <a:rPr lang="en-US" sz="1200" dirty="0" err="1" smtClean="0"/>
              <a:t>mesela</a:t>
            </a:r>
            <a:r>
              <a:rPr lang="en-US" sz="1200" dirty="0" smtClean="0"/>
              <a:t> </a:t>
            </a:r>
            <a:r>
              <a:rPr lang="en-US" sz="1200" dirty="0" err="1" smtClean="0"/>
              <a:t>birer</a:t>
            </a:r>
            <a:r>
              <a:rPr lang="en-US" sz="1200" dirty="0" smtClean="0"/>
              <a:t> </a:t>
            </a:r>
            <a:r>
              <a:rPr lang="en-US" sz="1200" dirty="0" err="1" smtClean="0"/>
              <a:t>tane</a:t>
            </a:r>
            <a:r>
              <a:rPr lang="en-US" sz="1200" dirty="0" smtClean="0"/>
              <a:t> </a:t>
            </a:r>
            <a:r>
              <a:rPr lang="en-US" sz="1200" dirty="0" err="1" smtClean="0"/>
              <a:t>okuma</a:t>
            </a:r>
            <a:r>
              <a:rPr lang="en-US" sz="1200" dirty="0" smtClean="0"/>
              <a:t> </a:t>
            </a:r>
            <a:r>
              <a:rPr lang="en-US" sz="1200" dirty="0" err="1" smtClean="0"/>
              <a:t>yazma</a:t>
            </a:r>
            <a:r>
              <a:rPr lang="en-US" sz="1200" dirty="0" smtClean="0"/>
              <a:t> </a:t>
            </a:r>
            <a:r>
              <a:rPr lang="en-US" sz="1200" dirty="0" err="1" smtClean="0"/>
              <a:t>kafasi</a:t>
            </a:r>
            <a:r>
              <a:rPr lang="en-US" sz="1200" dirty="0" smtClean="0"/>
              <a:t> </a:t>
            </a:r>
            <a:r>
              <a:rPr lang="en-US" sz="1200" dirty="0" err="1" smtClean="0"/>
              <a:t>vardir</a:t>
            </a:r>
            <a:r>
              <a:rPr lang="en-US" sz="1200" dirty="0" smtClean="0"/>
              <a:t>. </a:t>
            </a: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CD-</a:t>
            </a:r>
            <a:r>
              <a:rPr lang="en-US" sz="1200" dirty="0" err="1" smtClean="0"/>
              <a:t>ROM’da</a:t>
            </a:r>
            <a:r>
              <a:rPr lang="en-US" sz="1200" dirty="0" smtClean="0"/>
              <a:t> </a:t>
            </a:r>
            <a:r>
              <a:rPr lang="en-US" sz="1200" dirty="0" err="1" smtClean="0"/>
              <a:t>mesela</a:t>
            </a:r>
            <a:r>
              <a:rPr lang="en-US" sz="1200" dirty="0" smtClean="0"/>
              <a:t> </a:t>
            </a:r>
            <a:r>
              <a:rPr lang="en-US" sz="1200" dirty="0" err="1" smtClean="0"/>
              <a:t>icteki</a:t>
            </a:r>
            <a:r>
              <a:rPr lang="en-US" sz="1200" dirty="0" smtClean="0"/>
              <a:t> </a:t>
            </a:r>
            <a:r>
              <a:rPr lang="en-US" sz="1200" dirty="0" err="1" smtClean="0"/>
              <a:t>halkanin</a:t>
            </a:r>
            <a:r>
              <a:rPr lang="en-US" sz="1200" dirty="0" smtClean="0"/>
              <a:t> </a:t>
            </a:r>
            <a:r>
              <a:rPr lang="en-US" sz="1200" dirty="0" err="1" smtClean="0"/>
              <a:t>buyuklugu</a:t>
            </a:r>
            <a:r>
              <a:rPr lang="en-US" sz="1200" dirty="0" smtClean="0"/>
              <a:t> de </a:t>
            </a:r>
            <a:r>
              <a:rPr lang="en-US" sz="1200" dirty="0" err="1" smtClean="0"/>
              <a:t>ayni</a:t>
            </a:r>
            <a:r>
              <a:rPr lang="en-US" sz="1200" dirty="0" smtClean="0"/>
              <a:t> </a:t>
            </a:r>
            <a:r>
              <a:rPr lang="en-US" sz="1200" dirty="0" err="1" smtClean="0"/>
              <a:t>distaki</a:t>
            </a:r>
            <a:r>
              <a:rPr lang="en-US" sz="1200" dirty="0" smtClean="0"/>
              <a:t> </a:t>
            </a:r>
            <a:r>
              <a:rPr lang="en-US" sz="1200" dirty="0" err="1" smtClean="0"/>
              <a:t>halkanin</a:t>
            </a:r>
            <a:r>
              <a:rPr lang="en-US" sz="1200" dirty="0" smtClean="0"/>
              <a:t> </a:t>
            </a:r>
            <a:r>
              <a:rPr lang="en-US" sz="1200" dirty="0" err="1" smtClean="0"/>
              <a:t>buyuklugu</a:t>
            </a:r>
            <a:r>
              <a:rPr lang="en-US" sz="1200" dirty="0" smtClean="0"/>
              <a:t> de </a:t>
            </a:r>
            <a:r>
              <a:rPr lang="en-US" sz="1200" dirty="0" err="1" smtClean="0"/>
              <a:t>ayni</a:t>
            </a:r>
            <a:r>
              <a:rPr lang="en-US" sz="1200" dirty="0" smtClean="0"/>
              <a:t>. Bu </a:t>
            </a:r>
            <a:r>
              <a:rPr lang="en-US" sz="1200" dirty="0" err="1" smtClean="0"/>
              <a:t>yuzden</a:t>
            </a:r>
            <a:r>
              <a:rPr lang="en-US" sz="1200" dirty="0" smtClean="0"/>
              <a:t> </a:t>
            </a:r>
            <a:r>
              <a:rPr lang="en-US" sz="1200" dirty="0" err="1" smtClean="0"/>
              <a:t>okurken</a:t>
            </a:r>
            <a:r>
              <a:rPr lang="en-US" sz="1200" dirty="0" smtClean="0"/>
              <a:t> </a:t>
            </a:r>
            <a:r>
              <a:rPr lang="en-US" sz="1200" dirty="0" err="1" smtClean="0"/>
              <a:t>hizlar</a:t>
            </a:r>
            <a:r>
              <a:rPr lang="en-US" sz="1200" dirty="0" smtClean="0"/>
              <a:t> </a:t>
            </a:r>
            <a:r>
              <a:rPr lang="en-US" sz="1200" dirty="0" err="1" smtClean="0"/>
              <a:t>farkli</a:t>
            </a:r>
            <a:r>
              <a:rPr lang="en-US" sz="1200" dirty="0"/>
              <a:t> </a:t>
            </a:r>
            <a:r>
              <a:rPr lang="en-US" sz="1200" dirty="0" err="1" smtClean="0"/>
              <a:t>falan</a:t>
            </a:r>
            <a:r>
              <a:rPr lang="en-US" sz="1200" dirty="0" smtClean="0"/>
              <a:t> </a:t>
            </a:r>
            <a:r>
              <a:rPr lang="en-US" sz="1200" dirty="0" err="1" smtClean="0"/>
              <a:t>filan</a:t>
            </a:r>
            <a:r>
              <a:rPr lang="en-US" sz="1200" dirty="0" smtClean="0"/>
              <a:t> </a:t>
            </a:r>
            <a:r>
              <a:rPr lang="en-US" sz="1200" dirty="0" err="1" smtClean="0"/>
              <a:t>iste</a:t>
            </a:r>
            <a:r>
              <a:rPr lang="en-US" sz="1200" dirty="0" smtClean="0"/>
              <a:t> </a:t>
            </a:r>
            <a:r>
              <a:rPr lang="en-US" sz="1200" dirty="0" err="1" smtClean="0"/>
              <a:t>yaa</a:t>
            </a:r>
            <a:r>
              <a:rPr lang="en-US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600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8308428" y="118753"/>
            <a:ext cx="388357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err="1" smtClean="0"/>
              <a:t>Harddisc’teki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halkanin</a:t>
            </a:r>
            <a:r>
              <a:rPr lang="en-US" sz="1200" dirty="0" smtClean="0"/>
              <a:t> </a:t>
            </a:r>
            <a:r>
              <a:rPr lang="en-US" sz="1200" dirty="0" err="1" smtClean="0"/>
              <a:t>yapisi</a:t>
            </a:r>
            <a:r>
              <a:rPr lang="en-US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Halkanin</a:t>
            </a:r>
            <a:r>
              <a:rPr lang="en-US" sz="1200" dirty="0" smtClean="0"/>
              <a:t> </a:t>
            </a:r>
            <a:r>
              <a:rPr lang="en-US" sz="1200" dirty="0" err="1" smtClean="0"/>
              <a:t>baslangici</a:t>
            </a:r>
            <a:r>
              <a:rPr lang="en-US" sz="1200" dirty="0" smtClean="0"/>
              <a:t> </a:t>
            </a:r>
            <a:r>
              <a:rPr lang="en-US" sz="1200" dirty="0" err="1" smtClean="0"/>
              <a:t>ard</a:t>
            </a:r>
            <a:r>
              <a:rPr lang="en-US" sz="1200" dirty="0" smtClean="0"/>
              <a:t> </a:t>
            </a:r>
            <a:r>
              <a:rPr lang="en-US" sz="1200" dirty="0" err="1" smtClean="0"/>
              <a:t>arda</a:t>
            </a:r>
            <a:r>
              <a:rPr lang="en-US" sz="1200" dirty="0" smtClean="0"/>
              <a:t> </a:t>
            </a:r>
            <a:r>
              <a:rPr lang="en-US" sz="1200" dirty="0" err="1" smtClean="0"/>
              <a:t>gelen</a:t>
            </a:r>
            <a:r>
              <a:rPr lang="en-US" sz="1200" dirty="0" smtClean="0"/>
              <a:t> </a:t>
            </a:r>
            <a:r>
              <a:rPr lang="en-US" sz="1200" dirty="0" err="1" smtClean="0"/>
              <a:t>sektorler</a:t>
            </a:r>
            <a:r>
              <a:rPr lang="en-US" sz="1200" dirty="0"/>
              <a:t> </a:t>
            </a:r>
            <a:r>
              <a:rPr lang="en-US" sz="1200" dirty="0" err="1" smtClean="0"/>
              <a:t>ve</a:t>
            </a:r>
            <a:r>
              <a:rPr lang="en-US" sz="1200" dirty="0" smtClean="0"/>
              <a:t> </a:t>
            </a:r>
            <a:r>
              <a:rPr lang="en-US" sz="1200" dirty="0" err="1" smtClean="0"/>
              <a:t>halkanin</a:t>
            </a:r>
            <a:r>
              <a:rPr lang="en-US" sz="1200" dirty="0" smtClean="0"/>
              <a:t> </a:t>
            </a:r>
            <a:r>
              <a:rPr lang="en-US" sz="1200" dirty="0" err="1" smtClean="0"/>
              <a:t>bitisi</a:t>
            </a:r>
            <a:r>
              <a:rPr lang="en-US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Halka</a:t>
            </a:r>
            <a:r>
              <a:rPr lang="en-US" sz="1200" dirty="0" smtClean="0"/>
              <a:t> </a:t>
            </a:r>
            <a:r>
              <a:rPr lang="en-US" sz="1200" dirty="0" err="1" smtClean="0"/>
              <a:t>yapisi</a:t>
            </a:r>
            <a:r>
              <a:rPr lang="en-US" sz="1200" dirty="0" smtClean="0"/>
              <a:t> </a:t>
            </a:r>
            <a:r>
              <a:rPr lang="en-US" sz="1200" dirty="0" err="1" smtClean="0"/>
              <a:t>kodlama</a:t>
            </a:r>
            <a:r>
              <a:rPr lang="en-US" sz="1200" dirty="0" smtClean="0"/>
              <a:t> </a:t>
            </a:r>
            <a:r>
              <a:rPr lang="en-US" sz="1200" dirty="0" err="1" smtClean="0"/>
              <a:t>teknigine</a:t>
            </a:r>
            <a:r>
              <a:rPr lang="en-US" sz="1200" dirty="0" smtClean="0"/>
              <a:t> gore </a:t>
            </a:r>
            <a:r>
              <a:rPr lang="en-US" sz="1200" dirty="0" err="1" smtClean="0"/>
              <a:t>belirlenir</a:t>
            </a:r>
            <a:r>
              <a:rPr lang="en-US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Bunu</a:t>
            </a:r>
            <a:r>
              <a:rPr lang="en-US" sz="1200" dirty="0" smtClean="0"/>
              <a:t> FM </a:t>
            </a:r>
            <a:r>
              <a:rPr lang="en-US" sz="1200" dirty="0" err="1" smtClean="0"/>
              <a:t>gibi</a:t>
            </a:r>
            <a:r>
              <a:rPr lang="en-US" sz="1200" dirty="0" smtClean="0"/>
              <a:t> </a:t>
            </a:r>
            <a:r>
              <a:rPr lang="en-US" sz="1200" dirty="0" err="1" smtClean="0"/>
              <a:t>dusunebiliriz</a:t>
            </a:r>
            <a:r>
              <a:rPr lang="en-US" sz="1200" dirty="0" smtClean="0"/>
              <a:t>. </a:t>
            </a:r>
            <a:r>
              <a:rPr lang="en-US" sz="1200" dirty="0" err="1" smtClean="0"/>
              <a:t>Halkanin</a:t>
            </a:r>
            <a:r>
              <a:rPr lang="en-US" sz="1200" dirty="0" smtClean="0"/>
              <a:t> </a:t>
            </a:r>
            <a:r>
              <a:rPr lang="en-US" sz="1200" dirty="0" err="1" smtClean="0"/>
              <a:t>baslangicini</a:t>
            </a:r>
            <a:r>
              <a:rPr lang="en-US" sz="1200" dirty="0" smtClean="0"/>
              <a:t> </a:t>
            </a:r>
            <a:r>
              <a:rPr lang="en-US" sz="1200" dirty="0" err="1" smtClean="0"/>
              <a:t>belirleme</a:t>
            </a:r>
            <a:r>
              <a:rPr lang="en-US" sz="1200" dirty="0" smtClean="0"/>
              <a:t> de 73 </a:t>
            </a:r>
            <a:r>
              <a:rPr lang="en-US" sz="1200" dirty="0" err="1" smtClean="0"/>
              <a:t>ilave</a:t>
            </a:r>
            <a:r>
              <a:rPr lang="en-US" sz="1200" dirty="0" smtClean="0"/>
              <a:t> byte </a:t>
            </a:r>
            <a:r>
              <a:rPr lang="en-US" sz="1200" dirty="0" err="1" smtClean="0"/>
              <a:t>bilgi</a:t>
            </a:r>
            <a:r>
              <a:rPr lang="en-US" sz="1200" dirty="0" smtClean="0"/>
              <a:t> </a:t>
            </a:r>
            <a:r>
              <a:rPr lang="en-US" sz="1200" dirty="0" err="1" smtClean="0"/>
              <a:t>kullanilmis</a:t>
            </a:r>
            <a:r>
              <a:rPr lang="en-US" sz="1200" dirty="0" smtClean="0"/>
              <a:t>. </a:t>
            </a:r>
            <a:r>
              <a:rPr lang="en-US" sz="1200" dirty="0" err="1" smtClean="0"/>
              <a:t>MFM’de</a:t>
            </a:r>
            <a:r>
              <a:rPr lang="en-US" sz="1200" dirty="0" smtClean="0"/>
              <a:t> </a:t>
            </a:r>
            <a:r>
              <a:rPr lang="en-US" sz="1200" dirty="0" err="1" smtClean="0"/>
              <a:t>ise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tam 2 </a:t>
            </a:r>
            <a:r>
              <a:rPr lang="en-US" sz="1200" dirty="0" err="1" smtClean="0"/>
              <a:t>kati</a:t>
            </a:r>
            <a:r>
              <a:rPr lang="en-US" sz="1200" dirty="0" smtClean="0"/>
              <a:t> </a:t>
            </a:r>
            <a:r>
              <a:rPr lang="en-US" sz="1200" dirty="0" err="1" smtClean="0"/>
              <a:t>olacak</a:t>
            </a:r>
            <a:r>
              <a:rPr lang="en-US" sz="1200" dirty="0" smtClean="0"/>
              <a:t> </a:t>
            </a:r>
            <a:r>
              <a:rPr lang="en-US" sz="1200" dirty="0" err="1" smtClean="0"/>
              <a:t>sekilde</a:t>
            </a:r>
            <a:r>
              <a:rPr lang="en-US" sz="1200" dirty="0" smtClean="0"/>
              <a:t> 146 </a:t>
            </a:r>
            <a:r>
              <a:rPr lang="en-US" sz="1200" dirty="0" err="1" smtClean="0"/>
              <a:t>byte’dir</a:t>
            </a:r>
            <a:r>
              <a:rPr lang="en-US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SYNC </a:t>
            </a:r>
            <a:r>
              <a:rPr lang="en-US" sz="1200" dirty="0" err="1" smtClean="0"/>
              <a:t>bytleri</a:t>
            </a:r>
            <a:r>
              <a:rPr lang="en-US" sz="1200" dirty="0" smtClean="0"/>
              <a:t> </a:t>
            </a:r>
            <a:r>
              <a:rPr lang="en-US" sz="1200" dirty="0" err="1" smtClean="0"/>
              <a:t>diskin</a:t>
            </a:r>
            <a:r>
              <a:rPr lang="en-US" sz="1200" dirty="0" smtClean="0"/>
              <a:t> </a:t>
            </a:r>
            <a:r>
              <a:rPr lang="en-US" sz="1200" dirty="0" err="1" smtClean="0"/>
              <a:t>donus</a:t>
            </a:r>
            <a:r>
              <a:rPr lang="en-US" sz="1200" dirty="0" smtClean="0"/>
              <a:t> </a:t>
            </a:r>
            <a:r>
              <a:rPr lang="en-US" sz="1200" dirty="0" err="1" smtClean="0"/>
              <a:t>hizinin</a:t>
            </a:r>
            <a:r>
              <a:rPr lang="en-US" sz="1200" dirty="0" smtClean="0"/>
              <a:t> ne </a:t>
            </a:r>
            <a:r>
              <a:rPr lang="en-US" sz="1200" dirty="0" err="1" smtClean="0"/>
              <a:t>oldugunu</a:t>
            </a:r>
            <a:r>
              <a:rPr lang="en-US" sz="1200" dirty="0" smtClean="0"/>
              <a:t> </a:t>
            </a:r>
            <a:r>
              <a:rPr lang="en-US" sz="1200" dirty="0" err="1" smtClean="0"/>
              <a:t>okuma</a:t>
            </a:r>
            <a:r>
              <a:rPr lang="en-US" sz="1200" dirty="0" smtClean="0"/>
              <a:t> </a:t>
            </a:r>
            <a:r>
              <a:rPr lang="en-US" sz="1200" dirty="0" err="1" smtClean="0"/>
              <a:t>yazma</a:t>
            </a:r>
            <a:r>
              <a:rPr lang="en-US" sz="1200" dirty="0" smtClean="0"/>
              <a:t> </a:t>
            </a:r>
            <a:r>
              <a:rPr lang="en-US" sz="1200" dirty="0" err="1" smtClean="0"/>
              <a:t>kafasinin</a:t>
            </a:r>
            <a:r>
              <a:rPr lang="en-US" sz="1200" dirty="0" smtClean="0"/>
              <a:t> </a:t>
            </a:r>
            <a:r>
              <a:rPr lang="en-US" sz="1200" dirty="0" err="1" smtClean="0"/>
              <a:t>anlamasi</a:t>
            </a:r>
            <a:r>
              <a:rPr lang="en-US" sz="1200" dirty="0" smtClean="0"/>
              <a:t> </a:t>
            </a:r>
            <a:r>
              <a:rPr lang="en-US" sz="1200" dirty="0" err="1" smtClean="0"/>
              <a:t>icin</a:t>
            </a:r>
            <a:r>
              <a:rPr lang="en-US" sz="1200" dirty="0" smtClean="0"/>
              <a:t> </a:t>
            </a:r>
            <a:r>
              <a:rPr lang="en-US" sz="1200" dirty="0" err="1" smtClean="0"/>
              <a:t>koyulmus</a:t>
            </a:r>
            <a:r>
              <a:rPr lang="en-US" sz="1200" dirty="0" smtClean="0"/>
              <a:t> </a:t>
            </a:r>
            <a:r>
              <a:rPr lang="en-US" sz="1200" dirty="0" err="1" smtClean="0"/>
              <a:t>bitlerdir</a:t>
            </a:r>
            <a:r>
              <a:rPr lang="en-US" sz="1200" dirty="0" smtClean="0"/>
              <a:t>. </a:t>
            </a:r>
            <a:r>
              <a:rPr lang="en-US" sz="1200" dirty="0" err="1" smtClean="0"/>
              <a:t>Yani</a:t>
            </a:r>
            <a:r>
              <a:rPr lang="en-US" sz="1200" dirty="0" smtClean="0"/>
              <a:t> </a:t>
            </a:r>
            <a:r>
              <a:rPr lang="en-US" sz="1200" dirty="0" err="1" smtClean="0"/>
              <a:t>okuma</a:t>
            </a:r>
            <a:r>
              <a:rPr lang="en-US" sz="1200" dirty="0" smtClean="0"/>
              <a:t> </a:t>
            </a:r>
            <a:r>
              <a:rPr lang="en-US" sz="1200" dirty="0" err="1" smtClean="0"/>
              <a:t>yazma</a:t>
            </a:r>
            <a:r>
              <a:rPr lang="en-US" sz="1200" dirty="0" smtClean="0"/>
              <a:t> </a:t>
            </a:r>
            <a:r>
              <a:rPr lang="en-US" sz="1200" dirty="0" err="1" smtClean="0"/>
              <a:t>kafasinin</a:t>
            </a:r>
            <a:r>
              <a:rPr lang="en-US" sz="1200" dirty="0" smtClean="0"/>
              <a:t> </a:t>
            </a:r>
            <a:r>
              <a:rPr lang="en-US" sz="1200" dirty="0" err="1" smtClean="0"/>
              <a:t>dogru</a:t>
            </a:r>
            <a:r>
              <a:rPr lang="en-US" sz="1200" dirty="0" smtClean="0"/>
              <a:t> </a:t>
            </a:r>
            <a:r>
              <a:rPr lang="en-US" sz="1200" dirty="0" err="1" smtClean="0"/>
              <a:t>okuma</a:t>
            </a:r>
            <a:r>
              <a:rPr lang="en-US" sz="1200" dirty="0" smtClean="0"/>
              <a:t> </a:t>
            </a:r>
            <a:r>
              <a:rPr lang="en-US" sz="1200" dirty="0" err="1" smtClean="0"/>
              <a:t>yazma</a:t>
            </a:r>
            <a:r>
              <a:rPr lang="en-US" sz="1200" dirty="0" smtClean="0"/>
              <a:t> </a:t>
            </a:r>
            <a:r>
              <a:rPr lang="en-US" sz="1200" dirty="0" err="1" smtClean="0"/>
              <a:t>yapabilmesi</a:t>
            </a:r>
            <a:r>
              <a:rPr lang="en-US" sz="1200" dirty="0" smtClean="0"/>
              <a:t> </a:t>
            </a:r>
            <a:r>
              <a:rPr lang="en-US" sz="1200" dirty="0" err="1" smtClean="0"/>
              <a:t>icin</a:t>
            </a:r>
            <a:r>
              <a:rPr lang="en-US" sz="1200" dirty="0" smtClean="0"/>
              <a:t> SYNC </a:t>
            </a:r>
            <a:r>
              <a:rPr lang="en-US" sz="1200" dirty="0" err="1" smtClean="0"/>
              <a:t>byte’larine</a:t>
            </a:r>
            <a:r>
              <a:rPr lang="en-US" sz="1200" dirty="0" smtClean="0"/>
              <a:t> </a:t>
            </a:r>
            <a:r>
              <a:rPr lang="en-US" sz="1200" dirty="0" err="1" smtClean="0"/>
              <a:t>kullanir</a:t>
            </a:r>
            <a:r>
              <a:rPr lang="en-US" sz="1200" dirty="0" smtClean="0"/>
              <a:t> </a:t>
            </a:r>
            <a:r>
              <a:rPr lang="en-US" sz="1200" dirty="0" err="1" smtClean="0"/>
              <a:t>ve</a:t>
            </a:r>
            <a:r>
              <a:rPr lang="en-US" sz="1200" dirty="0" smtClean="0"/>
              <a:t> disk </a:t>
            </a:r>
            <a:r>
              <a:rPr lang="en-US" sz="1200" dirty="0" err="1" smtClean="0"/>
              <a:t>ila</a:t>
            </a:r>
            <a:r>
              <a:rPr lang="en-US" sz="1200" dirty="0" smtClean="0"/>
              <a:t> </a:t>
            </a:r>
            <a:r>
              <a:rPr lang="en-US" sz="1200" dirty="0" err="1" smtClean="0"/>
              <a:t>senkronize</a:t>
            </a:r>
            <a:r>
              <a:rPr lang="en-US" sz="1200" dirty="0" smtClean="0"/>
              <a:t> </a:t>
            </a:r>
            <a:r>
              <a:rPr lang="en-US" sz="1200" dirty="0" err="1" smtClean="0"/>
              <a:t>olur</a:t>
            </a:r>
            <a:r>
              <a:rPr lang="en-US" sz="1200" dirty="0" smtClean="0"/>
              <a:t>. </a:t>
            </a:r>
            <a:r>
              <a:rPr lang="en-US" sz="1200" dirty="0" err="1" smtClean="0"/>
              <a:t>Iste</a:t>
            </a:r>
            <a:r>
              <a:rPr lang="en-US" sz="1200" dirty="0" smtClean="0"/>
              <a:t> </a:t>
            </a:r>
            <a:r>
              <a:rPr lang="en-US" sz="1200" dirty="0" err="1" smtClean="0"/>
              <a:t>su</a:t>
            </a:r>
            <a:r>
              <a:rPr lang="en-US" sz="1200" dirty="0" smtClean="0"/>
              <a:t> </a:t>
            </a:r>
            <a:r>
              <a:rPr lang="en-US" sz="1200" dirty="0" err="1" smtClean="0"/>
              <a:t>kadar</a:t>
            </a:r>
            <a:r>
              <a:rPr lang="en-US" sz="1200" dirty="0" smtClean="0"/>
              <a:t> </a:t>
            </a:r>
            <a:r>
              <a:rPr lang="en-US" sz="1200" dirty="0" err="1" smtClean="0"/>
              <a:t>saniye</a:t>
            </a:r>
            <a:r>
              <a:rPr lang="en-US" sz="1200" dirty="0" smtClean="0"/>
              <a:t> </a:t>
            </a:r>
            <a:r>
              <a:rPr lang="en-US" sz="1200" dirty="0" err="1" smtClean="0"/>
              <a:t>su</a:t>
            </a:r>
            <a:r>
              <a:rPr lang="en-US" sz="1200" dirty="0" smtClean="0"/>
              <a:t> </a:t>
            </a:r>
            <a:r>
              <a:rPr lang="en-US" sz="1200" dirty="0" err="1" smtClean="0"/>
              <a:t>kadar</a:t>
            </a:r>
            <a:r>
              <a:rPr lang="en-US" sz="1200" dirty="0" smtClean="0"/>
              <a:t> </a:t>
            </a:r>
            <a:r>
              <a:rPr lang="en-US" sz="1200" dirty="0" err="1" smtClean="0"/>
              <a:t>darbe</a:t>
            </a:r>
            <a:r>
              <a:rPr lang="en-US" sz="1200" dirty="0" smtClean="0"/>
              <a:t> </a:t>
            </a:r>
            <a:r>
              <a:rPr lang="en-US" sz="1200" dirty="0" err="1" smtClean="0"/>
              <a:t>hissettim</a:t>
            </a:r>
            <a:r>
              <a:rPr lang="en-US" sz="1200" dirty="0" smtClean="0"/>
              <a:t> </a:t>
            </a:r>
            <a:r>
              <a:rPr lang="en-US" sz="1200" dirty="0" err="1" smtClean="0"/>
              <a:t>demekki</a:t>
            </a:r>
            <a:r>
              <a:rPr lang="en-US" sz="1200" dirty="0" smtClean="0"/>
              <a:t> </a:t>
            </a:r>
            <a:r>
              <a:rPr lang="en-US" sz="1200" dirty="0" err="1" smtClean="0"/>
              <a:t>hizi</a:t>
            </a:r>
            <a:r>
              <a:rPr lang="en-US" sz="1200" dirty="0" smtClean="0"/>
              <a:t> </a:t>
            </a:r>
            <a:r>
              <a:rPr lang="en-US" sz="1200" dirty="0" err="1" smtClean="0"/>
              <a:t>su</a:t>
            </a:r>
            <a:r>
              <a:rPr lang="en-US" sz="1200" dirty="0" smtClean="0"/>
              <a:t> </a:t>
            </a:r>
            <a:r>
              <a:rPr lang="en-US" sz="1200" dirty="0" err="1" smtClean="0"/>
              <a:t>falan</a:t>
            </a:r>
            <a:r>
              <a:rPr lang="en-US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4e’yo </a:t>
            </a:r>
            <a:r>
              <a:rPr lang="en-US" sz="1200" dirty="0" err="1" smtClean="0"/>
              <a:t>gordugunde</a:t>
            </a:r>
            <a:r>
              <a:rPr lang="en-US" sz="1200" dirty="0" smtClean="0"/>
              <a:t> </a:t>
            </a:r>
            <a:r>
              <a:rPr lang="en-US" sz="1200" dirty="0" err="1" smtClean="0"/>
              <a:t>bitin</a:t>
            </a:r>
            <a:r>
              <a:rPr lang="en-US" sz="1200" dirty="0" smtClean="0"/>
              <a:t> </a:t>
            </a:r>
            <a:r>
              <a:rPr lang="en-US" sz="1200" dirty="0" err="1" smtClean="0"/>
              <a:t>baslangici</a:t>
            </a:r>
            <a:r>
              <a:rPr lang="en-US" sz="1200" dirty="0" smtClean="0"/>
              <a:t> </a:t>
            </a:r>
            <a:r>
              <a:rPr lang="en-US" sz="1200" dirty="0" err="1" smtClean="0"/>
              <a:t>oldugunu</a:t>
            </a:r>
            <a:r>
              <a:rPr lang="en-US" sz="1200" dirty="0" smtClean="0"/>
              <a:t> </a:t>
            </a:r>
            <a:r>
              <a:rPr lang="en-US" sz="1200" dirty="0" err="1" smtClean="0"/>
              <a:t>anlayacak</a:t>
            </a:r>
            <a:r>
              <a:rPr lang="en-US" sz="1200" dirty="0" smtClean="0"/>
              <a:t> </a:t>
            </a:r>
            <a:r>
              <a:rPr lang="en-US" sz="1200" dirty="0" err="1" smtClean="0"/>
              <a:t>okuma</a:t>
            </a:r>
            <a:r>
              <a:rPr lang="en-US" sz="1200" dirty="0" smtClean="0"/>
              <a:t> </a:t>
            </a:r>
            <a:r>
              <a:rPr lang="en-US" sz="1200" dirty="0" err="1" smtClean="0"/>
              <a:t>yazma</a:t>
            </a:r>
            <a:r>
              <a:rPr lang="en-US" sz="1200" dirty="0" smtClean="0"/>
              <a:t> </a:t>
            </a:r>
            <a:r>
              <a:rPr lang="en-US" sz="1200" dirty="0" err="1" smtClean="0"/>
              <a:t>kafasi</a:t>
            </a:r>
            <a:r>
              <a:rPr lang="en-US" sz="1200" dirty="0" smtClean="0"/>
              <a:t> </a:t>
            </a:r>
            <a:r>
              <a:rPr lang="en-US" sz="1200" dirty="0" err="1" smtClean="0"/>
              <a:t>ama</a:t>
            </a:r>
            <a:r>
              <a:rPr lang="en-US" sz="1200" dirty="0" smtClean="0"/>
              <a:t> </a:t>
            </a:r>
            <a:r>
              <a:rPr lang="en-US" sz="1200" dirty="0" err="1" smtClean="0"/>
              <a:t>dikkat</a:t>
            </a:r>
            <a:r>
              <a:rPr lang="en-US" sz="1200" dirty="0" smtClean="0"/>
              <a:t> </a:t>
            </a:r>
            <a:r>
              <a:rPr lang="en-US" sz="1200" dirty="0" err="1" smtClean="0"/>
              <a:t>ederseniz</a:t>
            </a:r>
            <a:r>
              <a:rPr lang="en-US" sz="1200" dirty="0" smtClean="0"/>
              <a:t> </a:t>
            </a:r>
            <a:r>
              <a:rPr lang="en-US" sz="1200" dirty="0" err="1" smtClean="0"/>
              <a:t>orda</a:t>
            </a:r>
            <a:r>
              <a:rPr lang="en-US" sz="1200" dirty="0" smtClean="0"/>
              <a:t> 1 byte </a:t>
            </a:r>
            <a:r>
              <a:rPr lang="en-US" sz="1200" dirty="0" err="1" smtClean="0"/>
              <a:t>yerine</a:t>
            </a:r>
            <a:r>
              <a:rPr lang="en-US" sz="1200" dirty="0" smtClean="0"/>
              <a:t> 40 byte </a:t>
            </a:r>
            <a:r>
              <a:rPr lang="en-US" sz="1200" dirty="0" err="1" smtClean="0"/>
              <a:t>koyulmustur</a:t>
            </a:r>
            <a:r>
              <a:rPr lang="en-US" sz="1200" dirty="0" smtClean="0"/>
              <a:t>. </a:t>
            </a:r>
            <a:r>
              <a:rPr lang="en-US" sz="1200" dirty="0" err="1" smtClean="0"/>
              <a:t>Cunku</a:t>
            </a:r>
            <a:r>
              <a:rPr lang="en-US" sz="1200" dirty="0" smtClean="0"/>
              <a:t> disk o </a:t>
            </a:r>
            <a:r>
              <a:rPr lang="en-US" sz="1200" dirty="0" err="1" smtClean="0"/>
              <a:t>kadar</a:t>
            </a:r>
            <a:r>
              <a:rPr lang="en-US" sz="1200" dirty="0" smtClean="0"/>
              <a:t> </a:t>
            </a:r>
            <a:r>
              <a:rPr lang="en-US" sz="1200" dirty="0" err="1" smtClean="0"/>
              <a:t>hizli</a:t>
            </a:r>
            <a:r>
              <a:rPr lang="en-US" sz="1200" dirty="0" smtClean="0"/>
              <a:t> </a:t>
            </a:r>
            <a:r>
              <a:rPr lang="en-US" sz="1200" dirty="0" err="1" smtClean="0"/>
              <a:t>donuyor</a:t>
            </a:r>
            <a:r>
              <a:rPr lang="en-US" sz="1200" dirty="0" smtClean="0"/>
              <a:t> </a:t>
            </a:r>
            <a:r>
              <a:rPr lang="en-US" sz="1200" dirty="0" err="1" smtClean="0"/>
              <a:t>ku</a:t>
            </a:r>
            <a:r>
              <a:rPr lang="en-US" sz="1200" dirty="0" smtClean="0"/>
              <a:t> </a:t>
            </a:r>
            <a:r>
              <a:rPr lang="en-US" sz="1200" dirty="0" err="1" smtClean="0"/>
              <a:t>yani</a:t>
            </a:r>
            <a:r>
              <a:rPr lang="en-US" sz="1200" dirty="0" smtClean="0"/>
              <a:t> </a:t>
            </a:r>
            <a:r>
              <a:rPr lang="en-US" sz="1200" dirty="0" err="1" smtClean="0"/>
              <a:t>okuma</a:t>
            </a:r>
            <a:r>
              <a:rPr lang="en-US" sz="1200" dirty="0" smtClean="0"/>
              <a:t> </a:t>
            </a:r>
            <a:r>
              <a:rPr lang="en-US" sz="1200" dirty="0" err="1" smtClean="0"/>
              <a:t>yazma</a:t>
            </a:r>
            <a:r>
              <a:rPr lang="en-US" sz="1200" dirty="0" smtClean="0"/>
              <a:t> </a:t>
            </a:r>
            <a:r>
              <a:rPr lang="en-US" sz="1200" dirty="0" err="1" smtClean="0"/>
              <a:t>kafasi</a:t>
            </a:r>
            <a:r>
              <a:rPr lang="en-US" sz="1200" dirty="0" smtClean="0"/>
              <a:t> </a:t>
            </a:r>
            <a:r>
              <a:rPr lang="en-US" sz="1200" dirty="0" err="1" smtClean="0"/>
              <a:t>okuyana</a:t>
            </a:r>
            <a:r>
              <a:rPr lang="en-US" sz="1200" dirty="0" smtClean="0"/>
              <a:t> </a:t>
            </a:r>
            <a:r>
              <a:rPr lang="en-US" sz="1200" dirty="0" err="1" smtClean="0"/>
              <a:t>kadar</a:t>
            </a:r>
            <a:r>
              <a:rPr lang="en-US" sz="1200" dirty="0" smtClean="0"/>
              <a:t> o </a:t>
            </a:r>
            <a:r>
              <a:rPr lang="en-US" sz="1200" dirty="0" err="1" smtClean="0"/>
              <a:t>byte’lar</a:t>
            </a:r>
            <a:r>
              <a:rPr lang="en-US" sz="1200" dirty="0" smtClean="0"/>
              <a:t> </a:t>
            </a:r>
            <a:r>
              <a:rPr lang="en-US" sz="1200" dirty="0" err="1" smtClean="0"/>
              <a:t>alttan</a:t>
            </a:r>
            <a:r>
              <a:rPr lang="en-US" sz="1200" dirty="0" smtClean="0"/>
              <a:t> </a:t>
            </a:r>
            <a:r>
              <a:rPr lang="en-US" sz="1200" dirty="0" err="1" smtClean="0"/>
              <a:t>kayip</a:t>
            </a:r>
            <a:r>
              <a:rPr lang="en-US" sz="1200" dirty="0" smtClean="0"/>
              <a:t> </a:t>
            </a:r>
            <a:r>
              <a:rPr lang="en-US" sz="1200" dirty="0" err="1" smtClean="0"/>
              <a:t>gider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yasanmasin</a:t>
            </a:r>
            <a:r>
              <a:rPr lang="en-US" sz="1200" dirty="0" smtClean="0"/>
              <a:t> </a:t>
            </a:r>
            <a:r>
              <a:rPr lang="en-US" sz="1200" dirty="0" err="1" smtClean="0"/>
              <a:t>diye</a:t>
            </a:r>
            <a:r>
              <a:rPr lang="en-US" sz="1200" dirty="0" smtClean="0"/>
              <a:t> </a:t>
            </a:r>
            <a:r>
              <a:rPr lang="en-US" sz="1200" dirty="0" err="1" smtClean="0"/>
              <a:t>surucu’ye</a:t>
            </a:r>
            <a:r>
              <a:rPr lang="en-US" sz="1200" dirty="0" smtClean="0"/>
              <a:t> </a:t>
            </a:r>
            <a:r>
              <a:rPr lang="en-US" sz="1200" dirty="0" err="1" smtClean="0"/>
              <a:t>bir</a:t>
            </a:r>
            <a:r>
              <a:rPr lang="en-US" sz="1200" dirty="0" smtClean="0"/>
              <a:t> zaman </a:t>
            </a:r>
            <a:r>
              <a:rPr lang="en-US" sz="1200" dirty="0" err="1" smtClean="0"/>
              <a:t>verilmis</a:t>
            </a:r>
            <a:r>
              <a:rPr lang="en-US" sz="1200" dirty="0" smtClean="0"/>
              <a:t> </a:t>
            </a:r>
            <a:r>
              <a:rPr lang="en-US" sz="1200" dirty="0" err="1" smtClean="0"/>
              <a:t>hani</a:t>
            </a:r>
            <a:r>
              <a:rPr lang="en-US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Dikkat</a:t>
            </a:r>
            <a:r>
              <a:rPr lang="en-US" sz="1200" dirty="0" smtClean="0"/>
              <a:t> </a:t>
            </a:r>
            <a:r>
              <a:rPr lang="en-US" sz="1200" dirty="0" err="1" smtClean="0"/>
              <a:t>ederseniz</a:t>
            </a:r>
            <a:r>
              <a:rPr lang="en-US" sz="1200" dirty="0" smtClean="0"/>
              <a:t> her </a:t>
            </a:r>
            <a:r>
              <a:rPr lang="en-US" sz="1200" dirty="0" err="1" smtClean="0"/>
              <a:t>sektorun</a:t>
            </a:r>
            <a:r>
              <a:rPr lang="en-US" sz="1200" dirty="0" smtClean="0"/>
              <a:t> </a:t>
            </a:r>
            <a:r>
              <a:rPr lang="en-US" sz="1200" dirty="0" err="1" smtClean="0"/>
              <a:t>basinda</a:t>
            </a:r>
            <a:r>
              <a:rPr lang="en-US" sz="1200" dirty="0" smtClean="0"/>
              <a:t> </a:t>
            </a:r>
            <a:r>
              <a:rPr lang="en-US" sz="1200" dirty="0" err="1" smtClean="0"/>
              <a:t>tekrardan</a:t>
            </a:r>
            <a:r>
              <a:rPr lang="en-US" sz="1200" dirty="0" smtClean="0"/>
              <a:t> SYNC </a:t>
            </a:r>
            <a:r>
              <a:rPr lang="en-US" sz="1200" dirty="0" err="1" smtClean="0"/>
              <a:t>byte’lari</a:t>
            </a:r>
            <a:r>
              <a:rPr lang="en-US" sz="1200" dirty="0" smtClean="0"/>
              <a:t> </a:t>
            </a: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iste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diskin</a:t>
            </a:r>
            <a:r>
              <a:rPr lang="en-US" sz="1200" dirty="0" smtClean="0"/>
              <a:t> </a:t>
            </a:r>
            <a:r>
              <a:rPr lang="en-US" sz="1200" dirty="0" err="1" smtClean="0"/>
              <a:t>hizinda</a:t>
            </a:r>
            <a:r>
              <a:rPr lang="en-US" sz="1200" dirty="0" smtClean="0"/>
              <a:t> </a:t>
            </a:r>
            <a:r>
              <a:rPr lang="en-US" sz="1200" dirty="0" err="1" smtClean="0"/>
              <a:t>surekli</a:t>
            </a:r>
            <a:r>
              <a:rPr lang="en-US" sz="1200" dirty="0" smtClean="0"/>
              <a:t> </a:t>
            </a:r>
            <a:r>
              <a:rPr lang="en-US" sz="1200" dirty="0" err="1" smtClean="0"/>
              <a:t>degisim</a:t>
            </a:r>
            <a:r>
              <a:rPr lang="en-US" sz="1200" dirty="0" smtClean="0"/>
              <a:t> </a:t>
            </a:r>
            <a:r>
              <a:rPr lang="en-US" sz="1200" dirty="0" err="1" smtClean="0"/>
              <a:t>oldugunun</a:t>
            </a:r>
            <a:r>
              <a:rPr lang="en-US" sz="1200" dirty="0" smtClean="0"/>
              <a:t> </a:t>
            </a:r>
            <a:r>
              <a:rPr lang="en-US" sz="1200" dirty="0" err="1" smtClean="0"/>
              <a:t>kanitidir</a:t>
            </a:r>
            <a:r>
              <a:rPr lang="en-US" sz="1200" dirty="0" smtClean="0"/>
              <a:t>. Her </a:t>
            </a:r>
            <a:r>
              <a:rPr lang="en-US" sz="1200" dirty="0" err="1" smtClean="0"/>
              <a:t>vero</a:t>
            </a:r>
            <a:r>
              <a:rPr lang="en-US" sz="1200" dirty="0" smtClean="0"/>
              <a:t> </a:t>
            </a:r>
            <a:r>
              <a:rPr lang="en-US" sz="1200" dirty="0" err="1" smtClean="0"/>
              <a:t>okuma</a:t>
            </a:r>
            <a:r>
              <a:rPr lang="en-US" sz="1200" dirty="0" smtClean="0"/>
              <a:t> </a:t>
            </a:r>
            <a:r>
              <a:rPr lang="en-US" sz="1200" dirty="0" err="1" smtClean="0"/>
              <a:t>yazma</a:t>
            </a:r>
            <a:r>
              <a:rPr lang="en-US" sz="1200" dirty="0" smtClean="0"/>
              <a:t> da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byte’lar</a:t>
            </a:r>
            <a:r>
              <a:rPr lang="en-US" sz="1200" dirty="0" smtClean="0"/>
              <a:t> </a:t>
            </a:r>
            <a:r>
              <a:rPr lang="en-US" sz="1200" dirty="0" err="1" smtClean="0"/>
              <a:t>ile</a:t>
            </a:r>
            <a:r>
              <a:rPr lang="en-US" sz="1200" dirty="0" smtClean="0"/>
              <a:t> </a:t>
            </a:r>
            <a:r>
              <a:rPr lang="en-US" sz="1200" dirty="0" err="1" smtClean="0"/>
              <a:t>hiz</a:t>
            </a:r>
            <a:r>
              <a:rPr lang="en-US" sz="1200" dirty="0" smtClean="0"/>
              <a:t> </a:t>
            </a:r>
            <a:r>
              <a:rPr lang="en-US" sz="1200" dirty="0" err="1" smtClean="0"/>
              <a:t>yeniden</a:t>
            </a:r>
            <a:r>
              <a:rPr lang="en-US" sz="1200" dirty="0" smtClean="0"/>
              <a:t> </a:t>
            </a:r>
            <a:r>
              <a:rPr lang="en-US" sz="1200" dirty="0" err="1" smtClean="0"/>
              <a:t>hesaplaniyor</a:t>
            </a:r>
            <a:r>
              <a:rPr lang="en-US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FM </a:t>
            </a:r>
            <a:r>
              <a:rPr lang="en-US" sz="1200" dirty="0" err="1" smtClean="0"/>
              <a:t>taktigi</a:t>
            </a:r>
            <a:r>
              <a:rPr lang="en-US" sz="1200" dirty="0" smtClean="0"/>
              <a:t> </a:t>
            </a:r>
            <a:r>
              <a:rPr lang="en-US" sz="1200" dirty="0" err="1" smtClean="0"/>
              <a:t>belki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basiti</a:t>
            </a:r>
            <a:r>
              <a:rPr lang="en-US" sz="1200" dirty="0"/>
              <a:t> </a:t>
            </a:r>
            <a:r>
              <a:rPr lang="en-US" sz="1200" dirty="0" err="1" smtClean="0"/>
              <a:t>ve</a:t>
            </a:r>
            <a:r>
              <a:rPr lang="en-US" sz="1200" dirty="0" smtClean="0"/>
              <a:t> </a:t>
            </a:r>
            <a:r>
              <a:rPr lang="en-US" sz="1200" dirty="0" err="1" smtClean="0"/>
              <a:t>kapasiteyi</a:t>
            </a:r>
            <a:r>
              <a:rPr lang="en-US" sz="1200" dirty="0" smtClean="0"/>
              <a:t> </a:t>
            </a:r>
            <a:r>
              <a:rPr lang="en-US" sz="1200" dirty="0" err="1" smtClean="0"/>
              <a:t>biraz</a:t>
            </a:r>
            <a:r>
              <a:rPr lang="en-US" sz="1200" dirty="0" smtClean="0"/>
              <a:t> </a:t>
            </a:r>
            <a:r>
              <a:rPr lang="en-US" sz="1200" dirty="0" err="1" smtClean="0"/>
              <a:t>hoyratca</a:t>
            </a:r>
            <a:r>
              <a:rPr lang="en-US" sz="1200" dirty="0" smtClean="0"/>
              <a:t> </a:t>
            </a:r>
            <a:r>
              <a:rPr lang="en-US" sz="1200" dirty="0" err="1" smtClean="0"/>
              <a:t>kullaniyor</a:t>
            </a:r>
            <a:r>
              <a:rPr lang="en-US" sz="1200" dirty="0" smtClean="0"/>
              <a:t> </a:t>
            </a:r>
            <a:r>
              <a:rPr lang="en-US" sz="1200" dirty="0" err="1" smtClean="0"/>
              <a:t>ama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guvenlisi</a:t>
            </a:r>
            <a:r>
              <a:rPr lang="en-US" sz="1200" dirty="0" smtClean="0"/>
              <a:t> de </a:t>
            </a:r>
            <a:r>
              <a:rPr lang="en-US" sz="1200" dirty="0" err="1" smtClean="0"/>
              <a:t>budur</a:t>
            </a:r>
            <a:r>
              <a:rPr lang="en-US" sz="1200" dirty="0" smtClean="0"/>
              <a:t> </a:t>
            </a:r>
            <a:r>
              <a:rPr lang="en-US" sz="1200" dirty="0" err="1" smtClean="0"/>
              <a:t>aslinda</a:t>
            </a:r>
            <a:r>
              <a:rPr lang="en-US" sz="1200" dirty="0" smtClean="0"/>
              <a:t>. </a:t>
            </a:r>
            <a:r>
              <a:rPr lang="en-US" sz="1200" dirty="0" err="1" smtClean="0"/>
              <a:t>FM’de</a:t>
            </a:r>
            <a:r>
              <a:rPr lang="en-US" sz="1200" dirty="0" smtClean="0"/>
              <a:t> her </a:t>
            </a:r>
            <a:r>
              <a:rPr lang="en-US" sz="1200" dirty="0" err="1" smtClean="0"/>
              <a:t>bitin</a:t>
            </a:r>
            <a:r>
              <a:rPr lang="en-US" sz="1200" dirty="0" smtClean="0"/>
              <a:t> </a:t>
            </a:r>
            <a:r>
              <a:rPr lang="en-US" sz="1200" dirty="0" err="1" smtClean="0"/>
              <a:t>baslangicini</a:t>
            </a:r>
            <a:r>
              <a:rPr lang="en-US" sz="1200" dirty="0" smtClean="0"/>
              <a:t> </a:t>
            </a:r>
            <a:r>
              <a:rPr lang="en-US" sz="1200" dirty="0" err="1" smtClean="0"/>
              <a:t>isaretledigi</a:t>
            </a:r>
            <a:r>
              <a:rPr lang="en-US" sz="1200" dirty="0" smtClean="0"/>
              <a:t> </a:t>
            </a:r>
            <a:r>
              <a:rPr lang="en-US" sz="1200" dirty="0" err="1" smtClean="0"/>
              <a:t>icin</a:t>
            </a:r>
            <a:r>
              <a:rPr lang="en-US" sz="1200" dirty="0" smtClean="0"/>
              <a:t> </a:t>
            </a:r>
            <a:r>
              <a:rPr lang="en-US" sz="1200" dirty="0" err="1" smtClean="0"/>
              <a:t>bu</a:t>
            </a:r>
            <a:r>
              <a:rPr lang="en-US" sz="1200" dirty="0" smtClean="0"/>
              <a:t> </a:t>
            </a:r>
            <a:r>
              <a:rPr lang="en-US" sz="1200" dirty="0" err="1" smtClean="0"/>
              <a:t>teknikte</a:t>
            </a:r>
            <a:r>
              <a:rPr lang="en-US" sz="1200" dirty="0" smtClean="0"/>
              <a:t> SYNC </a:t>
            </a:r>
            <a:r>
              <a:rPr lang="en-US" sz="1200" dirty="0" err="1" smtClean="0"/>
              <a:t>bitleri</a:t>
            </a:r>
            <a:r>
              <a:rPr lang="en-US" sz="1200" dirty="0" smtClean="0"/>
              <a:t> </a:t>
            </a:r>
            <a:r>
              <a:rPr lang="en-US" sz="1200" dirty="0" err="1" smtClean="0"/>
              <a:t>daha</a:t>
            </a:r>
            <a:r>
              <a:rPr lang="en-US" sz="1200" dirty="0" smtClean="0"/>
              <a:t> </a:t>
            </a:r>
            <a:r>
              <a:rPr lang="en-US" sz="1200" dirty="0" err="1" smtClean="0"/>
              <a:t>azdir</a:t>
            </a:r>
            <a:r>
              <a:rPr lang="en-US" sz="1200" dirty="0" smtClean="0"/>
              <a:t> </a:t>
            </a:r>
            <a:r>
              <a:rPr lang="en-US" sz="1200" dirty="0" err="1" smtClean="0"/>
              <a:t>cunku</a:t>
            </a:r>
            <a:r>
              <a:rPr lang="en-US" sz="1200" dirty="0" smtClean="0"/>
              <a:t> </a:t>
            </a:r>
            <a:r>
              <a:rPr lang="en-US" sz="1200" dirty="0" err="1" smtClean="0"/>
              <a:t>senkronize</a:t>
            </a:r>
            <a:r>
              <a:rPr lang="en-US" sz="1200" dirty="0" smtClean="0"/>
              <a:t> problem </a:t>
            </a:r>
            <a:r>
              <a:rPr lang="en-US" sz="1200" dirty="0" err="1" smtClean="0"/>
              <a:t>daha</a:t>
            </a:r>
            <a:r>
              <a:rPr lang="en-US" sz="1200" dirty="0" smtClean="0"/>
              <a:t> </a:t>
            </a:r>
            <a:r>
              <a:rPr lang="en-US" sz="1200" dirty="0" err="1" smtClean="0"/>
              <a:t>azdir</a:t>
            </a:r>
            <a:r>
              <a:rPr lang="en-US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Yani</a:t>
            </a:r>
            <a:r>
              <a:rPr lang="en-US" sz="1200" dirty="0" smtClean="0"/>
              <a:t> </a:t>
            </a:r>
            <a:r>
              <a:rPr lang="en-US" sz="1200" dirty="0" err="1" smtClean="0"/>
              <a:t>burdan</a:t>
            </a:r>
            <a:r>
              <a:rPr lang="en-US" sz="1200" dirty="0" smtClean="0"/>
              <a:t> </a:t>
            </a:r>
            <a:r>
              <a:rPr lang="en-US" sz="1200" dirty="0" err="1" smtClean="0"/>
              <a:t>gorebilirsiniz</a:t>
            </a:r>
            <a:r>
              <a:rPr lang="en-US" sz="1200" dirty="0" smtClean="0"/>
              <a:t> </a:t>
            </a:r>
            <a:r>
              <a:rPr lang="en-US" sz="1200" dirty="0" err="1" smtClean="0"/>
              <a:t>ki</a:t>
            </a:r>
            <a:r>
              <a:rPr lang="en-US" sz="1200" dirty="0" smtClean="0"/>
              <a:t> </a:t>
            </a:r>
            <a:r>
              <a:rPr lang="en-US" sz="1200" dirty="0" err="1" smtClean="0"/>
              <a:t>harddisc’te</a:t>
            </a:r>
            <a:r>
              <a:rPr lang="en-US" sz="1200" dirty="0" smtClean="0"/>
              <a:t> </a:t>
            </a:r>
            <a:r>
              <a:rPr lang="en-US" sz="1200" dirty="0" err="1" smtClean="0"/>
              <a:t>sadece</a:t>
            </a:r>
            <a:r>
              <a:rPr lang="en-US" sz="1200" dirty="0" smtClean="0"/>
              <a:t> </a:t>
            </a:r>
            <a:r>
              <a:rPr lang="en-US" sz="1200" dirty="0" err="1" smtClean="0"/>
              <a:t>veri</a:t>
            </a:r>
            <a:r>
              <a:rPr lang="en-US" sz="1200" dirty="0" smtClean="0"/>
              <a:t> </a:t>
            </a:r>
            <a:r>
              <a:rPr lang="en-US" sz="1200" dirty="0" err="1" smtClean="0"/>
              <a:t>tutulmaz</a:t>
            </a:r>
            <a:r>
              <a:rPr lang="en-US" sz="1200" dirty="0" smtClean="0"/>
              <a:t> </a:t>
            </a:r>
            <a:r>
              <a:rPr lang="en-US" sz="1200" dirty="0" err="1" smtClean="0"/>
              <a:t>veriye</a:t>
            </a:r>
            <a:r>
              <a:rPr lang="en-US" sz="1200" dirty="0" smtClean="0"/>
              <a:t> </a:t>
            </a:r>
            <a:r>
              <a:rPr lang="en-US" sz="1200" dirty="0" err="1" smtClean="0"/>
              <a:t>ek</a:t>
            </a:r>
            <a:r>
              <a:rPr lang="en-US" sz="1200" dirty="0" smtClean="0"/>
              <a:t> </a:t>
            </a:r>
            <a:r>
              <a:rPr lang="en-US" sz="1200" dirty="0" err="1" smtClean="0"/>
              <a:t>olarak</a:t>
            </a:r>
            <a:r>
              <a:rPr lang="en-US" sz="1200" dirty="0" smtClean="0"/>
              <a:t> </a:t>
            </a:r>
            <a:r>
              <a:rPr lang="en-US" sz="1200" dirty="0" err="1" smtClean="0"/>
              <a:t>bilgiler</a:t>
            </a:r>
            <a:r>
              <a:rPr lang="en-US" sz="1200" dirty="0" smtClean="0"/>
              <a:t> de </a:t>
            </a:r>
            <a:r>
              <a:rPr lang="en-US" sz="1200" dirty="0" err="1" smtClean="0"/>
              <a:t>tutulur</a:t>
            </a:r>
            <a:r>
              <a:rPr lang="en-US" sz="1200" dirty="0" smtClean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08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8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2329</Words>
  <Application>Microsoft Office PowerPoint</Application>
  <PresentationFormat>Geniş ekran</PresentationFormat>
  <Paragraphs>28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Windows User</dc:creator>
  <cp:lastModifiedBy>Windows User</cp:lastModifiedBy>
  <cp:revision>192</cp:revision>
  <dcterms:created xsi:type="dcterms:W3CDTF">2017-12-22T00:46:43Z</dcterms:created>
  <dcterms:modified xsi:type="dcterms:W3CDTF">2018-01-04T04:43:55Z</dcterms:modified>
</cp:coreProperties>
</file>