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08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5813F-740F-421B-8B04-09D64F1F23F1}" type="datetimeFigureOut">
              <a:rPr lang="tr-TR" smtClean="0"/>
              <a:t>11.11.2017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A30F-1B4A-48FA-A87B-19B033C567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4755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5813F-740F-421B-8B04-09D64F1F23F1}" type="datetimeFigureOut">
              <a:rPr lang="tr-TR" smtClean="0"/>
              <a:t>11.11.2017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A30F-1B4A-48FA-A87B-19B033C567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6788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5813F-740F-421B-8B04-09D64F1F23F1}" type="datetimeFigureOut">
              <a:rPr lang="tr-TR" smtClean="0"/>
              <a:t>11.11.2017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A30F-1B4A-48FA-A87B-19B033C567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9598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5813F-740F-421B-8B04-09D64F1F23F1}" type="datetimeFigureOut">
              <a:rPr lang="tr-TR" smtClean="0"/>
              <a:t>11.11.2017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A30F-1B4A-48FA-A87B-19B033C567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6883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5813F-740F-421B-8B04-09D64F1F23F1}" type="datetimeFigureOut">
              <a:rPr lang="tr-TR" smtClean="0"/>
              <a:t>11.11.2017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A30F-1B4A-48FA-A87B-19B033C567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4613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5813F-740F-421B-8B04-09D64F1F23F1}" type="datetimeFigureOut">
              <a:rPr lang="tr-TR" smtClean="0"/>
              <a:t>11.11.2017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A30F-1B4A-48FA-A87B-19B033C567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7492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5813F-740F-421B-8B04-09D64F1F23F1}" type="datetimeFigureOut">
              <a:rPr lang="tr-TR" smtClean="0"/>
              <a:t>11.11.2017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A30F-1B4A-48FA-A87B-19B033C567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197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5813F-740F-421B-8B04-09D64F1F23F1}" type="datetimeFigureOut">
              <a:rPr lang="tr-TR" smtClean="0"/>
              <a:t>11.11.2017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A30F-1B4A-48FA-A87B-19B033C567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960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5813F-740F-421B-8B04-09D64F1F23F1}" type="datetimeFigureOut">
              <a:rPr lang="tr-TR" smtClean="0"/>
              <a:t>11.11.2017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A30F-1B4A-48FA-A87B-19B033C567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4852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5813F-740F-421B-8B04-09D64F1F23F1}" type="datetimeFigureOut">
              <a:rPr lang="tr-TR" smtClean="0"/>
              <a:t>11.11.2017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A30F-1B4A-48FA-A87B-19B033C567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80747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5813F-740F-421B-8B04-09D64F1F23F1}" type="datetimeFigureOut">
              <a:rPr lang="tr-TR" smtClean="0"/>
              <a:t>11.11.2017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5A30F-1B4A-48FA-A87B-19B033C567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37055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35813F-740F-421B-8B04-09D64F1F23F1}" type="datetimeFigureOut">
              <a:rPr lang="tr-TR" smtClean="0"/>
              <a:t>11.11.2017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5A30F-1B4A-48FA-A87B-19B033C5679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6198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0070C0"/>
                </a:solidFill>
              </a:rPr>
              <a:t>Paralel Arayüz</a:t>
            </a:r>
            <a:endParaRPr lang="tr-T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630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0070C0"/>
                </a:solidFill>
              </a:rPr>
              <a:t>Paralel Arayüzün Programlanması</a:t>
            </a:r>
            <a:endParaRPr lang="tr-TR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70000" lnSpcReduction="20000"/>
          </a:bodyPr>
          <a:lstStyle/>
          <a:p>
            <a:r>
              <a:rPr lang="tr-TR" dirty="0" smtClean="0"/>
              <a:t>Paralel arayüz kaydedicilerinin </a:t>
            </a:r>
            <a:r>
              <a:rPr lang="tr-TR" b="1" dirty="0" smtClean="0"/>
              <a:t>3</a:t>
            </a:r>
            <a:r>
              <a:rPr lang="tr-TR" dirty="0" smtClean="0"/>
              <a:t> farklı görevi vardır:</a:t>
            </a:r>
          </a:p>
          <a:p>
            <a:pPr lvl="1"/>
            <a:r>
              <a:rPr lang="tr-TR" b="1" dirty="0" smtClean="0"/>
              <a:t>Veri transferi</a:t>
            </a:r>
          </a:p>
          <a:p>
            <a:pPr lvl="1"/>
            <a:r>
              <a:rPr lang="tr-TR" b="1" dirty="0" smtClean="0"/>
              <a:t>Yazıcı kontrolü</a:t>
            </a:r>
          </a:p>
          <a:p>
            <a:pPr lvl="1"/>
            <a:r>
              <a:rPr lang="tr-TR" b="1" dirty="0" smtClean="0"/>
              <a:t>Paralel arayüz kontrolü</a:t>
            </a:r>
          </a:p>
          <a:p>
            <a:r>
              <a:rPr lang="tr-TR" b="1" dirty="0" smtClean="0"/>
              <a:t>LPT1-LPT4</a:t>
            </a:r>
            <a:r>
              <a:rPr lang="tr-TR" dirty="0" smtClean="0"/>
              <a:t> paralel arayüzlerine ait kaydedici taban adresleri (</a:t>
            </a:r>
            <a:r>
              <a:rPr lang="tr-TR" b="1" dirty="0" smtClean="0"/>
              <a:t>base address</a:t>
            </a:r>
            <a:r>
              <a:rPr lang="tr-TR" dirty="0" smtClean="0"/>
              <a:t>) </a:t>
            </a:r>
            <a:r>
              <a:rPr lang="tr-TR" b="1" dirty="0" smtClean="0"/>
              <a:t>BIOS</a:t>
            </a:r>
            <a:r>
              <a:rPr lang="tr-TR" dirty="0" smtClean="0"/>
              <a:t> ‘ta tutulur</a:t>
            </a:r>
          </a:p>
          <a:p>
            <a:pPr lvl="1"/>
            <a:r>
              <a:rPr lang="tr-TR" dirty="0" smtClean="0"/>
              <a:t>Veri kaydedicisi ofset değeri: </a:t>
            </a:r>
            <a:r>
              <a:rPr lang="tr-TR" b="1" dirty="0" smtClean="0"/>
              <a:t>00h</a:t>
            </a:r>
          </a:p>
          <a:p>
            <a:pPr lvl="1"/>
            <a:r>
              <a:rPr lang="tr-TR" dirty="0" smtClean="0"/>
              <a:t>Durum </a:t>
            </a:r>
            <a:r>
              <a:rPr lang="tr-TR" dirty="0"/>
              <a:t>kaydedicisi ofset değeri: </a:t>
            </a:r>
            <a:r>
              <a:rPr lang="tr-TR" b="1" dirty="0" smtClean="0"/>
              <a:t>01h</a:t>
            </a:r>
            <a:endParaRPr lang="tr-TR" b="1" dirty="0"/>
          </a:p>
          <a:p>
            <a:pPr lvl="1"/>
            <a:r>
              <a:rPr lang="tr-TR" dirty="0" smtClean="0"/>
              <a:t>Kontrol </a:t>
            </a:r>
            <a:r>
              <a:rPr lang="tr-TR" dirty="0"/>
              <a:t>kaydedicisi ofset değeri: </a:t>
            </a:r>
            <a:r>
              <a:rPr lang="tr-TR" b="1" dirty="0" smtClean="0"/>
              <a:t>02h</a:t>
            </a:r>
            <a:endParaRPr lang="tr-TR" b="1" dirty="0"/>
          </a:p>
          <a:p>
            <a:r>
              <a:rPr lang="tr-TR" b="1" dirty="0" smtClean="0"/>
              <a:t>BIOS</a:t>
            </a:r>
            <a:r>
              <a:rPr lang="tr-TR" dirty="0" smtClean="0"/>
              <a:t>, bilgisayar açılırken (booting) sırasıyla </a:t>
            </a:r>
            <a:r>
              <a:rPr lang="tr-TR" b="1" dirty="0" smtClean="0"/>
              <a:t>3bch</a:t>
            </a:r>
            <a:r>
              <a:rPr lang="tr-TR" dirty="0" smtClean="0"/>
              <a:t>, </a:t>
            </a:r>
            <a:r>
              <a:rPr lang="tr-TR" b="1" dirty="0" smtClean="0"/>
              <a:t>378h </a:t>
            </a:r>
            <a:r>
              <a:rPr lang="tr-TR" dirty="0" smtClean="0"/>
              <a:t>(LPT1), </a:t>
            </a:r>
            <a:r>
              <a:rPr lang="tr-TR" b="1" dirty="0" smtClean="0"/>
              <a:t>278h </a:t>
            </a:r>
            <a:r>
              <a:rPr lang="tr-TR" dirty="0" smtClean="0"/>
              <a:t>(LPT2) ve </a:t>
            </a:r>
            <a:r>
              <a:rPr lang="tr-TR" b="1" dirty="0" smtClean="0"/>
              <a:t>2bch</a:t>
            </a:r>
            <a:r>
              <a:rPr lang="tr-TR" dirty="0" smtClean="0"/>
              <a:t> I/O adreslerinde herhangi bir paralel arayüzün </a:t>
            </a:r>
            <a:r>
              <a:rPr lang="tr-TR" dirty="0"/>
              <a:t>fiziksel olarak </a:t>
            </a:r>
            <a:r>
              <a:rPr lang="tr-TR" dirty="0" smtClean="0"/>
              <a:t>oturup oturmadığını kontrol eder</a:t>
            </a:r>
          </a:p>
          <a:p>
            <a:pPr lvl="1"/>
            <a:r>
              <a:rPr lang="tr-TR" dirty="0" smtClean="0"/>
              <a:t>Fiziksel olarak mevcut olan arayüzlere LPT1, LPT2, vs isimleri sırasıyla atanır</a:t>
            </a:r>
          </a:p>
          <a:p>
            <a:r>
              <a:rPr lang="tr-TR" dirty="0" smtClean="0"/>
              <a:t>Bazı BIOS türleri </a:t>
            </a:r>
            <a:r>
              <a:rPr lang="tr-TR" b="1" dirty="0" smtClean="0"/>
              <a:t>2 ‘den fazla </a:t>
            </a:r>
            <a:r>
              <a:rPr lang="tr-TR" dirty="0" smtClean="0"/>
              <a:t>paralel arayüzü desteklemezler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019032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 smtClean="0">
                <a:solidFill>
                  <a:srgbClr val="0070C0"/>
                </a:solidFill>
              </a:rPr>
              <a:t>Paralel Arayüzün Programlanması (devam)</a:t>
            </a:r>
            <a:endParaRPr lang="tr-TR" sz="36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 smtClean="0">
                <a:solidFill>
                  <a:srgbClr val="FF0000"/>
                </a:solidFill>
              </a:rPr>
              <a:t>Durum Kaydedicisi:</a:t>
            </a:r>
          </a:p>
          <a:p>
            <a:pPr marL="0" indent="0">
              <a:buNone/>
            </a:pPr>
            <a:endParaRPr lang="tr-TR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595233" y="365207"/>
            <a:ext cx="3960441" cy="76397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6575" y="6443246"/>
            <a:ext cx="2696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>
                <a:solidFill>
                  <a:prstClr val="black"/>
                </a:solidFill>
              </a:rPr>
              <a:t>(Indispensable PC Hardware Book)</a:t>
            </a:r>
            <a:endParaRPr lang="tr-TR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218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 smtClean="0">
                <a:solidFill>
                  <a:srgbClr val="0070C0"/>
                </a:solidFill>
              </a:rPr>
              <a:t>Paralel Arayüzün Programlanması (devam)</a:t>
            </a:r>
            <a:endParaRPr lang="tr-TR" sz="36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tr-TR" b="1" dirty="0" smtClean="0">
                <a:solidFill>
                  <a:srgbClr val="FF0000"/>
                </a:solidFill>
              </a:rPr>
              <a:t>Durum Kaydedicisi (devam):</a:t>
            </a:r>
          </a:p>
          <a:p>
            <a:r>
              <a:rPr lang="tr-TR" dirty="0" smtClean="0"/>
              <a:t>Durum kaydedicisi yazıcının mevcut durumuna dair bilgi verir</a:t>
            </a:r>
          </a:p>
          <a:p>
            <a:r>
              <a:rPr lang="tr-TR" b="1" dirty="0" smtClean="0"/>
              <a:t>NOT(BSY)</a:t>
            </a:r>
          </a:p>
          <a:p>
            <a:pPr lvl="1"/>
            <a:r>
              <a:rPr lang="tr-TR" b="1" dirty="0" smtClean="0"/>
              <a:t>0</a:t>
            </a:r>
            <a:r>
              <a:rPr lang="tr-TR" dirty="0" smtClean="0"/>
              <a:t>: Yazıcının meşgul olduğu anlamına gelir</a:t>
            </a:r>
          </a:p>
          <a:p>
            <a:pPr lvl="2"/>
            <a:r>
              <a:rPr lang="tr-TR" dirty="0" smtClean="0"/>
              <a:t>Yazıcı tamponu dolu</a:t>
            </a:r>
          </a:p>
          <a:p>
            <a:pPr lvl="2"/>
            <a:r>
              <a:rPr lang="tr-TR" dirty="0" smtClean="0"/>
              <a:t>Veri transferi devam ediyor</a:t>
            </a:r>
          </a:p>
          <a:p>
            <a:pPr lvl="2"/>
            <a:r>
              <a:rPr lang="tr-TR" dirty="0" smtClean="0"/>
              <a:t>Yazıcı başlatılıyor</a:t>
            </a:r>
          </a:p>
          <a:p>
            <a:pPr lvl="1"/>
            <a:r>
              <a:rPr lang="tr-TR" b="1" dirty="0" smtClean="0"/>
              <a:t>1</a:t>
            </a:r>
            <a:r>
              <a:rPr lang="tr-TR" dirty="0" smtClean="0"/>
              <a:t>: Paralel arayüz yazıcıya yeni bir karakter transfer edebilir</a:t>
            </a:r>
          </a:p>
          <a:p>
            <a:r>
              <a:rPr lang="tr-TR" b="1" dirty="0" smtClean="0"/>
              <a:t>NOT(ACK)</a:t>
            </a:r>
          </a:p>
          <a:p>
            <a:pPr lvl="1"/>
            <a:r>
              <a:rPr lang="tr-TR" b="1" dirty="0" smtClean="0"/>
              <a:t>0</a:t>
            </a:r>
            <a:r>
              <a:rPr lang="tr-TR" dirty="0" smtClean="0"/>
              <a:t>: Karakter başarıyla transfer edildi</a:t>
            </a:r>
          </a:p>
          <a:p>
            <a:pPr lvl="1"/>
            <a:r>
              <a:rPr lang="tr-TR" b="1" dirty="0" smtClean="0"/>
              <a:t>1</a:t>
            </a:r>
            <a:r>
              <a:rPr lang="tr-TR" dirty="0" smtClean="0"/>
              <a:t> ( NOT(BSY)=0 ): Karakter hala transfer ediliyor</a:t>
            </a:r>
          </a:p>
          <a:p>
            <a:pPr lvl="1"/>
            <a:r>
              <a:rPr lang="tr-TR" b="1" dirty="0" smtClean="0"/>
              <a:t>1</a:t>
            </a:r>
            <a:r>
              <a:rPr lang="tr-TR" dirty="0"/>
              <a:t> ( NOT(BSY</a:t>
            </a:r>
            <a:r>
              <a:rPr lang="tr-TR" dirty="0" smtClean="0"/>
              <a:t>)=1 </a:t>
            </a:r>
            <a:r>
              <a:rPr lang="tr-TR" dirty="0"/>
              <a:t>): </a:t>
            </a:r>
            <a:r>
              <a:rPr lang="tr-TR" dirty="0" smtClean="0"/>
              <a:t>Karakter transferi uzun zaman önce sonlandı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13171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dirty="0" smtClean="0">
                <a:solidFill>
                  <a:srgbClr val="0070C0"/>
                </a:solidFill>
              </a:rPr>
              <a:t>Paralel Arayüzün Programlanması (devam)</a:t>
            </a:r>
            <a:endParaRPr lang="tr-TR" sz="36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579296" cy="49969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 smtClean="0">
                <a:solidFill>
                  <a:srgbClr val="FF0000"/>
                </a:solidFill>
              </a:rPr>
              <a:t>Kontrol Kaydedicisi:</a:t>
            </a:r>
          </a:p>
          <a:p>
            <a:pPr marL="0" indent="0">
              <a:buNone/>
            </a:pPr>
            <a:endParaRPr lang="tr-TR" dirty="0" smtClean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576170" y="-47777"/>
            <a:ext cx="3939502" cy="815675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6575" y="6443246"/>
            <a:ext cx="2696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>
                <a:solidFill>
                  <a:prstClr val="black"/>
                </a:solidFill>
              </a:rPr>
              <a:t>(Indispensable PC Hardware Book)</a:t>
            </a:r>
            <a:endParaRPr lang="tr-TR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177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22" y="0"/>
            <a:ext cx="8229600" cy="548680"/>
          </a:xfrm>
        </p:spPr>
        <p:txBody>
          <a:bodyPr>
            <a:normAutofit fontScale="90000"/>
          </a:bodyPr>
          <a:lstStyle/>
          <a:p>
            <a:r>
              <a:rPr lang="tr-TR" sz="3600" dirty="0" smtClean="0">
                <a:solidFill>
                  <a:srgbClr val="0070C0"/>
                </a:solidFill>
              </a:rPr>
              <a:t>Paralel Arayüzün Programlanması (devam)</a:t>
            </a:r>
            <a:endParaRPr lang="tr-TR" sz="36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74" y="692696"/>
            <a:ext cx="8579296" cy="590465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tr-TR" sz="4000" b="1" dirty="0" smtClean="0">
                <a:solidFill>
                  <a:srgbClr val="FF0000"/>
                </a:solidFill>
              </a:rPr>
              <a:t>Kontrol Kaydedicisi (devam):</a:t>
            </a:r>
          </a:p>
          <a:p>
            <a:r>
              <a:rPr lang="tr-TR" dirty="0" smtClean="0"/>
              <a:t>Yazıcıyı ve donanımsal kesme isteklerinin üretimini kontrol eder</a:t>
            </a:r>
          </a:p>
          <a:p>
            <a:r>
              <a:rPr lang="tr-TR" b="1" dirty="0" smtClean="0"/>
              <a:t>IRQ</a:t>
            </a:r>
          </a:p>
          <a:p>
            <a:pPr lvl="1"/>
            <a:r>
              <a:rPr lang="tr-TR" b="1" dirty="0" smtClean="0"/>
              <a:t>1</a:t>
            </a:r>
            <a:r>
              <a:rPr lang="tr-TR" dirty="0" smtClean="0"/>
              <a:t>: Paralel arayüz, </a:t>
            </a:r>
            <a:r>
              <a:rPr lang="tr-TR" b="1" dirty="0" smtClean="0"/>
              <a:t>NOT(ACK)</a:t>
            </a:r>
            <a:r>
              <a:rPr lang="tr-TR" dirty="0" smtClean="0"/>
              <a:t> sinyalinin yüksek seviyeden alçak seviyeye geçişinde </a:t>
            </a:r>
            <a:r>
              <a:rPr lang="tr-TR" b="1" dirty="0" smtClean="0"/>
              <a:t>IRQ7</a:t>
            </a:r>
            <a:r>
              <a:rPr lang="tr-TR" dirty="0" smtClean="0"/>
              <a:t> (LPT1) ya da </a:t>
            </a:r>
            <a:r>
              <a:rPr lang="tr-TR" b="1" dirty="0" smtClean="0"/>
              <a:t>IRQ5</a:t>
            </a:r>
            <a:r>
              <a:rPr lang="tr-TR" dirty="0" smtClean="0"/>
              <a:t> (LPT2) donanımsal kesmelerini üretir</a:t>
            </a:r>
          </a:p>
          <a:p>
            <a:pPr lvl="2"/>
            <a:r>
              <a:rPr lang="tr-TR" dirty="0" smtClean="0"/>
              <a:t>Bunu takiben kesme servis programı bir sonraki karakteri yazıcıya transfer eder</a:t>
            </a:r>
          </a:p>
          <a:p>
            <a:pPr lvl="1"/>
            <a:r>
              <a:rPr lang="tr-TR" b="1" dirty="0" smtClean="0"/>
              <a:t>LPT1</a:t>
            </a:r>
            <a:r>
              <a:rPr lang="tr-TR" dirty="0" smtClean="0"/>
              <a:t> ve </a:t>
            </a:r>
            <a:r>
              <a:rPr lang="tr-TR" b="1" dirty="0" smtClean="0"/>
              <a:t>LPT2</a:t>
            </a:r>
            <a:r>
              <a:rPr lang="tr-TR" dirty="0" smtClean="0"/>
              <a:t> haricindeki paralel arayüzlerin de kesme isteği üretmesi durumunda isteğin hangi arayüzden geldiğinin belirlenmesi kesme servis programının sorumluluğundadır </a:t>
            </a:r>
          </a:p>
          <a:p>
            <a:pPr lvl="2"/>
            <a:r>
              <a:rPr lang="tr-TR" dirty="0" smtClean="0"/>
              <a:t>Bu amaçla paralel arayüzlerin durum kaydedicileri kontrol edilebilir</a:t>
            </a:r>
          </a:p>
          <a:p>
            <a:r>
              <a:rPr lang="tr-TR" b="1" dirty="0" smtClean="0"/>
              <a:t>DSL</a:t>
            </a:r>
            <a:r>
              <a:rPr lang="tr-TR" dirty="0"/>
              <a:t> </a:t>
            </a:r>
            <a:r>
              <a:rPr lang="tr-TR" dirty="0" smtClean="0"/>
              <a:t>biti aktif yapılarak bağlı bulunan yazıcı seçilir</a:t>
            </a:r>
          </a:p>
          <a:p>
            <a:pPr lvl="1"/>
            <a:r>
              <a:rPr lang="tr-TR" dirty="0" smtClean="0"/>
              <a:t>Çoğu yazıcı bu girişi gözardı eder (her zaman seçilidir)</a:t>
            </a:r>
          </a:p>
          <a:p>
            <a:r>
              <a:rPr lang="tr-TR" b="1" dirty="0" smtClean="0"/>
              <a:t>NOT(INI)</a:t>
            </a:r>
            <a:r>
              <a:rPr lang="tr-TR" dirty="0" smtClean="0"/>
              <a:t> biti </a:t>
            </a:r>
            <a:r>
              <a:rPr lang="tr-TR" b="1" dirty="0" smtClean="0"/>
              <a:t>0</a:t>
            </a:r>
            <a:r>
              <a:rPr lang="tr-TR" dirty="0" smtClean="0"/>
              <a:t> değerine ayarlandığında yazıcı başlatılır (initialization)</a:t>
            </a:r>
          </a:p>
          <a:p>
            <a:r>
              <a:rPr lang="tr-TR" b="1" dirty="0" smtClean="0"/>
              <a:t>ALF</a:t>
            </a:r>
            <a:r>
              <a:rPr lang="tr-TR" dirty="0" smtClean="0"/>
              <a:t> biti </a:t>
            </a:r>
            <a:r>
              <a:rPr lang="tr-TR" b="1" dirty="0" smtClean="0"/>
              <a:t>1</a:t>
            </a:r>
            <a:r>
              <a:rPr lang="tr-TR" dirty="0" smtClean="0"/>
              <a:t> ise her satır sonuna otomatik olarak ‘</a:t>
            </a:r>
            <a:r>
              <a:rPr lang="tr-TR" b="1" dirty="0" smtClean="0"/>
              <a:t>line feed</a:t>
            </a:r>
            <a:r>
              <a:rPr lang="tr-TR" dirty="0" smtClean="0"/>
              <a:t>’ karakteri koyulur</a:t>
            </a:r>
            <a:r>
              <a:rPr lang="en-US" dirty="0"/>
              <a:t> </a:t>
            </a:r>
            <a:r>
              <a:rPr lang="en-US" dirty="0" smtClean="0"/>
              <a:t>(Alt </a:t>
            </a:r>
            <a:r>
              <a:rPr lang="en-US" dirty="0" err="1" smtClean="0"/>
              <a:t>satira</a:t>
            </a:r>
            <a:r>
              <a:rPr lang="en-US" dirty="0" smtClean="0"/>
              <a:t> </a:t>
            </a:r>
            <a:r>
              <a:rPr lang="en-US" dirty="0" err="1" smtClean="0"/>
              <a:t>otomatik</a:t>
            </a:r>
            <a:r>
              <a:rPr lang="en-US" dirty="0" smtClean="0"/>
              <a:t> </a:t>
            </a:r>
            <a:r>
              <a:rPr lang="en-US" dirty="0" err="1" smtClean="0"/>
              <a:t>olarak</a:t>
            </a:r>
            <a:r>
              <a:rPr lang="en-US" dirty="0" smtClean="0"/>
              <a:t> </a:t>
            </a:r>
            <a:r>
              <a:rPr lang="en-US" dirty="0" err="1" smtClean="0"/>
              <a:t>gecilir</a:t>
            </a:r>
            <a:r>
              <a:rPr lang="en-US" dirty="0" smtClean="0"/>
              <a:t>.)</a:t>
            </a:r>
            <a:endParaRPr lang="tr-TR" dirty="0" smtClean="0"/>
          </a:p>
          <a:p>
            <a:r>
              <a:rPr lang="tr-TR" dirty="0" smtClean="0"/>
              <a:t>Yazıcı, </a:t>
            </a:r>
            <a:r>
              <a:rPr lang="tr-TR" b="1" dirty="0" smtClean="0"/>
              <a:t>STR</a:t>
            </a:r>
            <a:r>
              <a:rPr lang="tr-TR" dirty="0" smtClean="0"/>
              <a:t> biti </a:t>
            </a:r>
            <a:r>
              <a:rPr lang="tr-TR" b="1" dirty="0" smtClean="0"/>
              <a:t>1</a:t>
            </a:r>
            <a:r>
              <a:rPr lang="tr-TR" dirty="0" smtClean="0"/>
              <a:t> yapıldığında transfer edilmek istenen karakteri </a:t>
            </a:r>
            <a:r>
              <a:rPr lang="tr-TR" dirty="0"/>
              <a:t>veri hatlarından </a:t>
            </a:r>
            <a:r>
              <a:rPr lang="tr-TR" dirty="0" smtClean="0"/>
              <a:t>okur</a:t>
            </a:r>
          </a:p>
          <a:p>
            <a:pPr lvl="1"/>
            <a:r>
              <a:rPr lang="tr-TR" dirty="0" smtClean="0"/>
              <a:t>Her bir veri transferi için veri kaydedicisi yüklendikten sonra </a:t>
            </a:r>
            <a:r>
              <a:rPr lang="tr-TR" b="1" dirty="0" smtClean="0"/>
              <a:t>STR</a:t>
            </a:r>
            <a:r>
              <a:rPr lang="tr-TR" dirty="0" smtClean="0"/>
              <a:t> biti önce </a:t>
            </a:r>
            <a:r>
              <a:rPr lang="tr-TR" b="1" dirty="0" smtClean="0"/>
              <a:t>0</a:t>
            </a:r>
            <a:r>
              <a:rPr lang="tr-TR" dirty="0" smtClean="0"/>
              <a:t> yapılmalı ve ardından </a:t>
            </a:r>
            <a:r>
              <a:rPr lang="tr-TR" b="1" dirty="0" smtClean="0"/>
              <a:t>1</a:t>
            </a:r>
            <a:r>
              <a:rPr lang="tr-TR" dirty="0" smtClean="0"/>
              <a:t> değerine ayarlanmalıdır (her bir transfer için tekrar tekrar ‘</a:t>
            </a:r>
            <a:r>
              <a:rPr lang="tr-TR" b="1" dirty="0" smtClean="0"/>
              <a:t>strobe</a:t>
            </a:r>
            <a:r>
              <a:rPr lang="tr-TR" dirty="0" smtClean="0"/>
              <a:t>’ darbesi üretilmelidir)</a:t>
            </a:r>
            <a:endParaRPr lang="en-US" dirty="0"/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Bu </a:t>
            </a:r>
            <a:r>
              <a:rPr lang="en-US" dirty="0" err="1" smtClean="0"/>
              <a:t>islemlerin</a:t>
            </a:r>
            <a:r>
              <a:rPr lang="en-US" dirty="0" smtClean="0"/>
              <a:t> </a:t>
            </a:r>
            <a:r>
              <a:rPr lang="en-US" dirty="0" err="1" smtClean="0"/>
              <a:t>hepsini</a:t>
            </a:r>
            <a:r>
              <a:rPr lang="en-US" dirty="0" smtClean="0"/>
              <a:t> </a:t>
            </a:r>
            <a:r>
              <a:rPr lang="en-US" dirty="0" err="1" smtClean="0"/>
              <a:t>yazici</a:t>
            </a:r>
            <a:r>
              <a:rPr lang="en-US" dirty="0" smtClean="0"/>
              <a:t> </a:t>
            </a:r>
            <a:r>
              <a:rPr lang="en-US" dirty="0" err="1" smtClean="0"/>
              <a:t>destekleyecek</a:t>
            </a:r>
            <a:r>
              <a:rPr lang="en-US" dirty="0" smtClean="0"/>
              <a:t> </a:t>
            </a:r>
            <a:r>
              <a:rPr lang="en-US" dirty="0" err="1" smtClean="0"/>
              <a:t>diye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zorunluluk</a:t>
            </a:r>
            <a:r>
              <a:rPr lang="en-US" dirty="0" smtClean="0"/>
              <a:t> yok </a:t>
            </a:r>
            <a:r>
              <a:rPr lang="en-US" dirty="0" err="1" smtClean="0"/>
              <a:t>yazicida</a:t>
            </a:r>
            <a:r>
              <a:rPr lang="en-US" dirty="0" smtClean="0"/>
              <a:t> </a:t>
            </a:r>
            <a:r>
              <a:rPr lang="en-US" dirty="0" err="1" smtClean="0"/>
              <a:t>olmayabilir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2865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38414" y="-1169448"/>
            <a:ext cx="4684170" cy="6960998"/>
          </a:xfrm>
        </p:spPr>
      </p:pic>
      <p:sp>
        <p:nvSpPr>
          <p:cNvPr id="5" name="Metin kutusu 4"/>
          <p:cNvSpPr txBox="1"/>
          <p:nvPr/>
        </p:nvSpPr>
        <p:spPr>
          <a:xfrm>
            <a:off x="0" y="4797152"/>
            <a:ext cx="6960998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Tek</a:t>
            </a:r>
            <a:r>
              <a:rPr lang="en-US" sz="1100" dirty="0" smtClean="0"/>
              <a:t> </a:t>
            </a:r>
            <a:r>
              <a:rPr lang="en-US" sz="1100" dirty="0" err="1" smtClean="0"/>
              <a:t>bir</a:t>
            </a:r>
            <a:r>
              <a:rPr lang="en-US" sz="1100" dirty="0" smtClean="0"/>
              <a:t> </a:t>
            </a:r>
            <a:r>
              <a:rPr lang="en-US" sz="1100" dirty="0" err="1" smtClean="0"/>
              <a:t>karakteri</a:t>
            </a:r>
            <a:r>
              <a:rPr lang="en-US" sz="1100" dirty="0" smtClean="0"/>
              <a:t> </a:t>
            </a:r>
            <a:r>
              <a:rPr lang="en-US" sz="1100" dirty="0" err="1" smtClean="0"/>
              <a:t>yaziciya</a:t>
            </a:r>
            <a:r>
              <a:rPr lang="en-US" sz="1100" dirty="0" smtClean="0"/>
              <a:t> </a:t>
            </a:r>
            <a:r>
              <a:rPr lang="en-US" sz="1100" dirty="0" err="1" smtClean="0"/>
              <a:t>gonderip</a:t>
            </a:r>
            <a:r>
              <a:rPr lang="en-US" sz="1100" dirty="0" smtClean="0"/>
              <a:t> </a:t>
            </a:r>
            <a:r>
              <a:rPr lang="en-US" sz="1100" dirty="0" err="1" smtClean="0"/>
              <a:t>yazdiriyor</a:t>
            </a:r>
            <a:r>
              <a:rPr lang="en-US" sz="1100" dirty="0"/>
              <a:t> </a:t>
            </a:r>
            <a:r>
              <a:rPr lang="en-US" sz="1100" dirty="0" err="1" smtClean="0"/>
              <a:t>bu</a:t>
            </a:r>
            <a:r>
              <a:rPr lang="en-US" sz="1100" dirty="0" smtClean="0"/>
              <a:t> program. TIMEOUT_COUNT belli </a:t>
            </a:r>
            <a:r>
              <a:rPr lang="en-US" sz="1100" dirty="0" err="1" smtClean="0"/>
              <a:t>bir</a:t>
            </a:r>
            <a:r>
              <a:rPr lang="en-US" sz="1100" dirty="0" smtClean="0"/>
              <a:t> sure </a:t>
            </a:r>
            <a:r>
              <a:rPr lang="en-US" sz="1100" dirty="0" err="1" smtClean="0"/>
              <a:t>eger</a:t>
            </a:r>
            <a:r>
              <a:rPr lang="en-US" sz="1100" dirty="0" smtClean="0"/>
              <a:t> </a:t>
            </a:r>
            <a:r>
              <a:rPr lang="en-US" sz="1100" dirty="0" err="1" smtClean="0"/>
              <a:t>bu</a:t>
            </a:r>
            <a:r>
              <a:rPr lang="en-US" sz="1100" dirty="0" smtClean="0"/>
              <a:t> </a:t>
            </a:r>
            <a:r>
              <a:rPr lang="en-US" sz="1100" dirty="0" err="1" smtClean="0"/>
              <a:t>sureye</a:t>
            </a:r>
            <a:r>
              <a:rPr lang="en-US" sz="1100" dirty="0" smtClean="0"/>
              <a:t> </a:t>
            </a:r>
            <a:r>
              <a:rPr lang="en-US" sz="1100" dirty="0" err="1" smtClean="0"/>
              <a:t>kadar</a:t>
            </a:r>
            <a:r>
              <a:rPr lang="en-US" sz="1100" dirty="0" smtClean="0"/>
              <a:t> </a:t>
            </a:r>
            <a:r>
              <a:rPr lang="en-US" sz="1100" dirty="0" err="1" smtClean="0"/>
              <a:t>islem</a:t>
            </a:r>
            <a:r>
              <a:rPr lang="en-US" sz="1100" dirty="0" smtClean="0"/>
              <a:t> </a:t>
            </a:r>
            <a:r>
              <a:rPr lang="en-US" sz="1100" dirty="0" err="1" smtClean="0"/>
              <a:t>gerceklesmezse</a:t>
            </a:r>
            <a:r>
              <a:rPr lang="en-US" sz="1100" dirty="0" smtClean="0"/>
              <a:t> </a:t>
            </a:r>
            <a:r>
              <a:rPr lang="en-US" sz="1100" dirty="0" err="1" smtClean="0"/>
              <a:t>artik</a:t>
            </a:r>
            <a:r>
              <a:rPr lang="en-US" sz="1100" dirty="0" smtClean="0"/>
              <a:t> </a:t>
            </a:r>
            <a:r>
              <a:rPr lang="en-US" sz="1100" dirty="0" err="1" smtClean="0"/>
              <a:t>gondermeyi</a:t>
            </a:r>
            <a:r>
              <a:rPr lang="en-US" sz="1100" dirty="0" smtClean="0"/>
              <a:t> </a:t>
            </a:r>
            <a:r>
              <a:rPr lang="en-US" sz="1100" dirty="0" err="1" smtClean="0"/>
              <a:t>birakip</a:t>
            </a:r>
            <a:r>
              <a:rPr lang="en-US" sz="1100" dirty="0" smtClean="0"/>
              <a:t> </a:t>
            </a:r>
            <a:r>
              <a:rPr lang="en-US" sz="1100" dirty="0" err="1" smtClean="0"/>
              <a:t>hata</a:t>
            </a:r>
            <a:r>
              <a:rPr lang="en-US" sz="1100" dirty="0" smtClean="0"/>
              <a:t> </a:t>
            </a:r>
            <a:r>
              <a:rPr lang="en-US" sz="1100" dirty="0" err="1" smtClean="0"/>
              <a:t>veriyor</a:t>
            </a:r>
            <a:r>
              <a:rPr lang="en-US" sz="1100" dirty="0" smtClean="0"/>
              <a:t>. </a:t>
            </a:r>
          </a:p>
          <a:p>
            <a:endParaRPr lang="en-US" sz="1100" dirty="0"/>
          </a:p>
          <a:p>
            <a:r>
              <a:rPr lang="en-US" sz="1100" dirty="0" smtClean="0"/>
              <a:t>- Ilk for </a:t>
            </a:r>
            <a:r>
              <a:rPr lang="en-US" sz="1100" dirty="0" err="1" smtClean="0"/>
              <a:t>dongusu</a:t>
            </a:r>
            <a:r>
              <a:rPr lang="en-US" sz="1100" dirty="0" smtClean="0"/>
              <a:t> </a:t>
            </a:r>
            <a:r>
              <a:rPr lang="en-US" sz="1100" dirty="0" err="1" smtClean="0"/>
              <a:t>ile</a:t>
            </a:r>
            <a:r>
              <a:rPr lang="en-US" sz="1100" dirty="0" smtClean="0"/>
              <a:t> </a:t>
            </a:r>
            <a:r>
              <a:rPr lang="en-US" sz="1100" dirty="0" err="1" smtClean="0"/>
              <a:t>yazicinin</a:t>
            </a:r>
            <a:r>
              <a:rPr lang="en-US" sz="1100" dirty="0" smtClean="0"/>
              <a:t> status </a:t>
            </a:r>
            <a:r>
              <a:rPr lang="en-US" sz="1100" dirty="0" err="1" smtClean="0"/>
              <a:t>register’I</a:t>
            </a:r>
            <a:r>
              <a:rPr lang="en-US" sz="1100" dirty="0" smtClean="0"/>
              <a:t> control </a:t>
            </a:r>
            <a:r>
              <a:rPr lang="en-US" sz="1100" dirty="0" err="1" smtClean="0"/>
              <a:t>ediliyor</a:t>
            </a:r>
            <a:r>
              <a:rPr lang="en-US" sz="1100" dirty="0" smtClean="0"/>
              <a:t>. </a:t>
            </a:r>
            <a:r>
              <a:rPr lang="en-US" sz="1100" dirty="0" err="1" smtClean="0"/>
              <a:t>Yazici</a:t>
            </a:r>
            <a:r>
              <a:rPr lang="en-US" sz="1100" dirty="0" smtClean="0"/>
              <a:t> </a:t>
            </a:r>
            <a:r>
              <a:rPr lang="en-US" sz="1100" dirty="0" err="1" smtClean="0"/>
              <a:t>mesgul</a:t>
            </a:r>
            <a:r>
              <a:rPr lang="en-US" sz="1100" dirty="0" smtClean="0"/>
              <a:t> mu </a:t>
            </a:r>
            <a:r>
              <a:rPr lang="en-US" sz="1100" dirty="0" err="1" smtClean="0"/>
              <a:t>degil</a:t>
            </a:r>
            <a:r>
              <a:rPr lang="en-US" sz="1100" dirty="0" smtClean="0"/>
              <a:t> mi </a:t>
            </a:r>
            <a:r>
              <a:rPr lang="en-US" sz="1100" dirty="0" err="1" smtClean="0"/>
              <a:t>bunu</a:t>
            </a:r>
            <a:r>
              <a:rPr lang="en-US" sz="1100" dirty="0" smtClean="0"/>
              <a:t> </a:t>
            </a:r>
            <a:r>
              <a:rPr lang="en-US" sz="1100" dirty="0" err="1" smtClean="0"/>
              <a:t>anlamaya</a:t>
            </a:r>
            <a:r>
              <a:rPr lang="en-US" sz="1100" dirty="0" smtClean="0"/>
              <a:t> </a:t>
            </a:r>
            <a:r>
              <a:rPr lang="en-US" sz="1100" dirty="0" err="1" smtClean="0"/>
              <a:t>calisiyoruz</a:t>
            </a:r>
            <a:r>
              <a:rPr lang="en-US" sz="1100" dirty="0" smtClean="0"/>
              <a:t>. Eger </a:t>
            </a:r>
            <a:r>
              <a:rPr lang="en-US" sz="1100" dirty="0" err="1" smtClean="0"/>
              <a:t>bu</a:t>
            </a:r>
            <a:r>
              <a:rPr lang="en-US" sz="1100" dirty="0" smtClean="0"/>
              <a:t> sure </a:t>
            </a:r>
            <a:r>
              <a:rPr lang="en-US" sz="1100" dirty="0" err="1" smtClean="0"/>
              <a:t>boyunca</a:t>
            </a:r>
            <a:r>
              <a:rPr lang="en-US" sz="1100" dirty="0" smtClean="0"/>
              <a:t> </a:t>
            </a:r>
            <a:r>
              <a:rPr lang="en-US" sz="1100" dirty="0" err="1" smtClean="0"/>
              <a:t>mesgulse</a:t>
            </a:r>
            <a:r>
              <a:rPr lang="en-US" sz="1100" dirty="0" smtClean="0"/>
              <a:t> return 1 </a:t>
            </a:r>
            <a:r>
              <a:rPr lang="en-US" sz="1100" dirty="0" err="1" smtClean="0"/>
              <a:t>diyip</a:t>
            </a:r>
            <a:r>
              <a:rPr lang="en-US" sz="1100" dirty="0" smtClean="0"/>
              <a:t> </a:t>
            </a:r>
            <a:r>
              <a:rPr lang="en-US" sz="1100" dirty="0" err="1" smtClean="0"/>
              <a:t>fonksiyon</a:t>
            </a:r>
            <a:r>
              <a:rPr lang="en-US" sz="1100" dirty="0" smtClean="0"/>
              <a:t> </a:t>
            </a:r>
            <a:r>
              <a:rPr lang="en-US" sz="1100" dirty="0" err="1" smtClean="0"/>
              <a:t>bitecek</a:t>
            </a:r>
            <a:r>
              <a:rPr lang="en-US" sz="1100" dirty="0" smtClean="0"/>
              <a:t> </a:t>
            </a:r>
            <a:r>
              <a:rPr lang="en-US" sz="1100" dirty="0" err="1" smtClean="0"/>
              <a:t>ve</a:t>
            </a:r>
            <a:r>
              <a:rPr lang="en-US" sz="1100" dirty="0" smtClean="0"/>
              <a:t> </a:t>
            </a:r>
            <a:r>
              <a:rPr lang="en-US" sz="1100" dirty="0" err="1" smtClean="0"/>
              <a:t>basarisiz</a:t>
            </a:r>
            <a:r>
              <a:rPr lang="en-US" sz="1100" dirty="0" smtClean="0"/>
              <a:t> </a:t>
            </a:r>
            <a:r>
              <a:rPr lang="en-US" sz="1100" dirty="0" err="1" smtClean="0"/>
              <a:t>olacak</a:t>
            </a:r>
            <a:r>
              <a:rPr lang="en-US" sz="1100" dirty="0" smtClean="0"/>
              <a:t>. 379 </a:t>
            </a:r>
            <a:r>
              <a:rPr lang="en-US" sz="1100" dirty="0" err="1" smtClean="0"/>
              <a:t>adresi</a:t>
            </a:r>
            <a:r>
              <a:rPr lang="en-US" sz="1100" dirty="0" smtClean="0"/>
              <a:t> LPT1 </a:t>
            </a:r>
            <a:r>
              <a:rPr lang="en-US" sz="1100" dirty="0" err="1" smtClean="0"/>
              <a:t>portunun</a:t>
            </a:r>
            <a:r>
              <a:rPr lang="en-US" sz="1100" dirty="0" smtClean="0"/>
              <a:t> durum </a:t>
            </a:r>
            <a:r>
              <a:rPr lang="en-US" sz="1100" dirty="0" err="1" smtClean="0"/>
              <a:t>kaydedicisini</a:t>
            </a:r>
            <a:r>
              <a:rPr lang="en-US" sz="1100" dirty="0" smtClean="0"/>
              <a:t> </a:t>
            </a:r>
            <a:r>
              <a:rPr lang="en-US" sz="1100" dirty="0" err="1" smtClean="0"/>
              <a:t>okuyor</a:t>
            </a:r>
            <a:r>
              <a:rPr lang="en-US" sz="1100" dirty="0" smtClean="0"/>
              <a:t>. 80 </a:t>
            </a:r>
            <a:r>
              <a:rPr lang="en-US" sz="1100" dirty="0" err="1" smtClean="0"/>
              <a:t>ile</a:t>
            </a:r>
            <a:r>
              <a:rPr lang="en-US" sz="1100" dirty="0" smtClean="0"/>
              <a:t> AND </a:t>
            </a:r>
            <a:r>
              <a:rPr lang="en-US" sz="1100" dirty="0" err="1" smtClean="0"/>
              <a:t>liyor</a:t>
            </a:r>
            <a:r>
              <a:rPr lang="en-US" sz="1100" dirty="0" smtClean="0"/>
              <a:t>. BUSY </a:t>
            </a:r>
            <a:r>
              <a:rPr lang="en-US" sz="1100" dirty="0" err="1" smtClean="0"/>
              <a:t>bitini</a:t>
            </a:r>
            <a:r>
              <a:rPr lang="en-US" sz="1100" dirty="0" smtClean="0"/>
              <a:t> </a:t>
            </a:r>
            <a:r>
              <a:rPr lang="en-US" sz="1100" dirty="0" err="1" smtClean="0"/>
              <a:t>bu</a:t>
            </a:r>
            <a:r>
              <a:rPr lang="en-US" sz="1100" dirty="0" smtClean="0"/>
              <a:t> </a:t>
            </a:r>
            <a:r>
              <a:rPr lang="en-US" sz="1100" dirty="0" err="1" smtClean="0"/>
              <a:t>sekilde</a:t>
            </a:r>
            <a:r>
              <a:rPr lang="en-US" sz="1100" dirty="0" smtClean="0"/>
              <a:t> </a:t>
            </a:r>
            <a:r>
              <a:rPr lang="en-US" sz="1100" dirty="0" err="1" smtClean="0"/>
              <a:t>arastiriyor</a:t>
            </a:r>
            <a:r>
              <a:rPr lang="en-US" sz="1100" dirty="0" smtClean="0"/>
              <a:t>. </a:t>
            </a:r>
            <a:r>
              <a:rPr lang="en-US" sz="1100" dirty="0" err="1" smtClean="0"/>
              <a:t>En</a:t>
            </a:r>
            <a:r>
              <a:rPr lang="en-US" sz="1100" dirty="0" smtClean="0"/>
              <a:t> </a:t>
            </a:r>
            <a:r>
              <a:rPr lang="en-US" sz="1100" dirty="0" err="1" smtClean="0"/>
              <a:t>anlamli</a:t>
            </a:r>
            <a:r>
              <a:rPr lang="en-US" sz="1100" dirty="0" smtClean="0"/>
              <a:t> bit 1 </a:t>
            </a:r>
            <a:r>
              <a:rPr lang="en-US" sz="1100" dirty="0" err="1" smtClean="0"/>
              <a:t>oldugu</a:t>
            </a:r>
            <a:r>
              <a:rPr lang="en-US" sz="1100" dirty="0" smtClean="0"/>
              <a:t> </a:t>
            </a:r>
            <a:r>
              <a:rPr lang="en-US" sz="1100" dirty="0" err="1" smtClean="0"/>
              <a:t>icin</a:t>
            </a:r>
            <a:r>
              <a:rPr lang="en-US" sz="1100" dirty="0" smtClean="0"/>
              <a:t> 80’nin </a:t>
            </a:r>
            <a:r>
              <a:rPr lang="en-US" sz="1100" dirty="0" err="1" smtClean="0"/>
              <a:t>code’un</a:t>
            </a:r>
            <a:r>
              <a:rPr lang="en-US" sz="1100" dirty="0" smtClean="0"/>
              <a:t> da </a:t>
            </a:r>
            <a:r>
              <a:rPr lang="en-US" sz="1100" dirty="0" err="1" smtClean="0"/>
              <a:t>en</a:t>
            </a:r>
            <a:r>
              <a:rPr lang="en-US" sz="1100" dirty="0" smtClean="0"/>
              <a:t> </a:t>
            </a:r>
            <a:r>
              <a:rPr lang="en-US" sz="1100" dirty="0" err="1" smtClean="0"/>
              <a:t>anlamli</a:t>
            </a:r>
            <a:r>
              <a:rPr lang="en-US" sz="1100" dirty="0" smtClean="0"/>
              <a:t> </a:t>
            </a:r>
            <a:r>
              <a:rPr lang="en-US" sz="1100" dirty="0" err="1" smtClean="0"/>
              <a:t>biti</a:t>
            </a:r>
            <a:r>
              <a:rPr lang="en-US" sz="1100" dirty="0" smtClean="0"/>
              <a:t> 1 </a:t>
            </a:r>
            <a:r>
              <a:rPr lang="en-US" sz="1100" dirty="0" err="1" smtClean="0"/>
              <a:t>olursa</a:t>
            </a:r>
            <a:r>
              <a:rPr lang="en-US" sz="1100" dirty="0" smtClean="0"/>
              <a:t> </a:t>
            </a:r>
            <a:r>
              <a:rPr lang="en-US" sz="1100" dirty="0" err="1" smtClean="0"/>
              <a:t>bu</a:t>
            </a:r>
            <a:r>
              <a:rPr lang="en-US" sz="1100" dirty="0" smtClean="0"/>
              <a:t> </a:t>
            </a:r>
            <a:r>
              <a:rPr lang="en-US" sz="1100" dirty="0" err="1" smtClean="0"/>
              <a:t>durumda</a:t>
            </a:r>
            <a:r>
              <a:rPr lang="en-US" sz="1100" dirty="0" smtClean="0"/>
              <a:t> 80 </a:t>
            </a:r>
            <a:r>
              <a:rPr lang="en-US" sz="1100" dirty="0" err="1" smtClean="0"/>
              <a:t>olup</a:t>
            </a:r>
            <a:r>
              <a:rPr lang="en-US" sz="1100" dirty="0" smtClean="0"/>
              <a:t> </a:t>
            </a:r>
            <a:r>
              <a:rPr lang="en-US" sz="1100" dirty="0" err="1" smtClean="0"/>
              <a:t>ifin</a:t>
            </a:r>
            <a:r>
              <a:rPr lang="en-US" sz="1100" dirty="0" smtClean="0"/>
              <a:t> </a:t>
            </a:r>
            <a:r>
              <a:rPr lang="en-US" sz="1100" dirty="0" err="1" smtClean="0"/>
              <a:t>icine</a:t>
            </a:r>
            <a:r>
              <a:rPr lang="en-US" sz="1100" dirty="0" smtClean="0"/>
              <a:t> </a:t>
            </a:r>
            <a:r>
              <a:rPr lang="en-US" sz="1100" dirty="0" err="1" smtClean="0"/>
              <a:t>girip</a:t>
            </a:r>
            <a:r>
              <a:rPr lang="en-US" sz="1100" dirty="0" smtClean="0"/>
              <a:t> break </a:t>
            </a:r>
            <a:r>
              <a:rPr lang="en-US" sz="1100" dirty="0" err="1" smtClean="0"/>
              <a:t>yapar</a:t>
            </a:r>
            <a:r>
              <a:rPr lang="en-US" sz="1100" dirty="0" smtClean="0"/>
              <a:t> </a:t>
            </a:r>
            <a:r>
              <a:rPr lang="en-US" sz="1100" dirty="0" err="1" smtClean="0"/>
              <a:t>ve</a:t>
            </a:r>
            <a:r>
              <a:rPr lang="en-US" sz="1100" dirty="0" smtClean="0"/>
              <a:t> </a:t>
            </a:r>
            <a:r>
              <a:rPr lang="en-US" sz="1100" dirty="0" err="1" smtClean="0"/>
              <a:t>yazicinin</a:t>
            </a:r>
            <a:r>
              <a:rPr lang="en-US" sz="1100" dirty="0" smtClean="0"/>
              <a:t> </a:t>
            </a:r>
            <a:r>
              <a:rPr lang="en-US" sz="1100" dirty="0" err="1" smtClean="0"/>
              <a:t>mesgul</a:t>
            </a:r>
            <a:r>
              <a:rPr lang="en-US" sz="1100" dirty="0" smtClean="0"/>
              <a:t> </a:t>
            </a:r>
            <a:r>
              <a:rPr lang="en-US" sz="1100" dirty="0" err="1" smtClean="0"/>
              <a:t>olmadigini</a:t>
            </a:r>
            <a:r>
              <a:rPr lang="en-US" sz="1100" dirty="0" smtClean="0"/>
              <a:t> </a:t>
            </a:r>
            <a:r>
              <a:rPr lang="en-US" sz="1100" dirty="0" err="1" smtClean="0"/>
              <a:t>anlar</a:t>
            </a:r>
            <a:r>
              <a:rPr lang="en-US" sz="1100" dirty="0" smtClean="0"/>
              <a:t>. </a:t>
            </a:r>
            <a:r>
              <a:rPr lang="en-US" sz="1100" dirty="0" err="1" smtClean="0"/>
              <a:t>En</a:t>
            </a:r>
            <a:r>
              <a:rPr lang="en-US" sz="1100" dirty="0" smtClean="0"/>
              <a:t> </a:t>
            </a:r>
            <a:r>
              <a:rPr lang="en-US" sz="1100" dirty="0" err="1" smtClean="0"/>
              <a:t>anlamli</a:t>
            </a:r>
            <a:r>
              <a:rPr lang="en-US" sz="1100" dirty="0" smtClean="0"/>
              <a:t> bit BSY </a:t>
            </a:r>
            <a:r>
              <a:rPr lang="en-US" sz="1100" dirty="0" err="1" smtClean="0"/>
              <a:t>bitidir</a:t>
            </a:r>
            <a:r>
              <a:rPr lang="en-US" sz="1100" dirty="0" smtClean="0"/>
              <a:t> ;) </a:t>
            </a:r>
          </a:p>
          <a:p>
            <a:r>
              <a:rPr lang="en-US" sz="1100" dirty="0" smtClean="0"/>
              <a:t>- </a:t>
            </a:r>
            <a:r>
              <a:rPr lang="en-US" sz="1100" dirty="0" err="1" smtClean="0"/>
              <a:t>Daha</a:t>
            </a:r>
            <a:r>
              <a:rPr lang="en-US" sz="1100" dirty="0" smtClean="0"/>
              <a:t> </a:t>
            </a:r>
            <a:r>
              <a:rPr lang="en-US" sz="1100" dirty="0" err="1" smtClean="0"/>
              <a:t>sonra</a:t>
            </a:r>
            <a:r>
              <a:rPr lang="en-US" sz="1100" dirty="0" smtClean="0"/>
              <a:t> </a:t>
            </a:r>
            <a:r>
              <a:rPr lang="en-US" sz="1100" dirty="0" err="1" smtClean="0"/>
              <a:t>veri</a:t>
            </a:r>
            <a:r>
              <a:rPr lang="en-US" sz="1100" dirty="0" smtClean="0"/>
              <a:t> </a:t>
            </a:r>
            <a:r>
              <a:rPr lang="en-US" sz="1100" dirty="0" err="1" smtClean="0"/>
              <a:t>kaydedicisine</a:t>
            </a:r>
            <a:r>
              <a:rPr lang="en-US" sz="1100" dirty="0" smtClean="0"/>
              <a:t> </a:t>
            </a:r>
            <a:r>
              <a:rPr lang="en-US" sz="1100" dirty="0" err="1" smtClean="0"/>
              <a:t>karakteri</a:t>
            </a:r>
            <a:r>
              <a:rPr lang="en-US" sz="1100" dirty="0" smtClean="0"/>
              <a:t> (char) </a:t>
            </a:r>
            <a:r>
              <a:rPr lang="en-US" sz="1100" dirty="0" err="1" smtClean="0"/>
              <a:t>gonderiyor</a:t>
            </a:r>
            <a:r>
              <a:rPr lang="en-US" sz="1100" dirty="0" smtClean="0"/>
              <a:t>. Control </a:t>
            </a:r>
            <a:r>
              <a:rPr lang="en-US" sz="1100" dirty="0" err="1" smtClean="0"/>
              <a:t>kaydedicisinin</a:t>
            </a:r>
            <a:r>
              <a:rPr lang="en-US" sz="1100" dirty="0" smtClean="0"/>
              <a:t> </a:t>
            </a:r>
            <a:r>
              <a:rPr lang="en-US" sz="1100" dirty="0" err="1" smtClean="0"/>
              <a:t>icerigini</a:t>
            </a:r>
            <a:r>
              <a:rPr lang="en-US" sz="1100" dirty="0" smtClean="0"/>
              <a:t> </a:t>
            </a:r>
            <a:r>
              <a:rPr lang="en-US" sz="1100" dirty="0" err="1" smtClean="0"/>
              <a:t>okuyor</a:t>
            </a:r>
            <a:r>
              <a:rPr lang="en-US" sz="1100" dirty="0" smtClean="0"/>
              <a:t>. </a:t>
            </a:r>
            <a:r>
              <a:rPr lang="en-US" sz="1100" dirty="0" err="1" smtClean="0"/>
              <a:t>Bitleri</a:t>
            </a:r>
            <a:r>
              <a:rPr lang="en-US" sz="1100" dirty="0" smtClean="0"/>
              <a:t> 01’le OR </a:t>
            </a:r>
            <a:r>
              <a:rPr lang="en-US" sz="1100" dirty="0" err="1" smtClean="0"/>
              <a:t>luyor</a:t>
            </a:r>
            <a:r>
              <a:rPr lang="en-US" sz="1100" dirty="0" smtClean="0"/>
              <a:t>. </a:t>
            </a:r>
            <a:r>
              <a:rPr lang="en-US" sz="1100" dirty="0" err="1" smtClean="0"/>
              <a:t>En</a:t>
            </a:r>
            <a:r>
              <a:rPr lang="en-US" sz="1100" dirty="0" smtClean="0"/>
              <a:t> </a:t>
            </a:r>
            <a:r>
              <a:rPr lang="en-US" sz="1100" dirty="0" err="1" smtClean="0"/>
              <a:t>anlamsiz</a:t>
            </a:r>
            <a:r>
              <a:rPr lang="en-US" sz="1100" dirty="0" smtClean="0"/>
              <a:t> </a:t>
            </a:r>
            <a:r>
              <a:rPr lang="en-US" sz="1100" dirty="0" err="1" smtClean="0"/>
              <a:t>biti</a:t>
            </a:r>
            <a:r>
              <a:rPr lang="en-US" sz="1100" dirty="0" smtClean="0"/>
              <a:t> 1 </a:t>
            </a:r>
            <a:r>
              <a:rPr lang="en-US" sz="1100" dirty="0" err="1" smtClean="0"/>
              <a:t>yapiyor</a:t>
            </a:r>
            <a:r>
              <a:rPr lang="en-US" sz="1100" dirty="0" smtClean="0"/>
              <a:t> OR </a:t>
            </a:r>
            <a:r>
              <a:rPr lang="en-US" sz="1100" dirty="0" err="1" smtClean="0"/>
              <a:t>layarak</a:t>
            </a:r>
            <a:r>
              <a:rPr lang="en-US" sz="1100" dirty="0" smtClean="0"/>
              <a:t> </a:t>
            </a:r>
            <a:r>
              <a:rPr lang="en-US" sz="1100" dirty="0" err="1" smtClean="0"/>
              <a:t>diger</a:t>
            </a:r>
            <a:r>
              <a:rPr lang="en-US" sz="1100" dirty="0" smtClean="0"/>
              <a:t> </a:t>
            </a:r>
            <a:r>
              <a:rPr lang="en-US" sz="1100" dirty="0" err="1" smtClean="0"/>
              <a:t>bitler</a:t>
            </a:r>
            <a:r>
              <a:rPr lang="en-US" sz="1100" dirty="0" smtClean="0"/>
              <a:t> </a:t>
            </a:r>
            <a:r>
              <a:rPr lang="en-US" sz="1100" dirty="0" err="1" smtClean="0"/>
              <a:t>ayni</a:t>
            </a:r>
            <a:r>
              <a:rPr lang="en-US" sz="1100" dirty="0" smtClean="0"/>
              <a:t> </a:t>
            </a:r>
            <a:r>
              <a:rPr lang="en-US" sz="1100" dirty="0" err="1" smtClean="0"/>
              <a:t>kaliyor</a:t>
            </a:r>
            <a:r>
              <a:rPr lang="en-US" sz="1100" dirty="0" smtClean="0"/>
              <a:t>. Son bit STB </a:t>
            </a:r>
            <a:r>
              <a:rPr lang="en-US" sz="1100" dirty="0" err="1" smtClean="0"/>
              <a:t>bitidir</a:t>
            </a:r>
            <a:r>
              <a:rPr lang="en-US" sz="1100" dirty="0" smtClean="0"/>
              <a:t>. </a:t>
            </a:r>
            <a:r>
              <a:rPr lang="en-US" sz="1100" dirty="0" err="1" smtClean="0"/>
              <a:t>Simdi</a:t>
            </a:r>
            <a:r>
              <a:rPr lang="en-US" sz="1100" dirty="0" smtClean="0"/>
              <a:t> </a:t>
            </a:r>
            <a:r>
              <a:rPr lang="en-US" sz="1100" dirty="0" err="1" smtClean="0"/>
              <a:t>artik</a:t>
            </a:r>
            <a:r>
              <a:rPr lang="en-US" sz="1100" dirty="0" smtClean="0"/>
              <a:t> STB </a:t>
            </a:r>
            <a:r>
              <a:rPr lang="en-US" sz="1100" dirty="0" err="1" smtClean="0"/>
              <a:t>bitini</a:t>
            </a:r>
            <a:r>
              <a:rPr lang="en-US" sz="1100" dirty="0" smtClean="0"/>
              <a:t> 1 </a:t>
            </a:r>
            <a:r>
              <a:rPr lang="en-US" sz="1100" dirty="0" err="1" smtClean="0"/>
              <a:t>yaptik</a:t>
            </a:r>
            <a:r>
              <a:rPr lang="en-US" sz="1100" dirty="0" smtClean="0"/>
              <a:t> </a:t>
            </a:r>
            <a:r>
              <a:rPr lang="en-US" sz="1100" dirty="0" err="1" smtClean="0"/>
              <a:t>bunu</a:t>
            </a:r>
            <a:r>
              <a:rPr lang="en-US" sz="1100" dirty="0" smtClean="0"/>
              <a:t> </a:t>
            </a:r>
            <a:r>
              <a:rPr lang="en-US" sz="1100" dirty="0" err="1" smtClean="0"/>
              <a:t>outp</a:t>
            </a:r>
            <a:r>
              <a:rPr lang="en-US" sz="1100" dirty="0" smtClean="0"/>
              <a:t> </a:t>
            </a:r>
            <a:r>
              <a:rPr lang="en-US" sz="1100" dirty="0" err="1" smtClean="0"/>
              <a:t>ile</a:t>
            </a:r>
            <a:r>
              <a:rPr lang="en-US" sz="1100" dirty="0" smtClean="0"/>
              <a:t> </a:t>
            </a:r>
            <a:r>
              <a:rPr lang="en-US" sz="1100" dirty="0" err="1" smtClean="0"/>
              <a:t>yuksege</a:t>
            </a:r>
            <a:r>
              <a:rPr lang="en-US" sz="1100" dirty="0" smtClean="0"/>
              <a:t> </a:t>
            </a:r>
            <a:r>
              <a:rPr lang="en-US" sz="1100" dirty="0" err="1" smtClean="0"/>
              <a:t>cekiyoruz</a:t>
            </a:r>
            <a:r>
              <a:rPr lang="en-US" sz="1100" dirty="0" smtClean="0"/>
              <a:t> </a:t>
            </a:r>
            <a:r>
              <a:rPr lang="en-US" sz="1100" dirty="0" err="1" smtClean="0"/>
              <a:t>bu</a:t>
            </a:r>
            <a:r>
              <a:rPr lang="en-US" sz="1100" dirty="0" smtClean="0"/>
              <a:t> </a:t>
            </a:r>
            <a:r>
              <a:rPr lang="en-US" sz="1100" dirty="0" err="1" smtClean="0"/>
              <a:t>sinyali</a:t>
            </a:r>
            <a:r>
              <a:rPr lang="en-US" sz="1100" dirty="0" smtClean="0"/>
              <a:t>. </a:t>
            </a:r>
            <a:r>
              <a:rPr lang="en-US" sz="1100" dirty="0" err="1" smtClean="0"/>
              <a:t>Yani</a:t>
            </a:r>
            <a:r>
              <a:rPr lang="en-US" sz="1100" dirty="0" smtClean="0"/>
              <a:t> control </a:t>
            </a:r>
            <a:r>
              <a:rPr lang="en-US" sz="1100" dirty="0" err="1" smtClean="0"/>
              <a:t>kaydedicisine</a:t>
            </a:r>
            <a:r>
              <a:rPr lang="en-US" sz="1100" dirty="0" smtClean="0"/>
              <a:t> </a:t>
            </a:r>
            <a:r>
              <a:rPr lang="en-US" sz="1100" dirty="0" err="1" smtClean="0"/>
              <a:t>geri</a:t>
            </a:r>
            <a:r>
              <a:rPr lang="en-US" sz="1100" dirty="0" smtClean="0"/>
              <a:t> </a:t>
            </a:r>
            <a:r>
              <a:rPr lang="en-US" sz="1100" dirty="0" err="1" smtClean="0"/>
              <a:t>yaziyoruz</a:t>
            </a:r>
            <a:r>
              <a:rPr lang="en-US" sz="1100" dirty="0" smtClean="0"/>
              <a:t> </a:t>
            </a:r>
            <a:r>
              <a:rPr lang="en-US" sz="1100" dirty="0" err="1" smtClean="0"/>
              <a:t>bu</a:t>
            </a:r>
            <a:r>
              <a:rPr lang="en-US" sz="1100" dirty="0" smtClean="0"/>
              <a:t> </a:t>
            </a:r>
            <a:r>
              <a:rPr lang="en-US" sz="1100" dirty="0" err="1" smtClean="0"/>
              <a:t>degeri</a:t>
            </a:r>
            <a:r>
              <a:rPr lang="en-US" sz="1100" dirty="0" smtClean="0"/>
              <a:t>. (37 control </a:t>
            </a:r>
            <a:r>
              <a:rPr lang="en-US" sz="1100" dirty="0" err="1" smtClean="0"/>
              <a:t>kaydedicisidir</a:t>
            </a:r>
            <a:r>
              <a:rPr lang="en-US" sz="1100" dirty="0" smtClean="0"/>
              <a:t>)</a:t>
            </a:r>
            <a:endParaRPr lang="en-US" sz="1100" dirty="0"/>
          </a:p>
          <a:p>
            <a:endParaRPr lang="en-US" sz="1100" dirty="0"/>
          </a:p>
        </p:txBody>
      </p:sp>
      <p:sp>
        <p:nvSpPr>
          <p:cNvPr id="6" name="Metin kutusu 5"/>
          <p:cNvSpPr txBox="1"/>
          <p:nvPr/>
        </p:nvSpPr>
        <p:spPr>
          <a:xfrm>
            <a:off x="6960998" y="116632"/>
            <a:ext cx="218300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Yaziciya</a:t>
            </a:r>
            <a:r>
              <a:rPr lang="en-US" sz="1100" dirty="0" smtClean="0"/>
              <a:t> </a:t>
            </a:r>
            <a:r>
              <a:rPr lang="en-US" sz="1100" dirty="0" err="1" smtClean="0"/>
              <a:t>hala</a:t>
            </a:r>
            <a:r>
              <a:rPr lang="en-US" sz="1100" dirty="0" smtClean="0"/>
              <a:t> very </a:t>
            </a:r>
            <a:r>
              <a:rPr lang="en-US" sz="1100" dirty="0" err="1" smtClean="0"/>
              <a:t>gitmedi</a:t>
            </a:r>
            <a:r>
              <a:rPr lang="en-US" sz="1100" dirty="0" smtClean="0"/>
              <a:t> </a:t>
            </a:r>
            <a:r>
              <a:rPr lang="en-US" sz="1100" dirty="0" err="1" smtClean="0"/>
              <a:t>dikkat</a:t>
            </a:r>
            <a:r>
              <a:rPr lang="en-US" sz="1100" dirty="0" smtClean="0"/>
              <a:t> </a:t>
            </a:r>
            <a:r>
              <a:rPr lang="en-US" sz="1100" dirty="0" err="1" smtClean="0"/>
              <a:t>ederseniz</a:t>
            </a:r>
            <a:r>
              <a:rPr lang="en-US" sz="1100" dirty="0" smtClean="0"/>
              <a:t>.</a:t>
            </a:r>
          </a:p>
          <a:p>
            <a:endParaRPr lang="en-US" sz="1100" dirty="0"/>
          </a:p>
          <a:p>
            <a:r>
              <a:rPr lang="en-US" sz="1100" dirty="0" smtClean="0"/>
              <a:t>2. For da </a:t>
            </a:r>
            <a:r>
              <a:rPr lang="en-US" sz="1100" dirty="0" err="1" smtClean="0"/>
              <a:t>ise</a:t>
            </a:r>
            <a:r>
              <a:rPr lang="en-US" sz="1100" dirty="0" smtClean="0"/>
              <a:t> STROBE_WAIT </a:t>
            </a:r>
            <a:r>
              <a:rPr lang="en-US" sz="1100" dirty="0" err="1" smtClean="0"/>
              <a:t>suresi</a:t>
            </a:r>
            <a:r>
              <a:rPr lang="en-US" sz="1100" dirty="0" smtClean="0"/>
              <a:t> </a:t>
            </a:r>
            <a:r>
              <a:rPr lang="en-US" sz="1100" dirty="0" err="1" smtClean="0"/>
              <a:t>kadar</a:t>
            </a:r>
            <a:r>
              <a:rPr lang="en-US" sz="1100" dirty="0" smtClean="0"/>
              <a:t> </a:t>
            </a:r>
            <a:r>
              <a:rPr lang="en-US" sz="1100" dirty="0" err="1" smtClean="0"/>
              <a:t>bos</a:t>
            </a:r>
            <a:r>
              <a:rPr lang="en-US" sz="1100" dirty="0" smtClean="0"/>
              <a:t> </a:t>
            </a:r>
            <a:r>
              <a:rPr lang="en-US" sz="1100" dirty="0" err="1" smtClean="0"/>
              <a:t>donen</a:t>
            </a:r>
            <a:r>
              <a:rPr lang="en-US" sz="1100" dirty="0" smtClean="0"/>
              <a:t> </a:t>
            </a:r>
            <a:r>
              <a:rPr lang="en-US" sz="1100" dirty="0" err="1" smtClean="0"/>
              <a:t>bir</a:t>
            </a:r>
            <a:r>
              <a:rPr lang="en-US" sz="1100" dirty="0" smtClean="0"/>
              <a:t> for </a:t>
            </a:r>
            <a:r>
              <a:rPr lang="en-US" sz="1100" dirty="0" err="1" smtClean="0"/>
              <a:t>dongusu</a:t>
            </a:r>
            <a:r>
              <a:rPr lang="en-US" sz="1100" dirty="0" smtClean="0"/>
              <a:t> var. </a:t>
            </a:r>
            <a:r>
              <a:rPr lang="en-US" sz="1100" dirty="0" err="1" smtClean="0"/>
              <a:t>Bunun</a:t>
            </a:r>
            <a:r>
              <a:rPr lang="en-US" sz="1100" dirty="0" smtClean="0"/>
              <a:t> </a:t>
            </a:r>
            <a:r>
              <a:rPr lang="en-US" sz="1100" dirty="0" err="1" smtClean="0"/>
              <a:t>olmasinin</a:t>
            </a:r>
            <a:r>
              <a:rPr lang="en-US" sz="1100" dirty="0" smtClean="0"/>
              <a:t> </a:t>
            </a:r>
            <a:r>
              <a:rPr lang="en-US" sz="1100" dirty="0" err="1" smtClean="0"/>
              <a:t>sebebi</a:t>
            </a:r>
            <a:r>
              <a:rPr lang="en-US" sz="1100" dirty="0" smtClean="0"/>
              <a:t> STB </a:t>
            </a:r>
            <a:r>
              <a:rPr lang="en-US" sz="1100" dirty="0" err="1" smtClean="0"/>
              <a:t>sinyalinin</a:t>
            </a:r>
            <a:r>
              <a:rPr lang="en-US" sz="1100" dirty="0" smtClean="0"/>
              <a:t> </a:t>
            </a:r>
            <a:r>
              <a:rPr lang="en-US" sz="1100" dirty="0" err="1" smtClean="0"/>
              <a:t>kararli</a:t>
            </a:r>
            <a:r>
              <a:rPr lang="en-US" sz="1100" dirty="0" smtClean="0"/>
              <a:t> </a:t>
            </a:r>
            <a:r>
              <a:rPr lang="en-US" sz="1100" dirty="0" err="1" smtClean="0"/>
              <a:t>bir</a:t>
            </a:r>
            <a:r>
              <a:rPr lang="en-US" sz="1100" dirty="0" smtClean="0"/>
              <a:t> </a:t>
            </a:r>
            <a:r>
              <a:rPr lang="en-US" sz="1100" dirty="0" err="1" smtClean="0"/>
              <a:t>sekilde</a:t>
            </a:r>
            <a:r>
              <a:rPr lang="en-US" sz="1100" dirty="0" smtClean="0"/>
              <a:t> </a:t>
            </a:r>
            <a:r>
              <a:rPr lang="en-US" sz="1100" dirty="0" err="1" smtClean="0"/>
              <a:t>bir</a:t>
            </a:r>
            <a:r>
              <a:rPr lang="en-US" sz="1100" dirty="0" smtClean="0"/>
              <a:t> sure </a:t>
            </a:r>
            <a:r>
              <a:rPr lang="en-US" sz="1100" dirty="0" err="1" smtClean="0"/>
              <a:t>beklemesinin</a:t>
            </a:r>
            <a:r>
              <a:rPr lang="en-US" sz="1100" dirty="0" smtClean="0"/>
              <a:t> </a:t>
            </a:r>
            <a:r>
              <a:rPr lang="en-US" sz="1100" dirty="0" err="1" smtClean="0"/>
              <a:t>gerekliligidir</a:t>
            </a:r>
            <a:r>
              <a:rPr lang="en-US" sz="1100" dirty="0" smtClean="0"/>
              <a:t>.</a:t>
            </a:r>
          </a:p>
          <a:p>
            <a:endParaRPr lang="en-US" sz="1100" dirty="0"/>
          </a:p>
          <a:p>
            <a:r>
              <a:rPr lang="en-US" sz="1100" dirty="0" err="1" smtClean="0"/>
              <a:t>Daha</a:t>
            </a:r>
            <a:r>
              <a:rPr lang="en-US" sz="1100" dirty="0" smtClean="0"/>
              <a:t> </a:t>
            </a:r>
            <a:r>
              <a:rPr lang="en-US" sz="1100" dirty="0" err="1" smtClean="0"/>
              <a:t>sonra</a:t>
            </a:r>
            <a:r>
              <a:rPr lang="en-US" sz="1100" dirty="0" smtClean="0"/>
              <a:t> </a:t>
            </a:r>
            <a:r>
              <a:rPr lang="en-US" sz="1100" dirty="0" err="1" smtClean="0"/>
              <a:t>tekrar</a:t>
            </a:r>
            <a:r>
              <a:rPr lang="en-US" sz="1100" dirty="0" smtClean="0"/>
              <a:t> control </a:t>
            </a:r>
            <a:r>
              <a:rPr lang="en-US" sz="1100" dirty="0" err="1" smtClean="0"/>
              <a:t>kaydedicisi</a:t>
            </a:r>
            <a:r>
              <a:rPr lang="en-US" sz="1100" dirty="0" smtClean="0"/>
              <a:t> </a:t>
            </a:r>
            <a:r>
              <a:rPr lang="en-US" sz="1100" dirty="0" err="1" smtClean="0"/>
              <a:t>okunuyor</a:t>
            </a:r>
            <a:r>
              <a:rPr lang="en-US" sz="1100" dirty="0" smtClean="0"/>
              <a:t> </a:t>
            </a:r>
            <a:r>
              <a:rPr lang="en-US" sz="1100" dirty="0" err="1" smtClean="0"/>
              <a:t>ve</a:t>
            </a:r>
            <a:r>
              <a:rPr lang="en-US" sz="1100" dirty="0" smtClean="0"/>
              <a:t> </a:t>
            </a:r>
            <a:r>
              <a:rPr lang="en-US" sz="1100" dirty="0" err="1" smtClean="0"/>
              <a:t>bu</a:t>
            </a:r>
            <a:r>
              <a:rPr lang="en-US" sz="1100" dirty="0" smtClean="0"/>
              <a:t> </a:t>
            </a:r>
            <a:r>
              <a:rPr lang="en-US" sz="1100" dirty="0" err="1" smtClean="0"/>
              <a:t>sefer</a:t>
            </a:r>
            <a:r>
              <a:rPr lang="en-US" sz="1100" dirty="0" smtClean="0"/>
              <a:t> de </a:t>
            </a:r>
            <a:r>
              <a:rPr lang="en-US" sz="1100" dirty="0" err="1" smtClean="0"/>
              <a:t>en</a:t>
            </a:r>
            <a:r>
              <a:rPr lang="en-US" sz="1100" dirty="0" smtClean="0"/>
              <a:t> </a:t>
            </a:r>
            <a:r>
              <a:rPr lang="en-US" sz="1100" dirty="0" err="1" smtClean="0"/>
              <a:t>anlamsiz</a:t>
            </a:r>
            <a:r>
              <a:rPr lang="en-US" sz="1100" dirty="0" smtClean="0"/>
              <a:t> bit </a:t>
            </a:r>
            <a:r>
              <a:rPr lang="en-US" sz="1100" dirty="0" err="1" smtClean="0"/>
              <a:t>yani</a:t>
            </a:r>
            <a:r>
              <a:rPr lang="en-US" sz="1100" dirty="0" smtClean="0"/>
              <a:t> STB </a:t>
            </a:r>
            <a:r>
              <a:rPr lang="en-US" sz="1100" dirty="0" err="1" smtClean="0"/>
              <a:t>biti</a:t>
            </a:r>
            <a:r>
              <a:rPr lang="en-US" sz="1100" dirty="0" smtClean="0"/>
              <a:t> 0 </a:t>
            </a:r>
            <a:r>
              <a:rPr lang="en-US" sz="1100" dirty="0" err="1" smtClean="0"/>
              <a:t>yapiliyor</a:t>
            </a:r>
            <a:r>
              <a:rPr lang="en-US" sz="1100" dirty="0" smtClean="0"/>
              <a:t> </a:t>
            </a:r>
            <a:r>
              <a:rPr lang="en-US" sz="1100" dirty="0" err="1" smtClean="0"/>
              <a:t>yani</a:t>
            </a:r>
            <a:r>
              <a:rPr lang="en-US" sz="1100" dirty="0" smtClean="0"/>
              <a:t> </a:t>
            </a:r>
            <a:r>
              <a:rPr lang="en-US" sz="1100" dirty="0" err="1" smtClean="0"/>
              <a:t>sinyali</a:t>
            </a:r>
            <a:r>
              <a:rPr lang="en-US" sz="1100" dirty="0" smtClean="0"/>
              <a:t> </a:t>
            </a:r>
            <a:r>
              <a:rPr lang="en-US" sz="1100" dirty="0" err="1" smtClean="0"/>
              <a:t>asagiya</a:t>
            </a:r>
            <a:r>
              <a:rPr lang="en-US" sz="1100" dirty="0" smtClean="0"/>
              <a:t> </a:t>
            </a:r>
            <a:r>
              <a:rPr lang="en-US" sz="1100" dirty="0" err="1" smtClean="0"/>
              <a:t>cekiyoruz</a:t>
            </a:r>
            <a:r>
              <a:rPr lang="en-US" sz="1100" dirty="0" smtClean="0"/>
              <a:t> </a:t>
            </a:r>
            <a:r>
              <a:rPr lang="en-US" sz="1100" dirty="0" err="1" smtClean="0"/>
              <a:t>ve</a:t>
            </a:r>
            <a:r>
              <a:rPr lang="en-US" sz="1100" dirty="0" smtClean="0"/>
              <a:t> </a:t>
            </a:r>
            <a:r>
              <a:rPr lang="en-US" sz="1100" dirty="0" err="1" smtClean="0"/>
              <a:t>ayni</a:t>
            </a:r>
            <a:r>
              <a:rPr lang="en-US" sz="1100" dirty="0" smtClean="0"/>
              <a:t> </a:t>
            </a:r>
            <a:r>
              <a:rPr lang="en-US" sz="1100" dirty="0" err="1" smtClean="0"/>
              <a:t>degeri</a:t>
            </a:r>
            <a:r>
              <a:rPr lang="en-US" sz="1100" dirty="0" smtClean="0"/>
              <a:t> </a:t>
            </a:r>
            <a:r>
              <a:rPr lang="en-US" sz="1100" dirty="0" err="1" smtClean="0"/>
              <a:t>tekrar</a:t>
            </a:r>
            <a:r>
              <a:rPr lang="en-US" sz="1100" dirty="0" smtClean="0"/>
              <a:t> control </a:t>
            </a:r>
            <a:r>
              <a:rPr lang="en-US" sz="1100" dirty="0" err="1" smtClean="0"/>
              <a:t>kaydedicisine</a:t>
            </a:r>
            <a:r>
              <a:rPr lang="en-US" sz="1100" dirty="0" smtClean="0"/>
              <a:t> </a:t>
            </a:r>
            <a:r>
              <a:rPr lang="en-US" sz="1100" dirty="0" err="1" smtClean="0"/>
              <a:t>yaziyoruz</a:t>
            </a:r>
            <a:r>
              <a:rPr lang="en-US" sz="1100" dirty="0" smtClean="0"/>
              <a:t>. Bu </a:t>
            </a:r>
            <a:r>
              <a:rPr lang="en-US" sz="1100" dirty="0" err="1" smtClean="0"/>
              <a:t>emirden</a:t>
            </a:r>
            <a:r>
              <a:rPr lang="en-US" sz="1100" dirty="0" smtClean="0"/>
              <a:t> </a:t>
            </a:r>
            <a:r>
              <a:rPr lang="en-US" sz="1100" dirty="0" err="1" smtClean="0"/>
              <a:t>sonra</a:t>
            </a:r>
            <a:r>
              <a:rPr lang="en-US" sz="1100" dirty="0" smtClean="0"/>
              <a:t> </a:t>
            </a:r>
            <a:r>
              <a:rPr lang="en-US" sz="1100" dirty="0" err="1" smtClean="0"/>
              <a:t>veri</a:t>
            </a:r>
            <a:r>
              <a:rPr lang="en-US" sz="1100" dirty="0" smtClean="0"/>
              <a:t> </a:t>
            </a:r>
            <a:r>
              <a:rPr lang="en-US" sz="1100" dirty="0" err="1" smtClean="0"/>
              <a:t>yaziciya</a:t>
            </a:r>
            <a:r>
              <a:rPr lang="en-US" sz="1100" dirty="0" smtClean="0"/>
              <a:t> </a:t>
            </a:r>
            <a:r>
              <a:rPr lang="en-US" sz="1100" dirty="0" err="1" smtClean="0"/>
              <a:t>gonderilmis</a:t>
            </a:r>
            <a:r>
              <a:rPr lang="en-US" sz="1100" dirty="0" smtClean="0"/>
              <a:t> </a:t>
            </a:r>
            <a:r>
              <a:rPr lang="en-US" sz="1100" dirty="0" err="1" smtClean="0"/>
              <a:t>bu</a:t>
            </a:r>
            <a:r>
              <a:rPr lang="en-US" sz="1100" dirty="0" smtClean="0"/>
              <a:t> son </a:t>
            </a:r>
            <a:r>
              <a:rPr lang="en-US" sz="1100" dirty="0" err="1" smtClean="0"/>
              <a:t>komutla</a:t>
            </a:r>
            <a:r>
              <a:rPr lang="en-US" sz="1100" dirty="0" smtClean="0"/>
              <a:t> </a:t>
            </a:r>
            <a:r>
              <a:rPr lang="en-US" sz="1100" dirty="0" err="1" smtClean="0"/>
              <a:t>gonderilmis</a:t>
            </a:r>
            <a:r>
              <a:rPr lang="en-US" sz="1100" dirty="0" smtClean="0"/>
              <a:t> </a:t>
            </a:r>
            <a:r>
              <a:rPr lang="en-US" sz="1100" dirty="0" err="1" smtClean="0"/>
              <a:t>oldu</a:t>
            </a:r>
            <a:r>
              <a:rPr lang="en-US" sz="1100" dirty="0" smtClean="0"/>
              <a:t> </a:t>
            </a:r>
            <a:r>
              <a:rPr lang="en-US" sz="1100" dirty="0" err="1" smtClean="0"/>
              <a:t>ve</a:t>
            </a:r>
            <a:r>
              <a:rPr lang="en-US" sz="1100" dirty="0" smtClean="0"/>
              <a:t> STB </a:t>
            </a:r>
            <a:r>
              <a:rPr lang="en-US" sz="1100" dirty="0" err="1" smtClean="0"/>
              <a:t>bitinin</a:t>
            </a:r>
            <a:r>
              <a:rPr lang="en-US" sz="1100" dirty="0" smtClean="0"/>
              <a:t> </a:t>
            </a:r>
            <a:r>
              <a:rPr lang="en-US" sz="1100" dirty="0" err="1" smtClean="0"/>
              <a:t>asagi</a:t>
            </a:r>
            <a:r>
              <a:rPr lang="en-US" sz="1100" dirty="0" smtClean="0"/>
              <a:t> </a:t>
            </a:r>
            <a:r>
              <a:rPr lang="en-US" sz="1100" dirty="0" err="1" smtClean="0"/>
              <a:t>cekilmesi</a:t>
            </a:r>
            <a:r>
              <a:rPr lang="en-US" sz="1100" dirty="0" smtClean="0"/>
              <a:t> </a:t>
            </a:r>
            <a:r>
              <a:rPr lang="en-US" sz="1100" dirty="0" err="1" smtClean="0"/>
              <a:t>ayni</a:t>
            </a:r>
            <a:r>
              <a:rPr lang="en-US" sz="1100" dirty="0" smtClean="0"/>
              <a:t> </a:t>
            </a:r>
            <a:r>
              <a:rPr lang="en-US" sz="1100" dirty="0" err="1" smtClean="0"/>
              <a:t>zamanda</a:t>
            </a:r>
            <a:r>
              <a:rPr lang="en-US" sz="1100" dirty="0" smtClean="0"/>
              <a:t> </a:t>
            </a:r>
            <a:r>
              <a:rPr lang="en-US" sz="1100" dirty="0" err="1" smtClean="0"/>
              <a:t>yaziciya</a:t>
            </a:r>
            <a:r>
              <a:rPr lang="en-US" sz="1100" dirty="0" smtClean="0"/>
              <a:t> </a:t>
            </a:r>
            <a:r>
              <a:rPr lang="en-US" sz="1100" dirty="0" err="1" smtClean="0"/>
              <a:t>bunu</a:t>
            </a:r>
            <a:r>
              <a:rPr lang="en-US" sz="1100" dirty="0" smtClean="0"/>
              <a:t> </a:t>
            </a:r>
            <a:r>
              <a:rPr lang="en-US" sz="1100" dirty="0" err="1" smtClean="0"/>
              <a:t>oku</a:t>
            </a:r>
            <a:r>
              <a:rPr lang="en-US" sz="1100" dirty="0" smtClean="0"/>
              <a:t> </a:t>
            </a:r>
            <a:r>
              <a:rPr lang="en-US" sz="1100" dirty="0" err="1" smtClean="0"/>
              <a:t>demek</a:t>
            </a:r>
            <a:r>
              <a:rPr lang="en-US" sz="1100" dirty="0" smtClean="0"/>
              <a:t> </a:t>
            </a:r>
            <a:r>
              <a:rPr lang="en-US" sz="1100" dirty="0" err="1" smtClean="0"/>
              <a:t>oldu</a:t>
            </a:r>
            <a:r>
              <a:rPr lang="en-US" sz="1100" dirty="0" smtClean="0"/>
              <a:t>. </a:t>
            </a:r>
            <a:r>
              <a:rPr lang="en-US" sz="1100" dirty="0" err="1" smtClean="0"/>
              <a:t>Fakat</a:t>
            </a:r>
            <a:r>
              <a:rPr lang="en-US" sz="1100" dirty="0" smtClean="0"/>
              <a:t> tum </a:t>
            </a:r>
            <a:r>
              <a:rPr lang="en-US" sz="1100" dirty="0" err="1" smtClean="0"/>
              <a:t>bunlardan</a:t>
            </a:r>
            <a:r>
              <a:rPr lang="en-US" sz="1100" dirty="0" smtClean="0"/>
              <a:t> </a:t>
            </a:r>
            <a:r>
              <a:rPr lang="en-US" sz="1100" dirty="0" err="1" smtClean="0"/>
              <a:t>sonra</a:t>
            </a:r>
            <a:r>
              <a:rPr lang="en-US" sz="1100" dirty="0" smtClean="0"/>
              <a:t> </a:t>
            </a:r>
            <a:r>
              <a:rPr lang="en-US" sz="1100" dirty="0" err="1" smtClean="0"/>
              <a:t>bir</a:t>
            </a:r>
            <a:r>
              <a:rPr lang="en-US" sz="1100" dirty="0" smtClean="0"/>
              <a:t> de </a:t>
            </a:r>
            <a:r>
              <a:rPr lang="en-US" sz="1100" dirty="0" err="1" smtClean="0"/>
              <a:t>yazici</a:t>
            </a:r>
            <a:r>
              <a:rPr lang="en-US" sz="1100" dirty="0" smtClean="0"/>
              <a:t> o </a:t>
            </a:r>
            <a:r>
              <a:rPr lang="en-US" sz="1100" dirty="0" err="1" smtClean="0"/>
              <a:t>degeri</a:t>
            </a:r>
            <a:r>
              <a:rPr lang="en-US" sz="1100" dirty="0" smtClean="0"/>
              <a:t> </a:t>
            </a:r>
            <a:r>
              <a:rPr lang="en-US" sz="1100" dirty="0" err="1" smtClean="0"/>
              <a:t>okudu</a:t>
            </a:r>
            <a:r>
              <a:rPr lang="en-US" sz="1100" dirty="0" smtClean="0"/>
              <a:t> mu ne </a:t>
            </a:r>
            <a:r>
              <a:rPr lang="en-US" sz="1100" dirty="0" err="1" smtClean="0"/>
              <a:t>oldu</a:t>
            </a:r>
            <a:r>
              <a:rPr lang="en-US" sz="1100" dirty="0" smtClean="0"/>
              <a:t> </a:t>
            </a:r>
            <a:r>
              <a:rPr lang="en-US" sz="1100" dirty="0" err="1" smtClean="0"/>
              <a:t>falan</a:t>
            </a:r>
            <a:r>
              <a:rPr lang="en-US" sz="1100" dirty="0" smtClean="0"/>
              <a:t> </a:t>
            </a:r>
            <a:r>
              <a:rPr lang="en-US" sz="1100" dirty="0" err="1" smtClean="0"/>
              <a:t>diye</a:t>
            </a:r>
            <a:r>
              <a:rPr lang="en-US" sz="1100" dirty="0" smtClean="0"/>
              <a:t> </a:t>
            </a:r>
            <a:r>
              <a:rPr lang="en-US" sz="1100" dirty="0" err="1" smtClean="0"/>
              <a:t>gidip</a:t>
            </a:r>
            <a:r>
              <a:rPr lang="en-US" sz="1100" dirty="0" smtClean="0"/>
              <a:t> control </a:t>
            </a:r>
            <a:r>
              <a:rPr lang="en-US" sz="1100" dirty="0" err="1" smtClean="0"/>
              <a:t>etmemiz</a:t>
            </a:r>
            <a:r>
              <a:rPr lang="en-US" sz="1100" dirty="0" smtClean="0"/>
              <a:t> </a:t>
            </a:r>
            <a:r>
              <a:rPr lang="en-US" sz="1100" dirty="0" err="1" smtClean="0"/>
              <a:t>gerekiyor</a:t>
            </a:r>
            <a:r>
              <a:rPr lang="en-US" sz="1100" dirty="0" smtClean="0"/>
              <a:t>. </a:t>
            </a:r>
            <a:r>
              <a:rPr lang="en-US" sz="1100" dirty="0" err="1" smtClean="0"/>
              <a:t>Onu</a:t>
            </a:r>
            <a:r>
              <a:rPr lang="en-US" sz="1100" dirty="0" smtClean="0"/>
              <a:t> da son for </a:t>
            </a:r>
            <a:r>
              <a:rPr lang="en-US" sz="1100" dirty="0" err="1" smtClean="0"/>
              <a:t>dongusu</a:t>
            </a:r>
            <a:r>
              <a:rPr lang="en-US" sz="1100" dirty="0" smtClean="0"/>
              <a:t> </a:t>
            </a:r>
            <a:r>
              <a:rPr lang="en-US" sz="1100" dirty="0" err="1" smtClean="0"/>
              <a:t>icinde</a:t>
            </a:r>
            <a:r>
              <a:rPr lang="en-US" sz="1100" dirty="0" smtClean="0"/>
              <a:t> </a:t>
            </a:r>
            <a:r>
              <a:rPr lang="en-US" sz="1100" dirty="0" err="1" smtClean="0"/>
              <a:t>yapiyoruz</a:t>
            </a:r>
            <a:r>
              <a:rPr lang="en-US" sz="1100" dirty="0" smtClean="0"/>
              <a:t>.</a:t>
            </a:r>
          </a:p>
          <a:p>
            <a:r>
              <a:rPr lang="en-US" sz="1100" dirty="0" smtClean="0"/>
              <a:t>Status </a:t>
            </a:r>
            <a:r>
              <a:rPr lang="en-US" sz="1100" dirty="0" err="1" smtClean="0"/>
              <a:t>register’I</a:t>
            </a:r>
            <a:r>
              <a:rPr lang="en-US" sz="1100" dirty="0" smtClean="0"/>
              <a:t> </a:t>
            </a:r>
            <a:r>
              <a:rPr lang="en-US" sz="1100" dirty="0" err="1" smtClean="0"/>
              <a:t>okuyoruz</a:t>
            </a:r>
            <a:r>
              <a:rPr lang="en-US" sz="1100" dirty="0" smtClean="0"/>
              <a:t> </a:t>
            </a:r>
            <a:r>
              <a:rPr lang="en-US" sz="1100" dirty="0" err="1" smtClean="0"/>
              <a:t>ve</a:t>
            </a:r>
            <a:r>
              <a:rPr lang="en-US" sz="1100" dirty="0" smtClean="0"/>
              <a:t> ACK </a:t>
            </a:r>
            <a:r>
              <a:rPr lang="en-US" sz="1100" dirty="0" err="1" smtClean="0"/>
              <a:t>bitinin</a:t>
            </a:r>
            <a:r>
              <a:rPr lang="en-US" sz="1100" dirty="0" smtClean="0"/>
              <a:t> </a:t>
            </a:r>
            <a:r>
              <a:rPr lang="en-US" sz="1100" dirty="0" err="1" smtClean="0"/>
              <a:t>setlenip</a:t>
            </a:r>
            <a:r>
              <a:rPr lang="en-US" sz="1100" dirty="0" smtClean="0"/>
              <a:t> </a:t>
            </a:r>
            <a:r>
              <a:rPr lang="en-US" sz="1100" dirty="0" err="1" smtClean="0"/>
              <a:t>setlenmedigine</a:t>
            </a:r>
            <a:r>
              <a:rPr lang="en-US" sz="1100" dirty="0" smtClean="0"/>
              <a:t> </a:t>
            </a:r>
            <a:r>
              <a:rPr lang="en-US" sz="1100" dirty="0" err="1" smtClean="0"/>
              <a:t>bakiyoruz</a:t>
            </a:r>
            <a:r>
              <a:rPr lang="en-US" sz="1100" dirty="0" smtClean="0"/>
              <a:t>. </a:t>
            </a:r>
            <a:r>
              <a:rPr lang="en-US" sz="1100" dirty="0" err="1" smtClean="0"/>
              <a:t>Yani</a:t>
            </a:r>
            <a:r>
              <a:rPr lang="en-US" sz="1100" dirty="0" smtClean="0"/>
              <a:t> </a:t>
            </a:r>
            <a:r>
              <a:rPr lang="en-US" sz="1100" dirty="0" err="1" smtClean="0"/>
              <a:t>yazici</a:t>
            </a:r>
            <a:r>
              <a:rPr lang="en-US" sz="1100" dirty="0" smtClean="0"/>
              <a:t> </a:t>
            </a:r>
            <a:r>
              <a:rPr lang="en-US" sz="1100" dirty="0" err="1" smtClean="0"/>
              <a:t>karakteri</a:t>
            </a:r>
            <a:r>
              <a:rPr lang="en-US" sz="1100" dirty="0" smtClean="0"/>
              <a:t> </a:t>
            </a:r>
            <a:r>
              <a:rPr lang="en-US" sz="1100" dirty="0" err="1" smtClean="0"/>
              <a:t>okudu</a:t>
            </a:r>
            <a:r>
              <a:rPr lang="en-US" sz="1100" dirty="0" smtClean="0"/>
              <a:t> mu </a:t>
            </a:r>
            <a:r>
              <a:rPr lang="en-US" sz="1100" dirty="0" err="1" smtClean="0"/>
              <a:t>okumadi</a:t>
            </a:r>
            <a:r>
              <a:rPr lang="en-US" sz="1100" dirty="0" smtClean="0"/>
              <a:t> mi. (</a:t>
            </a:r>
            <a:r>
              <a:rPr lang="en-US" sz="1100" dirty="0" err="1" smtClean="0"/>
              <a:t>En</a:t>
            </a:r>
            <a:r>
              <a:rPr lang="en-US" sz="1100" dirty="0" smtClean="0"/>
              <a:t> </a:t>
            </a:r>
            <a:r>
              <a:rPr lang="en-US" sz="1100" dirty="0" err="1" smtClean="0"/>
              <a:t>anlamsiz</a:t>
            </a:r>
            <a:r>
              <a:rPr lang="en-US" sz="1100" dirty="0" smtClean="0"/>
              <a:t> 2. bit (0, 1, 2.) ACK </a:t>
            </a:r>
            <a:r>
              <a:rPr lang="en-US" sz="1100" dirty="0" err="1" smtClean="0"/>
              <a:t>bitidir</a:t>
            </a:r>
            <a:r>
              <a:rPr lang="en-US" sz="1100" dirty="0" smtClean="0"/>
              <a:t>. ACK 0 </a:t>
            </a:r>
            <a:r>
              <a:rPr lang="en-US" sz="1100" dirty="0" err="1" smtClean="0"/>
              <a:t>olursa</a:t>
            </a:r>
            <a:r>
              <a:rPr lang="en-US" sz="1100" dirty="0" smtClean="0"/>
              <a:t> </a:t>
            </a:r>
            <a:r>
              <a:rPr lang="en-US" sz="1100" dirty="0" err="1" smtClean="0"/>
              <a:t>onay</a:t>
            </a:r>
            <a:r>
              <a:rPr lang="en-US" sz="1100" dirty="0" smtClean="0"/>
              <a:t> </a:t>
            </a:r>
            <a:r>
              <a:rPr lang="en-US" sz="1100" dirty="0" err="1" smtClean="0"/>
              <a:t>anlamina</a:t>
            </a:r>
            <a:r>
              <a:rPr lang="en-US" sz="1100" dirty="0" smtClean="0"/>
              <a:t> </a:t>
            </a:r>
            <a:r>
              <a:rPr lang="en-US" sz="1100" dirty="0" err="1" smtClean="0"/>
              <a:t>gelir</a:t>
            </a:r>
            <a:r>
              <a:rPr lang="en-US" sz="1100" dirty="0"/>
              <a:t> </a:t>
            </a:r>
            <a:r>
              <a:rPr lang="en-US" sz="1100" dirty="0" smtClean="0"/>
              <a:t>NOT(ACK) </a:t>
            </a:r>
            <a:r>
              <a:rPr lang="en-US" sz="1100" dirty="0" err="1" smtClean="0"/>
              <a:t>cunku</a:t>
            </a:r>
            <a:r>
              <a:rPr lang="en-US" sz="1100" dirty="0" smtClean="0"/>
              <a:t>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18128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652120" cy="6782545"/>
          </a:xfrm>
        </p:spPr>
      </p:pic>
      <p:sp>
        <p:nvSpPr>
          <p:cNvPr id="5" name="Metin kutusu 4"/>
          <p:cNvSpPr txBox="1"/>
          <p:nvPr/>
        </p:nvSpPr>
        <p:spPr>
          <a:xfrm>
            <a:off x="5652120" y="0"/>
            <a:ext cx="3275856" cy="7879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Bu </a:t>
            </a:r>
            <a:r>
              <a:rPr lang="en-US" sz="1100" dirty="0" err="1" smtClean="0"/>
              <a:t>ornekte</a:t>
            </a:r>
            <a:r>
              <a:rPr lang="en-US" sz="1100" dirty="0" smtClean="0"/>
              <a:t> </a:t>
            </a:r>
            <a:r>
              <a:rPr lang="en-US" sz="1100" dirty="0" err="1" smtClean="0"/>
              <a:t>es</a:t>
            </a:r>
            <a:r>
              <a:rPr lang="en-US" sz="1100" dirty="0" smtClean="0"/>
              <a:t> </a:t>
            </a:r>
            <a:r>
              <a:rPr lang="en-US" sz="1100" dirty="0" err="1" smtClean="0"/>
              <a:t>zamanli</a:t>
            </a:r>
            <a:r>
              <a:rPr lang="en-US" sz="1100" dirty="0" smtClean="0"/>
              <a:t> </a:t>
            </a:r>
            <a:r>
              <a:rPr lang="en-US" sz="1100" dirty="0" err="1" smtClean="0"/>
              <a:t>olarak</a:t>
            </a:r>
            <a:r>
              <a:rPr lang="en-US" sz="1100" dirty="0" smtClean="0"/>
              <a:t> </a:t>
            </a:r>
            <a:r>
              <a:rPr lang="en-US" sz="1100" dirty="0" err="1" smtClean="0"/>
              <a:t>iki</a:t>
            </a:r>
            <a:r>
              <a:rPr lang="en-US" sz="1100" dirty="0" smtClean="0"/>
              <a:t> </a:t>
            </a:r>
            <a:r>
              <a:rPr lang="en-US" sz="1100" dirty="0" err="1" smtClean="0"/>
              <a:t>taraf</a:t>
            </a:r>
            <a:r>
              <a:rPr lang="en-US" sz="1100" dirty="0" smtClean="0"/>
              <a:t> </a:t>
            </a:r>
            <a:r>
              <a:rPr lang="en-US" sz="1100" dirty="0" err="1" smtClean="0"/>
              <a:t>birbirine</a:t>
            </a:r>
            <a:r>
              <a:rPr lang="en-US" sz="1100" dirty="0" smtClean="0"/>
              <a:t> </a:t>
            </a:r>
            <a:r>
              <a:rPr lang="en-US" sz="1100" dirty="0" err="1" smtClean="0"/>
              <a:t>veri</a:t>
            </a:r>
            <a:r>
              <a:rPr lang="en-US" sz="1100" dirty="0" smtClean="0"/>
              <a:t> </a:t>
            </a:r>
            <a:r>
              <a:rPr lang="en-US" sz="1100" dirty="0" err="1" smtClean="0"/>
              <a:t>gondermiyor</a:t>
            </a:r>
            <a:r>
              <a:rPr lang="en-US" sz="1100" dirty="0" smtClean="0"/>
              <a:t> </a:t>
            </a:r>
            <a:r>
              <a:rPr lang="en-US" sz="1100" dirty="0" err="1" smtClean="0"/>
              <a:t>farkli</a:t>
            </a:r>
            <a:r>
              <a:rPr lang="en-US" sz="1100" dirty="0" smtClean="0"/>
              <a:t> </a:t>
            </a:r>
            <a:r>
              <a:rPr lang="en-US" sz="1100" dirty="0" err="1" smtClean="0"/>
              <a:t>zamanlarda</a:t>
            </a:r>
            <a:r>
              <a:rPr lang="en-US" sz="1100" dirty="0" smtClean="0"/>
              <a:t> </a:t>
            </a:r>
            <a:r>
              <a:rPr lang="en-US" sz="1100" dirty="0" err="1" smtClean="0"/>
              <a:t>birbirlerine</a:t>
            </a:r>
            <a:r>
              <a:rPr lang="en-US" sz="1100" dirty="0" smtClean="0"/>
              <a:t> </a:t>
            </a:r>
            <a:r>
              <a:rPr lang="en-US" sz="1100" dirty="0" err="1" smtClean="0"/>
              <a:t>veri</a:t>
            </a:r>
            <a:r>
              <a:rPr lang="en-US" sz="1100" dirty="0" smtClean="0"/>
              <a:t> </a:t>
            </a:r>
            <a:r>
              <a:rPr lang="en-US" sz="1100" dirty="0" err="1" smtClean="0"/>
              <a:t>gonderiyorlar</a:t>
            </a:r>
            <a:r>
              <a:rPr lang="en-US" sz="1100" dirty="0" smtClean="0"/>
              <a:t>. D0-D7 (2-9 </a:t>
            </a:r>
            <a:r>
              <a:rPr lang="en-US" sz="1100" dirty="0" err="1" smtClean="0"/>
              <a:t>pinleri</a:t>
            </a:r>
            <a:r>
              <a:rPr lang="en-US" sz="1100" dirty="0" smtClean="0"/>
              <a:t>) </a:t>
            </a:r>
            <a:r>
              <a:rPr lang="en-US" sz="1100" dirty="0" err="1" smtClean="0"/>
              <a:t>yollari</a:t>
            </a:r>
            <a:r>
              <a:rPr lang="en-US" sz="1100" dirty="0" smtClean="0"/>
              <a:t> </a:t>
            </a:r>
            <a:r>
              <a:rPr lang="en-US" sz="1100" dirty="0" err="1" smtClean="0"/>
              <a:t>karsilikli</a:t>
            </a:r>
            <a:r>
              <a:rPr lang="en-US" sz="1100" dirty="0" smtClean="0"/>
              <a:t> </a:t>
            </a:r>
            <a:r>
              <a:rPr lang="en-US" sz="1100" dirty="0" err="1" smtClean="0"/>
              <a:t>baglaniyor</a:t>
            </a:r>
            <a:r>
              <a:rPr lang="en-US" sz="1100" dirty="0" smtClean="0"/>
              <a:t>. </a:t>
            </a:r>
            <a:r>
              <a:rPr lang="en-US" sz="1100" dirty="0" err="1" smtClean="0"/>
              <a:t>Ikisi</a:t>
            </a:r>
            <a:r>
              <a:rPr lang="en-US" sz="1100" dirty="0" smtClean="0"/>
              <a:t> de </a:t>
            </a:r>
            <a:r>
              <a:rPr lang="en-US" sz="1100" dirty="0" err="1" smtClean="0"/>
              <a:t>ayni</a:t>
            </a:r>
            <a:r>
              <a:rPr lang="en-US" sz="1100" dirty="0" smtClean="0"/>
              <a:t> </a:t>
            </a:r>
            <a:r>
              <a:rPr lang="en-US" sz="1100" dirty="0" err="1" smtClean="0"/>
              <a:t>yola</a:t>
            </a:r>
            <a:r>
              <a:rPr lang="en-US" sz="1100" dirty="0" smtClean="0"/>
              <a:t> </a:t>
            </a:r>
            <a:r>
              <a:rPr lang="en-US" sz="1100" dirty="0" err="1" smtClean="0"/>
              <a:t>veriyi</a:t>
            </a:r>
            <a:r>
              <a:rPr lang="en-US" sz="1100" dirty="0" smtClean="0"/>
              <a:t> </a:t>
            </a:r>
            <a:r>
              <a:rPr lang="en-US" sz="1100" dirty="0" err="1" smtClean="0"/>
              <a:t>koyacak</a:t>
            </a:r>
            <a:r>
              <a:rPr lang="en-US" sz="1100" dirty="0"/>
              <a:t> </a:t>
            </a:r>
            <a:r>
              <a:rPr lang="en-US" sz="1100" dirty="0" err="1" smtClean="0"/>
              <a:t>bu</a:t>
            </a:r>
            <a:r>
              <a:rPr lang="en-US" sz="1100" dirty="0" smtClean="0"/>
              <a:t> </a:t>
            </a:r>
            <a:r>
              <a:rPr lang="en-US" sz="1100" dirty="0" err="1" smtClean="0"/>
              <a:t>yuzden</a:t>
            </a:r>
            <a:r>
              <a:rPr lang="en-US" sz="1100" dirty="0" smtClean="0"/>
              <a:t> </a:t>
            </a:r>
            <a:r>
              <a:rPr lang="en-US" sz="1100" dirty="0" err="1" smtClean="0"/>
              <a:t>ayni</a:t>
            </a:r>
            <a:r>
              <a:rPr lang="en-US" sz="1100" dirty="0" smtClean="0"/>
              <a:t> </a:t>
            </a:r>
            <a:r>
              <a:rPr lang="en-US" sz="1100" dirty="0" err="1" smtClean="0"/>
              <a:t>anda</a:t>
            </a:r>
            <a:r>
              <a:rPr lang="en-US" sz="1100" dirty="0" smtClean="0"/>
              <a:t> </a:t>
            </a:r>
            <a:r>
              <a:rPr lang="en-US" sz="1100" dirty="0" err="1" smtClean="0"/>
              <a:t>veri</a:t>
            </a:r>
            <a:r>
              <a:rPr lang="en-US" sz="1100" dirty="0" smtClean="0"/>
              <a:t> </a:t>
            </a:r>
            <a:r>
              <a:rPr lang="en-US" sz="1100" dirty="0" err="1" smtClean="0"/>
              <a:t>gonderemezler</a:t>
            </a:r>
            <a:r>
              <a:rPr lang="en-US" sz="1100" dirty="0" smtClean="0"/>
              <a:t>. STB </a:t>
            </a:r>
            <a:r>
              <a:rPr lang="en-US" sz="1100" dirty="0" err="1" smtClean="0"/>
              <a:t>bitleri</a:t>
            </a:r>
            <a:r>
              <a:rPr lang="en-US" sz="1100" dirty="0" smtClean="0"/>
              <a:t> </a:t>
            </a:r>
            <a:r>
              <a:rPr lang="en-US" sz="1100" dirty="0" err="1" smtClean="0"/>
              <a:t>karsi</a:t>
            </a:r>
            <a:r>
              <a:rPr lang="en-US" sz="1100" dirty="0" smtClean="0"/>
              <a:t> </a:t>
            </a:r>
            <a:r>
              <a:rPr lang="en-US" sz="1100" dirty="0" err="1" smtClean="0"/>
              <a:t>tarafin</a:t>
            </a:r>
            <a:r>
              <a:rPr lang="en-US" sz="1100" dirty="0" smtClean="0"/>
              <a:t> ACK </a:t>
            </a:r>
            <a:r>
              <a:rPr lang="en-US" sz="1100" dirty="0" err="1" smtClean="0"/>
              <a:t>bitlerine</a:t>
            </a:r>
            <a:r>
              <a:rPr lang="en-US" sz="1100" dirty="0" smtClean="0"/>
              <a:t> </a:t>
            </a:r>
            <a:r>
              <a:rPr lang="en-US" sz="1100" dirty="0" err="1" smtClean="0"/>
              <a:t>bagli</a:t>
            </a:r>
            <a:r>
              <a:rPr lang="en-US" sz="1100" dirty="0" smtClean="0"/>
              <a:t>. INI </a:t>
            </a:r>
            <a:r>
              <a:rPr lang="en-US" sz="1100" dirty="0" err="1" smtClean="0"/>
              <a:t>bitleri</a:t>
            </a:r>
            <a:r>
              <a:rPr lang="en-US" sz="1100" dirty="0" smtClean="0"/>
              <a:t> </a:t>
            </a:r>
            <a:r>
              <a:rPr lang="en-US" sz="1100" dirty="0" err="1" smtClean="0"/>
              <a:t>karsi</a:t>
            </a:r>
            <a:r>
              <a:rPr lang="en-US" sz="1100" dirty="0" smtClean="0"/>
              <a:t> </a:t>
            </a:r>
            <a:r>
              <a:rPr lang="en-US" sz="1100" dirty="0" err="1" smtClean="0"/>
              <a:t>tarafin</a:t>
            </a:r>
            <a:r>
              <a:rPr lang="en-US" sz="1100" dirty="0" smtClean="0"/>
              <a:t> BSY </a:t>
            </a:r>
            <a:r>
              <a:rPr lang="en-US" sz="1100" dirty="0" err="1" smtClean="0"/>
              <a:t>bitlerine</a:t>
            </a:r>
            <a:r>
              <a:rPr lang="en-US" sz="1100" dirty="0" smtClean="0"/>
              <a:t> </a:t>
            </a:r>
            <a:r>
              <a:rPr lang="en-US" sz="1100" dirty="0" err="1" smtClean="0"/>
              <a:t>bagli</a:t>
            </a:r>
            <a:r>
              <a:rPr lang="en-US" sz="1100" dirty="0" smtClean="0"/>
              <a:t>. DSL </a:t>
            </a:r>
            <a:r>
              <a:rPr lang="en-US" sz="1100" dirty="0" smtClean="0">
                <a:sym typeface="Wingdings" panose="05000000000000000000" pitchFamily="2" charset="2"/>
              </a:rPr>
              <a:t> ONOFF. </a:t>
            </a:r>
            <a:r>
              <a:rPr lang="en-US" sz="1100" dirty="0" err="1" smtClean="0">
                <a:sym typeface="Wingdings" panose="05000000000000000000" pitchFamily="2" charset="2"/>
              </a:rPr>
              <a:t>Tabiki</a:t>
            </a:r>
            <a:r>
              <a:rPr lang="en-US" sz="1100" dirty="0" smtClean="0"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ym typeface="Wingdings" panose="05000000000000000000" pitchFamily="2" charset="2"/>
              </a:rPr>
              <a:t>aradaki</a:t>
            </a:r>
            <a:r>
              <a:rPr lang="en-US" sz="1100" dirty="0" smtClean="0">
                <a:sym typeface="Wingdings" panose="05000000000000000000" pitchFamily="2" charset="2"/>
              </a:rPr>
              <a:t> protocol </a:t>
            </a:r>
            <a:r>
              <a:rPr lang="en-US" sz="1100" dirty="0" err="1" smtClean="0">
                <a:sym typeface="Wingdings" panose="05000000000000000000" pitchFamily="2" charset="2"/>
              </a:rPr>
              <a:t>bu</a:t>
            </a:r>
            <a:r>
              <a:rPr lang="en-US" sz="1100" dirty="0" smtClean="0"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ym typeface="Wingdings" panose="05000000000000000000" pitchFamily="2" charset="2"/>
              </a:rPr>
              <a:t>baglanti</a:t>
            </a:r>
            <a:r>
              <a:rPr lang="en-US" sz="1100" dirty="0" smtClean="0"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ym typeface="Wingdings" panose="05000000000000000000" pitchFamily="2" charset="2"/>
              </a:rPr>
              <a:t>seklini</a:t>
            </a:r>
            <a:r>
              <a:rPr lang="en-US" sz="1100" dirty="0" smtClean="0"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ym typeface="Wingdings" panose="05000000000000000000" pitchFamily="2" charset="2"/>
              </a:rPr>
              <a:t>gerektiriyor</a:t>
            </a:r>
            <a:r>
              <a:rPr lang="en-US" sz="1100" dirty="0" smtClean="0"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ym typeface="Wingdings" panose="05000000000000000000" pitchFamily="2" charset="2"/>
              </a:rPr>
              <a:t>bu</a:t>
            </a:r>
            <a:r>
              <a:rPr lang="en-US" sz="1100" dirty="0" smtClean="0"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ym typeface="Wingdings" panose="05000000000000000000" pitchFamily="2" charset="2"/>
              </a:rPr>
              <a:t>yuzden</a:t>
            </a:r>
            <a:r>
              <a:rPr lang="en-US" sz="1100" dirty="0" smtClean="0"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ym typeface="Wingdings" panose="05000000000000000000" pitchFamily="2" charset="2"/>
              </a:rPr>
              <a:t>bunlari</a:t>
            </a:r>
            <a:r>
              <a:rPr lang="en-US" sz="1100" dirty="0" smtClean="0"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ym typeface="Wingdings" panose="05000000000000000000" pitchFamily="2" charset="2"/>
              </a:rPr>
              <a:t>boyle</a:t>
            </a:r>
            <a:r>
              <a:rPr lang="en-US" sz="1100" dirty="0" smtClean="0"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ym typeface="Wingdings" panose="05000000000000000000" pitchFamily="2" charset="2"/>
              </a:rPr>
              <a:t>bagliyoruz</a:t>
            </a:r>
            <a:r>
              <a:rPr lang="en-US" sz="1100" dirty="0" smtClean="0">
                <a:sym typeface="Wingdings" panose="05000000000000000000" pitchFamily="2" charset="2"/>
              </a:rPr>
              <a:t>. Biz </a:t>
            </a:r>
            <a:r>
              <a:rPr lang="en-US" sz="1100" dirty="0" err="1" smtClean="0">
                <a:sym typeface="Wingdings" panose="05000000000000000000" pitchFamily="2" charset="2"/>
              </a:rPr>
              <a:t>burda</a:t>
            </a:r>
            <a:r>
              <a:rPr lang="en-US" sz="1100" dirty="0" smtClean="0"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ym typeface="Wingdings" panose="05000000000000000000" pitchFamily="2" charset="2"/>
              </a:rPr>
              <a:t>farkli</a:t>
            </a:r>
            <a:r>
              <a:rPr lang="en-US" sz="1100" dirty="0" smtClean="0"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ym typeface="Wingdings" panose="05000000000000000000" pitchFamily="2" charset="2"/>
              </a:rPr>
              <a:t>bir</a:t>
            </a:r>
            <a:r>
              <a:rPr lang="en-US" sz="1100" dirty="0" smtClean="0">
                <a:sym typeface="Wingdings" panose="05000000000000000000" pitchFamily="2" charset="2"/>
              </a:rPr>
              <a:t> protocol </a:t>
            </a:r>
            <a:r>
              <a:rPr lang="en-US" sz="1100" dirty="0" err="1" smtClean="0">
                <a:sym typeface="Wingdings" panose="05000000000000000000" pitchFamily="2" charset="2"/>
              </a:rPr>
              <a:t>gelistirip</a:t>
            </a:r>
            <a:r>
              <a:rPr lang="en-US" sz="1100" dirty="0" smtClean="0"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ym typeface="Wingdings" panose="05000000000000000000" pitchFamily="2" charset="2"/>
              </a:rPr>
              <a:t>kullanabiliriz</a:t>
            </a:r>
            <a:r>
              <a:rPr lang="en-US" sz="1100" dirty="0" smtClean="0"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ym typeface="Wingdings" panose="05000000000000000000" pitchFamily="2" charset="2"/>
              </a:rPr>
              <a:t>yani</a:t>
            </a:r>
            <a:r>
              <a:rPr lang="en-US" sz="1100" dirty="0" smtClean="0"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ym typeface="Wingdings" panose="05000000000000000000" pitchFamily="2" charset="2"/>
              </a:rPr>
              <a:t>sen</a:t>
            </a:r>
            <a:r>
              <a:rPr lang="en-US" sz="1100" dirty="0" smtClean="0"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ym typeface="Wingdings" panose="05000000000000000000" pitchFamily="2" charset="2"/>
              </a:rPr>
              <a:t>biliyorsun</a:t>
            </a:r>
            <a:r>
              <a:rPr lang="en-US" sz="1100" dirty="0" smtClean="0">
                <a:sym typeface="Wingdings" panose="05000000000000000000" pitchFamily="2" charset="2"/>
              </a:rPr>
              <a:t> ;)</a:t>
            </a:r>
          </a:p>
          <a:p>
            <a:r>
              <a:rPr lang="en-US" sz="1100" dirty="0" err="1" smtClean="0">
                <a:sym typeface="Wingdings" panose="05000000000000000000" pitchFamily="2" charset="2"/>
              </a:rPr>
              <a:t>Ikisi</a:t>
            </a:r>
            <a:r>
              <a:rPr lang="en-US" sz="1100" dirty="0" smtClean="0"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ym typeface="Wingdings" panose="05000000000000000000" pitchFamily="2" charset="2"/>
              </a:rPr>
              <a:t>ayni</a:t>
            </a:r>
            <a:r>
              <a:rPr lang="en-US" sz="1100" dirty="0" smtClean="0"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ym typeface="Wingdings" panose="05000000000000000000" pitchFamily="2" charset="2"/>
              </a:rPr>
              <a:t>anda</a:t>
            </a:r>
            <a:r>
              <a:rPr lang="en-US" sz="1100" dirty="0" smtClean="0"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ym typeface="Wingdings" panose="05000000000000000000" pitchFamily="2" charset="2"/>
              </a:rPr>
              <a:t>gonderemeyecegine</a:t>
            </a:r>
            <a:r>
              <a:rPr lang="en-US" sz="1100" dirty="0" smtClean="0">
                <a:sym typeface="Wingdings" panose="05000000000000000000" pitchFamily="2" charset="2"/>
              </a:rPr>
              <a:t> gore belli </a:t>
            </a:r>
            <a:r>
              <a:rPr lang="en-US" sz="1100" dirty="0" err="1" smtClean="0">
                <a:sym typeface="Wingdings" panose="05000000000000000000" pitchFamily="2" charset="2"/>
              </a:rPr>
              <a:t>bir</a:t>
            </a:r>
            <a:r>
              <a:rPr lang="en-US" sz="1100" dirty="0" smtClean="0"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ym typeface="Wingdings" panose="05000000000000000000" pitchFamily="2" charset="2"/>
              </a:rPr>
              <a:t>anda</a:t>
            </a:r>
            <a:r>
              <a:rPr lang="en-US" sz="1100" dirty="0" smtClean="0"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ym typeface="Wingdings" panose="05000000000000000000" pitchFamily="2" charset="2"/>
              </a:rPr>
              <a:t>kim</a:t>
            </a:r>
            <a:r>
              <a:rPr lang="en-US" sz="1100" dirty="0" smtClean="0"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ym typeface="Wingdings" panose="05000000000000000000" pitchFamily="2" charset="2"/>
              </a:rPr>
              <a:t>gonderecek</a:t>
            </a:r>
            <a:r>
              <a:rPr lang="en-US" sz="1100" dirty="0" smtClean="0"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ym typeface="Wingdings" panose="05000000000000000000" pitchFamily="2" charset="2"/>
              </a:rPr>
              <a:t>kim</a:t>
            </a:r>
            <a:r>
              <a:rPr lang="en-US" sz="1100" dirty="0" smtClean="0"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ym typeface="Wingdings" panose="05000000000000000000" pitchFamily="2" charset="2"/>
              </a:rPr>
              <a:t>alacak</a:t>
            </a:r>
            <a:r>
              <a:rPr lang="en-US" sz="1100" dirty="0" smtClean="0"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ym typeface="Wingdings" panose="05000000000000000000" pitchFamily="2" charset="2"/>
              </a:rPr>
              <a:t>bu</a:t>
            </a:r>
            <a:r>
              <a:rPr lang="en-US" sz="1100" dirty="0" smtClean="0"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ym typeface="Wingdings" panose="05000000000000000000" pitchFamily="2" charset="2"/>
              </a:rPr>
              <a:t>konuda</a:t>
            </a:r>
            <a:r>
              <a:rPr lang="en-US" sz="1100" dirty="0" smtClean="0"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ym typeface="Wingdings" panose="05000000000000000000" pitchFamily="2" charset="2"/>
              </a:rPr>
              <a:t>uzlasmalari</a:t>
            </a:r>
            <a:r>
              <a:rPr lang="en-US" sz="1100" dirty="0" smtClean="0"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ym typeface="Wingdings" panose="05000000000000000000" pitchFamily="2" charset="2"/>
              </a:rPr>
              <a:t>lazim</a:t>
            </a:r>
            <a:r>
              <a:rPr lang="en-US" sz="1100" dirty="0" smtClean="0">
                <a:sym typeface="Wingdings" panose="05000000000000000000" pitchFamily="2" charset="2"/>
              </a:rPr>
              <a:t>. </a:t>
            </a:r>
            <a:r>
              <a:rPr lang="en-US" sz="1100" dirty="0" err="1" smtClean="0">
                <a:sym typeface="Wingdings" panose="05000000000000000000" pitchFamily="2" charset="2"/>
              </a:rPr>
              <a:t>Veri</a:t>
            </a:r>
            <a:r>
              <a:rPr lang="en-US" sz="1100" dirty="0" smtClean="0"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ym typeface="Wingdings" panose="05000000000000000000" pitchFamily="2" charset="2"/>
              </a:rPr>
              <a:t>gonderecegini</a:t>
            </a:r>
            <a:r>
              <a:rPr lang="en-US" sz="1100" dirty="0" smtClean="0"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ym typeface="Wingdings" panose="05000000000000000000" pitchFamily="2" charset="2"/>
              </a:rPr>
              <a:t>karsi</a:t>
            </a:r>
            <a:r>
              <a:rPr lang="en-US" sz="1100" dirty="0" smtClean="0"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ym typeface="Wingdings" panose="05000000000000000000" pitchFamily="2" charset="2"/>
              </a:rPr>
              <a:t>tarafa</a:t>
            </a:r>
            <a:r>
              <a:rPr lang="en-US" sz="1100" dirty="0" smtClean="0"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ym typeface="Wingdings" panose="05000000000000000000" pitchFamily="2" charset="2"/>
              </a:rPr>
              <a:t>soylemek</a:t>
            </a:r>
            <a:r>
              <a:rPr lang="en-US" sz="1100" dirty="0" smtClean="0"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ym typeface="Wingdings" panose="05000000000000000000" pitchFamily="2" charset="2"/>
              </a:rPr>
              <a:t>icin</a:t>
            </a:r>
            <a:r>
              <a:rPr lang="en-US" sz="1100" dirty="0" smtClean="0">
                <a:sym typeface="Wingdings" panose="05000000000000000000" pitchFamily="2" charset="2"/>
              </a:rPr>
              <a:t> DSL </a:t>
            </a:r>
            <a:r>
              <a:rPr lang="en-US" sz="1100" dirty="0" err="1" smtClean="0">
                <a:sym typeface="Wingdings" panose="05000000000000000000" pitchFamily="2" charset="2"/>
              </a:rPr>
              <a:t>biti</a:t>
            </a:r>
            <a:r>
              <a:rPr lang="en-US" sz="1100" dirty="0" smtClean="0"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ym typeface="Wingdings" panose="05000000000000000000" pitchFamily="2" charset="2"/>
              </a:rPr>
              <a:t>setlenir</a:t>
            </a:r>
            <a:r>
              <a:rPr lang="en-US" sz="1100" dirty="0" smtClean="0"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ym typeface="Wingdings" panose="05000000000000000000" pitchFamily="2" charset="2"/>
              </a:rPr>
              <a:t>ve</a:t>
            </a:r>
            <a:r>
              <a:rPr lang="en-US" sz="1100" dirty="0" smtClean="0"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ym typeface="Wingdings" panose="05000000000000000000" pitchFamily="2" charset="2"/>
              </a:rPr>
              <a:t>karsi</a:t>
            </a:r>
            <a:r>
              <a:rPr lang="en-US" sz="1100" dirty="0" smtClean="0"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ym typeface="Wingdings" panose="05000000000000000000" pitchFamily="2" charset="2"/>
              </a:rPr>
              <a:t>tarafta</a:t>
            </a:r>
            <a:r>
              <a:rPr lang="en-US" sz="1100" dirty="0" smtClean="0"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ym typeface="Wingdings" panose="05000000000000000000" pitchFamily="2" charset="2"/>
              </a:rPr>
              <a:t>duzenli</a:t>
            </a:r>
            <a:r>
              <a:rPr lang="en-US" sz="1100" dirty="0" smtClean="0"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ym typeface="Wingdings" panose="05000000000000000000" pitchFamily="2" charset="2"/>
              </a:rPr>
              <a:t>olarak</a:t>
            </a:r>
            <a:r>
              <a:rPr lang="en-US" sz="1100" dirty="0" smtClean="0">
                <a:sym typeface="Wingdings" panose="05000000000000000000" pitchFamily="2" charset="2"/>
              </a:rPr>
              <a:t> ONOFF </a:t>
            </a:r>
            <a:r>
              <a:rPr lang="en-US" sz="1100" dirty="0" err="1" smtClean="0">
                <a:sym typeface="Wingdings" panose="05000000000000000000" pitchFamily="2" charset="2"/>
              </a:rPr>
              <a:t>pinini</a:t>
            </a:r>
            <a:r>
              <a:rPr lang="en-US" sz="1100" dirty="0" smtClean="0">
                <a:sym typeface="Wingdings" panose="05000000000000000000" pitchFamily="2" charset="2"/>
              </a:rPr>
              <a:t> control </a:t>
            </a:r>
            <a:r>
              <a:rPr lang="en-US" sz="1100" dirty="0" err="1" smtClean="0">
                <a:sym typeface="Wingdings" panose="05000000000000000000" pitchFamily="2" charset="2"/>
              </a:rPr>
              <a:t>eder</a:t>
            </a:r>
            <a:r>
              <a:rPr lang="en-US" sz="1100" dirty="0" smtClean="0"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ym typeface="Wingdings" panose="05000000000000000000" pitchFamily="2" charset="2"/>
              </a:rPr>
              <a:t>almak</a:t>
            </a:r>
            <a:r>
              <a:rPr lang="en-US" sz="1100" dirty="0" smtClean="0"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ym typeface="Wingdings" panose="05000000000000000000" pitchFamily="2" charset="2"/>
              </a:rPr>
              <a:t>icin</a:t>
            </a:r>
            <a:r>
              <a:rPr lang="en-US" sz="1100" dirty="0" smtClean="0">
                <a:sym typeface="Wingdings" panose="05000000000000000000" pitchFamily="2" charset="2"/>
              </a:rPr>
              <a:t>. </a:t>
            </a:r>
            <a:r>
              <a:rPr lang="en-US" sz="1100" dirty="0" err="1" smtClean="0">
                <a:sym typeface="Wingdings" panose="05000000000000000000" pitchFamily="2" charset="2"/>
              </a:rPr>
              <a:t>Alici</a:t>
            </a:r>
            <a:r>
              <a:rPr lang="en-US" sz="1100" dirty="0" smtClean="0"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ym typeface="Wingdings" panose="05000000000000000000" pitchFamily="2" charset="2"/>
              </a:rPr>
              <a:t>ONOFF’u</a:t>
            </a:r>
            <a:r>
              <a:rPr lang="en-US" sz="1100" dirty="0" smtClean="0"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ym typeface="Wingdings" panose="05000000000000000000" pitchFamily="2" charset="2"/>
              </a:rPr>
              <a:t>algiladiginda</a:t>
            </a:r>
            <a:r>
              <a:rPr lang="en-US" sz="1100" dirty="0" smtClean="0"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ym typeface="Wingdings" panose="05000000000000000000" pitchFamily="2" charset="2"/>
              </a:rPr>
              <a:t>bu</a:t>
            </a:r>
            <a:r>
              <a:rPr lang="en-US" sz="1100" dirty="0" smtClean="0"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ym typeface="Wingdings" panose="05000000000000000000" pitchFamily="2" charset="2"/>
              </a:rPr>
              <a:t>sefer</a:t>
            </a:r>
            <a:r>
              <a:rPr lang="en-US" sz="1100" dirty="0" smtClean="0"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ym typeface="Wingdings" panose="05000000000000000000" pitchFamily="2" charset="2"/>
              </a:rPr>
              <a:t>alici</a:t>
            </a:r>
            <a:r>
              <a:rPr lang="en-US" sz="1100" dirty="0" smtClean="0">
                <a:sym typeface="Wingdings" panose="05000000000000000000" pitchFamily="2" charset="2"/>
              </a:rPr>
              <a:t> INI </a:t>
            </a:r>
            <a:r>
              <a:rPr lang="en-US" sz="1100" dirty="0" err="1" smtClean="0">
                <a:sym typeface="Wingdings" panose="05000000000000000000" pitchFamily="2" charset="2"/>
              </a:rPr>
              <a:t>pinin</a:t>
            </a:r>
            <a:r>
              <a:rPr lang="en-US" sz="1100" dirty="0" smtClean="0"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ym typeface="Wingdings" panose="05000000000000000000" pitchFamily="2" charset="2"/>
              </a:rPr>
              <a:t>setliyor</a:t>
            </a:r>
            <a:r>
              <a:rPr lang="en-US" sz="1100" dirty="0" smtClean="0"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ym typeface="Wingdings" panose="05000000000000000000" pitchFamily="2" charset="2"/>
              </a:rPr>
              <a:t>ve</a:t>
            </a:r>
            <a:r>
              <a:rPr lang="en-US" sz="1100" dirty="0" smtClean="0"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ym typeface="Wingdings" panose="05000000000000000000" pitchFamily="2" charset="2"/>
              </a:rPr>
              <a:t>bu</a:t>
            </a:r>
            <a:r>
              <a:rPr lang="en-US" sz="1100" dirty="0" smtClean="0"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ym typeface="Wingdings" panose="05000000000000000000" pitchFamily="2" charset="2"/>
              </a:rPr>
              <a:t>pinde</a:t>
            </a:r>
            <a:r>
              <a:rPr lang="en-US" sz="1100" dirty="0" smtClean="0"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ym typeface="Wingdings" panose="05000000000000000000" pitchFamily="2" charset="2"/>
              </a:rPr>
              <a:t>gonderici</a:t>
            </a:r>
            <a:r>
              <a:rPr lang="en-US" sz="1100" dirty="0" smtClean="0"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ym typeface="Wingdings" panose="05000000000000000000" pitchFamily="2" charset="2"/>
              </a:rPr>
              <a:t>tarafin</a:t>
            </a:r>
            <a:r>
              <a:rPr lang="en-US" sz="1100" dirty="0" smtClean="0">
                <a:sym typeface="Wingdings" panose="05000000000000000000" pitchFamily="2" charset="2"/>
              </a:rPr>
              <a:t> BSY </a:t>
            </a:r>
            <a:r>
              <a:rPr lang="en-US" sz="1100" dirty="0" err="1" smtClean="0">
                <a:sym typeface="Wingdings" panose="05000000000000000000" pitchFamily="2" charset="2"/>
              </a:rPr>
              <a:t>pinine</a:t>
            </a:r>
            <a:r>
              <a:rPr lang="en-US" sz="1100" dirty="0" smtClean="0"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ym typeface="Wingdings" panose="05000000000000000000" pitchFamily="2" charset="2"/>
              </a:rPr>
              <a:t>gidiyor</a:t>
            </a:r>
            <a:r>
              <a:rPr lang="en-US" sz="1100" dirty="0" smtClean="0">
                <a:sym typeface="Wingdings" panose="05000000000000000000" pitchFamily="2" charset="2"/>
              </a:rPr>
              <a:t>. </a:t>
            </a:r>
            <a:r>
              <a:rPr lang="en-US" sz="1100" dirty="0" err="1" smtClean="0">
                <a:sym typeface="Wingdings" panose="05000000000000000000" pitchFamily="2" charset="2"/>
              </a:rPr>
              <a:t>Giden</a:t>
            </a:r>
            <a:r>
              <a:rPr lang="en-US" sz="1100" dirty="0" smtClean="0"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ym typeface="Wingdings" panose="05000000000000000000" pitchFamily="2" charset="2"/>
              </a:rPr>
              <a:t>sinyal</a:t>
            </a:r>
            <a:r>
              <a:rPr lang="en-US" sz="1100" dirty="0" smtClean="0">
                <a:sym typeface="Wingdings" panose="05000000000000000000" pitchFamily="2" charset="2"/>
              </a:rPr>
              <a:t> o </a:t>
            </a:r>
            <a:r>
              <a:rPr lang="en-US" sz="1100" dirty="0" err="1" smtClean="0">
                <a:sym typeface="Wingdings" panose="05000000000000000000" pitchFamily="2" charset="2"/>
              </a:rPr>
              <a:t>seviyede</a:t>
            </a:r>
            <a:r>
              <a:rPr lang="en-US" sz="1100" dirty="0" smtClean="0"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ym typeface="Wingdings" panose="05000000000000000000" pitchFamily="2" charset="2"/>
              </a:rPr>
              <a:t>kaliyor</a:t>
            </a:r>
            <a:r>
              <a:rPr lang="en-US" sz="1100" dirty="0" smtClean="0"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ym typeface="Wingdings" panose="05000000000000000000" pitchFamily="2" charset="2"/>
              </a:rPr>
              <a:t>yani</a:t>
            </a:r>
            <a:r>
              <a:rPr lang="en-US" sz="1100" dirty="0" smtClean="0">
                <a:sym typeface="Wingdings" panose="05000000000000000000" pitchFamily="2" charset="2"/>
              </a:rPr>
              <a:t> DSL </a:t>
            </a:r>
            <a:r>
              <a:rPr lang="en-US" sz="1100" dirty="0" err="1" smtClean="0">
                <a:sym typeface="Wingdings" panose="05000000000000000000" pitchFamily="2" charset="2"/>
              </a:rPr>
              <a:t>yuksek</a:t>
            </a:r>
            <a:r>
              <a:rPr lang="en-US" sz="1100" dirty="0" smtClean="0"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ym typeface="Wingdings" panose="05000000000000000000" pitchFamily="2" charset="2"/>
              </a:rPr>
              <a:t>seviyeye</a:t>
            </a:r>
            <a:r>
              <a:rPr lang="en-US" sz="1100" dirty="0" smtClean="0"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ym typeface="Wingdings" panose="05000000000000000000" pitchFamily="2" charset="2"/>
              </a:rPr>
              <a:t>aldik</a:t>
            </a:r>
            <a:r>
              <a:rPr lang="en-US" sz="1100" dirty="0" smtClean="0"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ym typeface="Wingdings" panose="05000000000000000000" pitchFamily="2" charset="2"/>
              </a:rPr>
              <a:t>ver</a:t>
            </a:r>
            <a:r>
              <a:rPr lang="en-US" sz="1100" dirty="0" smtClean="0"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ym typeface="Wingdings" panose="05000000000000000000" pitchFamily="2" charset="2"/>
              </a:rPr>
              <a:t>gonderecez</a:t>
            </a:r>
            <a:r>
              <a:rPr lang="en-US" sz="1100" dirty="0" smtClean="0"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ym typeface="Wingdings" panose="05000000000000000000" pitchFamily="2" charset="2"/>
              </a:rPr>
              <a:t>dediysek</a:t>
            </a:r>
            <a:r>
              <a:rPr lang="en-US" sz="1100" dirty="0" smtClean="0">
                <a:sym typeface="Wingdings" panose="05000000000000000000" pitchFamily="2" charset="2"/>
              </a:rPr>
              <a:t> DSL tum </a:t>
            </a:r>
            <a:r>
              <a:rPr lang="en-US" sz="1100" dirty="0" err="1" smtClean="0">
                <a:sym typeface="Wingdings" panose="05000000000000000000" pitchFamily="2" charset="2"/>
              </a:rPr>
              <a:t>haberlesme</a:t>
            </a:r>
            <a:r>
              <a:rPr lang="en-US" sz="1100" dirty="0" smtClean="0"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ym typeface="Wingdings" panose="05000000000000000000" pitchFamily="2" charset="2"/>
              </a:rPr>
              <a:t>boyu</a:t>
            </a:r>
            <a:r>
              <a:rPr lang="en-US" sz="1100" dirty="0" smtClean="0"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ym typeface="Wingdings" panose="05000000000000000000" pitchFamily="2" charset="2"/>
              </a:rPr>
              <a:t>hep</a:t>
            </a:r>
            <a:r>
              <a:rPr lang="en-US" sz="1100" dirty="0" smtClean="0"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ym typeface="Wingdings" panose="05000000000000000000" pitchFamily="2" charset="2"/>
              </a:rPr>
              <a:t>yuksek</a:t>
            </a:r>
            <a:r>
              <a:rPr lang="en-US" sz="1100" dirty="0" smtClean="0"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ym typeface="Wingdings" panose="05000000000000000000" pitchFamily="2" charset="2"/>
              </a:rPr>
              <a:t>kalacak</a:t>
            </a:r>
            <a:r>
              <a:rPr lang="en-US" sz="1100" dirty="0" smtClean="0"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ym typeface="Wingdings" panose="05000000000000000000" pitchFamily="2" charset="2"/>
              </a:rPr>
              <a:t>cunku</a:t>
            </a:r>
            <a:r>
              <a:rPr lang="en-US" sz="1100" dirty="0" smtClean="0"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ym typeface="Wingdings" panose="05000000000000000000" pitchFamily="2" charset="2"/>
              </a:rPr>
              <a:t>eger</a:t>
            </a:r>
            <a:r>
              <a:rPr lang="en-US" sz="1100" dirty="0" smtClean="0"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ym typeface="Wingdings" panose="05000000000000000000" pitchFamily="2" charset="2"/>
              </a:rPr>
              <a:t>indirirsek</a:t>
            </a:r>
            <a:r>
              <a:rPr lang="en-US" sz="1100" dirty="0" smtClean="0"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ym typeface="Wingdings" panose="05000000000000000000" pitchFamily="2" charset="2"/>
              </a:rPr>
              <a:t>gonderecek</a:t>
            </a:r>
            <a:r>
              <a:rPr lang="en-US" sz="1100" dirty="0" smtClean="0"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ym typeface="Wingdings" panose="05000000000000000000" pitchFamily="2" charset="2"/>
              </a:rPr>
              <a:t>biseyim</a:t>
            </a:r>
            <a:r>
              <a:rPr lang="en-US" sz="1100" dirty="0" smtClean="0"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ym typeface="Wingdings" panose="05000000000000000000" pitchFamily="2" charset="2"/>
              </a:rPr>
              <a:t>kalmadi</a:t>
            </a:r>
            <a:r>
              <a:rPr lang="en-US" sz="1100" dirty="0" smtClean="0"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ym typeface="Wingdings" panose="05000000000000000000" pitchFamily="2" charset="2"/>
              </a:rPr>
              <a:t>demek</a:t>
            </a:r>
            <a:r>
              <a:rPr lang="en-US" sz="1100" dirty="0" smtClean="0"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ym typeface="Wingdings" panose="05000000000000000000" pitchFamily="2" charset="2"/>
              </a:rPr>
              <a:t>olur</a:t>
            </a:r>
            <a:r>
              <a:rPr lang="en-US" sz="1100" dirty="0" smtClean="0"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ym typeface="Wingdings" panose="05000000000000000000" pitchFamily="2" charset="2"/>
              </a:rPr>
              <a:t>bu</a:t>
            </a:r>
            <a:r>
              <a:rPr lang="en-US" sz="1100" dirty="0" smtClean="0"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ym typeface="Wingdings" panose="05000000000000000000" pitchFamily="2" charset="2"/>
              </a:rPr>
              <a:t>protokole</a:t>
            </a:r>
            <a:r>
              <a:rPr lang="en-US" sz="1100" dirty="0" smtClean="0">
                <a:sym typeface="Wingdings" panose="05000000000000000000" pitchFamily="2" charset="2"/>
              </a:rPr>
              <a:t> gore. </a:t>
            </a:r>
            <a:r>
              <a:rPr lang="en-US" sz="1100" dirty="0" err="1" smtClean="0">
                <a:sym typeface="Wingdings" panose="05000000000000000000" pitchFamily="2" charset="2"/>
              </a:rPr>
              <a:t>Diger</a:t>
            </a:r>
            <a:r>
              <a:rPr lang="en-US" sz="1100" dirty="0" smtClean="0"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ym typeface="Wingdings" panose="05000000000000000000" pitchFamily="2" charset="2"/>
              </a:rPr>
              <a:t>pinler</a:t>
            </a:r>
            <a:r>
              <a:rPr lang="en-US" sz="1100" dirty="0" smtClean="0"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ym typeface="Wingdings" panose="05000000000000000000" pitchFamily="2" charset="2"/>
              </a:rPr>
              <a:t>icin</a:t>
            </a:r>
            <a:r>
              <a:rPr lang="en-US" sz="1100" dirty="0" smtClean="0">
                <a:sym typeface="Wingdings" panose="05000000000000000000" pitchFamily="2" charset="2"/>
              </a:rPr>
              <a:t> de </a:t>
            </a:r>
            <a:r>
              <a:rPr lang="en-US" sz="1100" dirty="0" err="1" smtClean="0">
                <a:sym typeface="Wingdings" panose="05000000000000000000" pitchFamily="2" charset="2"/>
              </a:rPr>
              <a:t>bunun</a:t>
            </a:r>
            <a:r>
              <a:rPr lang="en-US" sz="1100" dirty="0" smtClean="0"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ym typeface="Wingdings" panose="05000000000000000000" pitchFamily="2" charset="2"/>
              </a:rPr>
              <a:t>gibi</a:t>
            </a:r>
            <a:r>
              <a:rPr lang="en-US" sz="1100" dirty="0" smtClean="0"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ym typeface="Wingdings" panose="05000000000000000000" pitchFamily="2" charset="2"/>
              </a:rPr>
              <a:t>yani</a:t>
            </a:r>
            <a:r>
              <a:rPr lang="en-US" sz="1100" dirty="0" smtClean="0">
                <a:sym typeface="Wingdings" panose="05000000000000000000" pitchFamily="2" charset="2"/>
              </a:rPr>
              <a:t>. </a:t>
            </a:r>
            <a:r>
              <a:rPr lang="en-US" sz="1100" dirty="0" err="1" smtClean="0">
                <a:sym typeface="Wingdings" panose="05000000000000000000" pitchFamily="2" charset="2"/>
              </a:rPr>
              <a:t>Tamam</a:t>
            </a:r>
            <a:r>
              <a:rPr lang="en-US" sz="1100" dirty="0" smtClean="0">
                <a:sym typeface="Wingdings" panose="05000000000000000000" pitchFamily="2" charset="2"/>
              </a:rPr>
              <a:t> roller </a:t>
            </a:r>
            <a:r>
              <a:rPr lang="en-US" sz="1100" dirty="0" err="1" smtClean="0">
                <a:sym typeface="Wingdings" panose="05000000000000000000" pitchFamily="2" charset="2"/>
              </a:rPr>
              <a:t>uzerinde</a:t>
            </a:r>
            <a:r>
              <a:rPr lang="en-US" sz="1100" dirty="0" smtClean="0">
                <a:sym typeface="Wingdings" panose="05000000000000000000" pitchFamily="2" charset="2"/>
              </a:rPr>
              <a:t>  </a:t>
            </a:r>
            <a:r>
              <a:rPr lang="en-US" sz="1100" dirty="0" err="1" smtClean="0">
                <a:sym typeface="Wingdings" panose="05000000000000000000" pitchFamily="2" charset="2"/>
              </a:rPr>
              <a:t>anlasildi</a:t>
            </a:r>
            <a:r>
              <a:rPr lang="en-US" sz="1100" dirty="0" smtClean="0"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ym typeface="Wingdings" panose="05000000000000000000" pitchFamily="2" charset="2"/>
              </a:rPr>
              <a:t>veriyi</a:t>
            </a:r>
            <a:r>
              <a:rPr lang="en-US" sz="1100" dirty="0" smtClean="0">
                <a:sym typeface="Wingdings" panose="05000000000000000000" pitchFamily="2" charset="2"/>
              </a:rPr>
              <a:t> sol </a:t>
            </a:r>
            <a:r>
              <a:rPr lang="en-US" sz="1100" dirty="0" err="1" smtClean="0">
                <a:sym typeface="Wingdings" panose="05000000000000000000" pitchFamily="2" charset="2"/>
              </a:rPr>
              <a:t>taraftaki</a:t>
            </a:r>
            <a:r>
              <a:rPr lang="en-US" sz="1100" dirty="0" smtClean="0"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ym typeface="Wingdings" panose="05000000000000000000" pitchFamily="2" charset="2"/>
              </a:rPr>
              <a:t>gonderecek</a:t>
            </a:r>
            <a:r>
              <a:rPr lang="en-US" sz="1100" dirty="0" smtClean="0"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ym typeface="Wingdings" panose="05000000000000000000" pitchFamily="2" charset="2"/>
              </a:rPr>
              <a:t>mesela</a:t>
            </a:r>
            <a:r>
              <a:rPr lang="en-US" sz="1100" dirty="0" smtClean="0"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ym typeface="Wingdings" panose="05000000000000000000" pitchFamily="2" charset="2"/>
              </a:rPr>
              <a:t>sagdaki</a:t>
            </a:r>
            <a:r>
              <a:rPr lang="en-US" sz="1100" dirty="0" smtClean="0"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ym typeface="Wingdings" panose="05000000000000000000" pitchFamily="2" charset="2"/>
              </a:rPr>
              <a:t>alacak</a:t>
            </a:r>
            <a:r>
              <a:rPr lang="en-US" sz="1100" dirty="0" smtClean="0">
                <a:sym typeface="Wingdings" panose="05000000000000000000" pitchFamily="2" charset="2"/>
              </a:rPr>
              <a:t>. (Biz </a:t>
            </a:r>
            <a:r>
              <a:rPr lang="en-US" sz="1100" dirty="0" err="1" smtClean="0">
                <a:sym typeface="Wingdings" panose="05000000000000000000" pitchFamily="2" charset="2"/>
              </a:rPr>
              <a:t>boyle</a:t>
            </a:r>
            <a:r>
              <a:rPr lang="en-US" sz="1100" dirty="0" smtClean="0"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ym typeface="Wingdings" panose="05000000000000000000" pitchFamily="2" charset="2"/>
              </a:rPr>
              <a:t>dusunelim</a:t>
            </a:r>
            <a:r>
              <a:rPr lang="en-US" sz="1100" dirty="0" smtClean="0"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ym typeface="Wingdings" panose="05000000000000000000" pitchFamily="2" charset="2"/>
              </a:rPr>
              <a:t>yani</a:t>
            </a:r>
            <a:r>
              <a:rPr lang="en-US" sz="1100" dirty="0" smtClean="0"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ym typeface="Wingdings" panose="05000000000000000000" pitchFamily="2" charset="2"/>
              </a:rPr>
              <a:t>ornek</a:t>
            </a:r>
            <a:r>
              <a:rPr lang="en-US" sz="1100" dirty="0" smtClean="0">
                <a:sym typeface="Wingdings" panose="05000000000000000000" pitchFamily="2" charset="2"/>
              </a:rPr>
              <a:t>). </a:t>
            </a:r>
            <a:r>
              <a:rPr lang="en-US" sz="1100" dirty="0" err="1" smtClean="0">
                <a:sym typeface="Wingdings" panose="05000000000000000000" pitchFamily="2" charset="2"/>
              </a:rPr>
              <a:t>Gonderici</a:t>
            </a:r>
            <a:r>
              <a:rPr lang="en-US" sz="1100" dirty="0" smtClean="0"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ym typeface="Wingdings" panose="05000000000000000000" pitchFamily="2" charset="2"/>
              </a:rPr>
              <a:t>gonderecegi</a:t>
            </a:r>
            <a:r>
              <a:rPr lang="en-US" sz="1100" dirty="0" smtClean="0"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ym typeface="Wingdings" panose="05000000000000000000" pitchFamily="2" charset="2"/>
              </a:rPr>
              <a:t>veriyi</a:t>
            </a:r>
            <a:r>
              <a:rPr lang="en-US" sz="1100" dirty="0" smtClean="0"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ym typeface="Wingdings" panose="05000000000000000000" pitchFamily="2" charset="2"/>
              </a:rPr>
              <a:t>veri</a:t>
            </a:r>
            <a:r>
              <a:rPr lang="en-US" sz="1100" dirty="0" smtClean="0"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ym typeface="Wingdings" panose="05000000000000000000" pitchFamily="2" charset="2"/>
              </a:rPr>
              <a:t>kaydedicisine</a:t>
            </a:r>
            <a:r>
              <a:rPr lang="en-US" sz="1100" dirty="0" smtClean="0">
                <a:sym typeface="Wingdings" panose="05000000000000000000" pitchFamily="2" charset="2"/>
              </a:rPr>
              <a:t> </a:t>
            </a:r>
            <a:r>
              <a:rPr lang="en-US" sz="1100" dirty="0" err="1" smtClean="0">
                <a:sym typeface="Wingdings" panose="05000000000000000000" pitchFamily="2" charset="2"/>
              </a:rPr>
              <a:t>yaziyor</a:t>
            </a:r>
            <a:r>
              <a:rPr lang="en-US" sz="1100" dirty="0" smtClean="0">
                <a:sym typeface="Wingdings" panose="05000000000000000000" pitchFamily="2" charset="2"/>
              </a:rPr>
              <a:t> (D0 – D7)</a:t>
            </a:r>
            <a:endParaRPr lang="en-US" sz="1100" dirty="0" smtClean="0"/>
          </a:p>
          <a:p>
            <a:r>
              <a:rPr lang="en-US" sz="1100" dirty="0" err="1" smtClean="0"/>
              <a:t>Daha</a:t>
            </a:r>
            <a:r>
              <a:rPr lang="en-US" sz="1100" dirty="0" smtClean="0"/>
              <a:t> </a:t>
            </a:r>
            <a:r>
              <a:rPr lang="en-US" sz="1100" dirty="0" err="1" smtClean="0"/>
              <a:t>sonra</a:t>
            </a:r>
            <a:r>
              <a:rPr lang="en-US" sz="1100" dirty="0" smtClean="0"/>
              <a:t> </a:t>
            </a:r>
            <a:r>
              <a:rPr lang="en-US" sz="1100" dirty="0" err="1" smtClean="0"/>
              <a:t>karsi</a:t>
            </a:r>
            <a:r>
              <a:rPr lang="en-US" sz="1100" dirty="0" smtClean="0"/>
              <a:t> </a:t>
            </a:r>
            <a:r>
              <a:rPr lang="en-US" sz="1100" dirty="0" err="1" smtClean="0"/>
              <a:t>tarafa</a:t>
            </a:r>
            <a:r>
              <a:rPr lang="en-US" sz="1100" dirty="0" smtClean="0"/>
              <a:t> STB </a:t>
            </a:r>
            <a:r>
              <a:rPr lang="en-US" sz="1100" dirty="0" err="1" smtClean="0"/>
              <a:t>pini</a:t>
            </a:r>
            <a:r>
              <a:rPr lang="en-US" sz="1100" dirty="0" smtClean="0"/>
              <a:t> </a:t>
            </a:r>
            <a:r>
              <a:rPr lang="en-US" sz="1100" dirty="0" err="1" smtClean="0"/>
              <a:t>ile</a:t>
            </a:r>
            <a:r>
              <a:rPr lang="en-US" sz="1100" dirty="0" smtClean="0"/>
              <a:t> </a:t>
            </a:r>
            <a:r>
              <a:rPr lang="en-US" sz="1100" dirty="0" err="1" smtClean="0"/>
              <a:t>sinyal</a:t>
            </a:r>
            <a:r>
              <a:rPr lang="en-US" sz="1100" dirty="0" smtClean="0"/>
              <a:t> </a:t>
            </a:r>
            <a:r>
              <a:rPr lang="en-US" sz="1100" dirty="0" err="1" smtClean="0"/>
              <a:t>gonderiyoruz</a:t>
            </a:r>
            <a:r>
              <a:rPr lang="en-US" sz="1100" dirty="0" smtClean="0"/>
              <a:t> </a:t>
            </a:r>
            <a:r>
              <a:rPr lang="en-US" sz="1100" dirty="0" err="1" smtClean="0"/>
              <a:t>ve</a:t>
            </a:r>
            <a:r>
              <a:rPr lang="en-US" sz="1100" dirty="0" smtClean="0"/>
              <a:t> </a:t>
            </a:r>
            <a:r>
              <a:rPr lang="en-US" sz="1100" dirty="0" err="1" smtClean="0"/>
              <a:t>karsi</a:t>
            </a:r>
            <a:r>
              <a:rPr lang="en-US" sz="1100" dirty="0" smtClean="0"/>
              <a:t> </a:t>
            </a:r>
            <a:r>
              <a:rPr lang="en-US" sz="1100" dirty="0" err="1" smtClean="0"/>
              <a:t>tarafin</a:t>
            </a:r>
            <a:r>
              <a:rPr lang="en-US" sz="1100" dirty="0" smtClean="0"/>
              <a:t> ACK </a:t>
            </a:r>
            <a:r>
              <a:rPr lang="en-US" sz="1100" dirty="0" err="1" smtClean="0"/>
              <a:t>pinini</a:t>
            </a:r>
            <a:r>
              <a:rPr lang="en-US" sz="1100" dirty="0" smtClean="0"/>
              <a:t> </a:t>
            </a:r>
            <a:r>
              <a:rPr lang="en-US" sz="1100" dirty="0" err="1" smtClean="0"/>
              <a:t>yuksege</a:t>
            </a:r>
            <a:r>
              <a:rPr lang="en-US" sz="1100" dirty="0" smtClean="0"/>
              <a:t> </a:t>
            </a:r>
            <a:r>
              <a:rPr lang="en-US" sz="1100" dirty="0" err="1" smtClean="0"/>
              <a:t>cekiyoruz</a:t>
            </a:r>
            <a:r>
              <a:rPr lang="en-US" sz="1100" dirty="0" smtClean="0"/>
              <a:t>. Bu ACK </a:t>
            </a:r>
            <a:r>
              <a:rPr lang="en-US" sz="1100" dirty="0" err="1" smtClean="0"/>
              <a:t>bitinin</a:t>
            </a:r>
            <a:r>
              <a:rPr lang="en-US" sz="1100" dirty="0" smtClean="0"/>
              <a:t> </a:t>
            </a:r>
            <a:r>
              <a:rPr lang="en-US" sz="1100" dirty="0" err="1" smtClean="0"/>
              <a:t>anlami</a:t>
            </a:r>
            <a:r>
              <a:rPr lang="en-US" sz="1100" dirty="0" smtClean="0"/>
              <a:t> </a:t>
            </a:r>
            <a:r>
              <a:rPr lang="en-US" sz="1100" dirty="0" err="1" smtClean="0"/>
              <a:t>burda</a:t>
            </a:r>
            <a:r>
              <a:rPr lang="en-US" sz="1100" dirty="0" smtClean="0"/>
              <a:t> </a:t>
            </a:r>
            <a:r>
              <a:rPr lang="en-US" sz="1100" dirty="0" err="1" smtClean="0"/>
              <a:t>sudur</a:t>
            </a:r>
            <a:r>
              <a:rPr lang="en-US" sz="1100" dirty="0" smtClean="0"/>
              <a:t>. </a:t>
            </a:r>
            <a:r>
              <a:rPr lang="en-US" sz="1100" dirty="0" err="1" smtClean="0"/>
              <a:t>Karsi</a:t>
            </a:r>
            <a:r>
              <a:rPr lang="en-US" sz="1100" dirty="0" smtClean="0"/>
              <a:t> </a:t>
            </a:r>
            <a:r>
              <a:rPr lang="en-US" sz="1100" dirty="0" err="1" smtClean="0"/>
              <a:t>tarafa</a:t>
            </a:r>
            <a:r>
              <a:rPr lang="en-US" sz="1100" dirty="0" smtClean="0"/>
              <a:t> </a:t>
            </a:r>
            <a:r>
              <a:rPr lang="en-US" sz="1100" dirty="0" err="1" smtClean="0"/>
              <a:t>veriyi</a:t>
            </a:r>
            <a:r>
              <a:rPr lang="en-US" sz="1100" dirty="0" smtClean="0"/>
              <a:t> </a:t>
            </a:r>
            <a:r>
              <a:rPr lang="en-US" sz="1100" dirty="0" err="1" smtClean="0"/>
              <a:t>oku</a:t>
            </a:r>
            <a:r>
              <a:rPr lang="en-US" sz="1100" dirty="0" smtClean="0"/>
              <a:t> </a:t>
            </a:r>
            <a:r>
              <a:rPr lang="en-US" sz="1100" dirty="0" err="1" smtClean="0"/>
              <a:t>diyoruz</a:t>
            </a:r>
            <a:r>
              <a:rPr lang="en-US" sz="1100" dirty="0" smtClean="0"/>
              <a:t>. </a:t>
            </a:r>
            <a:r>
              <a:rPr lang="en-US" sz="1100" dirty="0" err="1" smtClean="0"/>
              <a:t>Ama</a:t>
            </a:r>
            <a:r>
              <a:rPr lang="en-US" sz="1100" dirty="0" smtClean="0"/>
              <a:t> </a:t>
            </a:r>
            <a:r>
              <a:rPr lang="en-US" sz="1100" dirty="0" err="1" smtClean="0"/>
              <a:t>ACK’in</a:t>
            </a:r>
            <a:r>
              <a:rPr lang="en-US" sz="1100" dirty="0" smtClean="0"/>
              <a:t> </a:t>
            </a:r>
            <a:r>
              <a:rPr lang="en-US" sz="1100" dirty="0" err="1" smtClean="0"/>
              <a:t>degismeyen</a:t>
            </a:r>
            <a:r>
              <a:rPr lang="en-US" sz="1100" dirty="0" smtClean="0"/>
              <a:t> </a:t>
            </a:r>
            <a:r>
              <a:rPr lang="en-US" sz="1100" dirty="0" err="1" smtClean="0"/>
              <a:t>bir</a:t>
            </a:r>
            <a:r>
              <a:rPr lang="en-US" sz="1100" dirty="0" smtClean="0"/>
              <a:t> </a:t>
            </a:r>
            <a:r>
              <a:rPr lang="en-US" sz="1100" dirty="0" err="1" smtClean="0"/>
              <a:t>ozelligi</a:t>
            </a:r>
            <a:r>
              <a:rPr lang="en-US" sz="1100" dirty="0" smtClean="0"/>
              <a:t> </a:t>
            </a:r>
            <a:r>
              <a:rPr lang="en-US" sz="1100" dirty="0" err="1" smtClean="0"/>
              <a:t>var</a:t>
            </a:r>
            <a:r>
              <a:rPr lang="en-US" sz="1100" dirty="0" smtClean="0"/>
              <a:t> </a:t>
            </a:r>
            <a:r>
              <a:rPr lang="en-US" sz="1100" dirty="0" err="1" smtClean="0"/>
              <a:t>eger</a:t>
            </a:r>
            <a:r>
              <a:rPr lang="en-US" sz="1100" dirty="0" smtClean="0"/>
              <a:t> </a:t>
            </a:r>
            <a:r>
              <a:rPr lang="en-US" sz="1100" dirty="0" err="1" smtClean="0"/>
              <a:t>programlanmissa</a:t>
            </a:r>
            <a:r>
              <a:rPr lang="en-US" sz="1100" dirty="0" smtClean="0"/>
              <a:t> ACK </a:t>
            </a:r>
            <a:r>
              <a:rPr lang="en-US" sz="1100" dirty="0" err="1" smtClean="0"/>
              <a:t>karsi</a:t>
            </a:r>
            <a:r>
              <a:rPr lang="en-US" sz="1100" dirty="0" smtClean="0"/>
              <a:t> </a:t>
            </a:r>
            <a:r>
              <a:rPr lang="en-US" sz="1100" dirty="0" err="1" smtClean="0"/>
              <a:t>tarafa</a:t>
            </a:r>
            <a:r>
              <a:rPr lang="en-US" sz="1100" dirty="0" smtClean="0"/>
              <a:t> </a:t>
            </a:r>
            <a:r>
              <a:rPr lang="en-US" sz="1100" dirty="0" err="1" smtClean="0"/>
              <a:t>gittiginde</a:t>
            </a:r>
            <a:r>
              <a:rPr lang="en-US" sz="1100" dirty="0" smtClean="0"/>
              <a:t> </a:t>
            </a:r>
            <a:r>
              <a:rPr lang="en-US" sz="1100" dirty="0" err="1" smtClean="0"/>
              <a:t>bir</a:t>
            </a:r>
            <a:r>
              <a:rPr lang="en-US" sz="1100" dirty="0" smtClean="0"/>
              <a:t> </a:t>
            </a:r>
            <a:r>
              <a:rPr lang="en-US" sz="1100" dirty="0" err="1" smtClean="0"/>
              <a:t>kesme</a:t>
            </a:r>
            <a:r>
              <a:rPr lang="en-US" sz="1100" dirty="0" smtClean="0"/>
              <a:t> </a:t>
            </a:r>
            <a:r>
              <a:rPr lang="en-US" sz="1100" dirty="0" err="1" smtClean="0"/>
              <a:t>olusturacak</a:t>
            </a:r>
            <a:r>
              <a:rPr lang="en-US" sz="1100" dirty="0" smtClean="0"/>
              <a:t> </a:t>
            </a:r>
            <a:r>
              <a:rPr lang="en-US" sz="1100" dirty="0" err="1" smtClean="0"/>
              <a:t>karsi</a:t>
            </a:r>
            <a:r>
              <a:rPr lang="en-US" sz="1100" dirty="0" smtClean="0"/>
              <a:t> </a:t>
            </a:r>
            <a:r>
              <a:rPr lang="en-US" sz="1100" dirty="0" err="1" smtClean="0"/>
              <a:t>islemcide</a:t>
            </a:r>
            <a:r>
              <a:rPr lang="en-US" sz="1100" dirty="0" smtClean="0"/>
              <a:t>. Bu </a:t>
            </a:r>
            <a:r>
              <a:rPr lang="en-US" sz="1100" dirty="0" err="1" smtClean="0"/>
              <a:t>protokolde</a:t>
            </a:r>
            <a:r>
              <a:rPr lang="en-US" sz="1100" dirty="0" smtClean="0"/>
              <a:t> </a:t>
            </a:r>
            <a:r>
              <a:rPr lang="en-US" sz="1100" dirty="0" err="1" smtClean="0"/>
              <a:t>kesmeli</a:t>
            </a:r>
            <a:r>
              <a:rPr lang="en-US" sz="1100" dirty="0" smtClean="0"/>
              <a:t> g/c </a:t>
            </a:r>
            <a:r>
              <a:rPr lang="en-US" sz="1100" dirty="0" err="1" smtClean="0"/>
              <a:t>kullaniliyor</a:t>
            </a:r>
            <a:r>
              <a:rPr lang="en-US" sz="1100" dirty="0" smtClean="0"/>
              <a:t>. </a:t>
            </a:r>
            <a:r>
              <a:rPr lang="en-US" sz="1100" dirty="0" err="1" smtClean="0"/>
              <a:t>Daha</a:t>
            </a:r>
            <a:r>
              <a:rPr lang="en-US" sz="1100" dirty="0" smtClean="0"/>
              <a:t> </a:t>
            </a:r>
            <a:r>
              <a:rPr lang="en-US" sz="1100" dirty="0" err="1" smtClean="0"/>
              <a:t>sonra</a:t>
            </a:r>
            <a:r>
              <a:rPr lang="en-US" sz="1100" dirty="0" smtClean="0"/>
              <a:t> </a:t>
            </a:r>
            <a:r>
              <a:rPr lang="en-US" sz="1100" dirty="0" err="1" smtClean="0"/>
              <a:t>veriyi</a:t>
            </a:r>
            <a:r>
              <a:rPr lang="en-US" sz="1100" dirty="0" smtClean="0"/>
              <a:t> </a:t>
            </a:r>
            <a:r>
              <a:rPr lang="en-US" sz="1100" dirty="0" err="1" smtClean="0"/>
              <a:t>alan</a:t>
            </a:r>
            <a:r>
              <a:rPr lang="en-US" sz="1100" dirty="0" smtClean="0"/>
              <a:t> </a:t>
            </a:r>
            <a:r>
              <a:rPr lang="en-US" sz="1100" dirty="0" err="1" smtClean="0"/>
              <a:t>alici</a:t>
            </a:r>
            <a:r>
              <a:rPr lang="en-US" sz="1100" dirty="0" smtClean="0"/>
              <a:t> PC </a:t>
            </a:r>
            <a:r>
              <a:rPr lang="en-US" sz="1100" dirty="0" err="1" smtClean="0"/>
              <a:t>bu</a:t>
            </a:r>
            <a:r>
              <a:rPr lang="en-US" sz="1100" dirty="0" smtClean="0"/>
              <a:t> </a:t>
            </a:r>
            <a:r>
              <a:rPr lang="en-US" sz="1100" dirty="0" err="1" smtClean="0"/>
              <a:t>sefer</a:t>
            </a:r>
            <a:r>
              <a:rPr lang="en-US" sz="1100" dirty="0" smtClean="0"/>
              <a:t> </a:t>
            </a:r>
            <a:r>
              <a:rPr lang="en-US" sz="1100" dirty="0" err="1" smtClean="0"/>
              <a:t>kendi</a:t>
            </a:r>
            <a:r>
              <a:rPr lang="en-US" sz="1100" dirty="0" smtClean="0"/>
              <a:t> STB </a:t>
            </a:r>
            <a:r>
              <a:rPr lang="en-US" sz="1100" dirty="0" err="1" smtClean="0"/>
              <a:t>bitini</a:t>
            </a:r>
            <a:r>
              <a:rPr lang="en-US" sz="1100" dirty="0" smtClean="0"/>
              <a:t> </a:t>
            </a:r>
            <a:r>
              <a:rPr lang="en-US" sz="1100" dirty="0" err="1" smtClean="0"/>
              <a:t>setliyor</a:t>
            </a:r>
            <a:r>
              <a:rPr lang="en-US" sz="1100" dirty="0" smtClean="0"/>
              <a:t>. Bu da </a:t>
            </a:r>
            <a:r>
              <a:rPr lang="en-US" sz="1100" dirty="0" err="1" smtClean="0"/>
              <a:t>gonderici</a:t>
            </a:r>
            <a:r>
              <a:rPr lang="en-US" sz="1100" dirty="0" smtClean="0"/>
              <a:t> </a:t>
            </a:r>
            <a:r>
              <a:rPr lang="en-US" sz="1100" dirty="0" err="1" smtClean="0"/>
              <a:t>tarafin</a:t>
            </a:r>
            <a:r>
              <a:rPr lang="en-US" sz="1100" dirty="0" smtClean="0"/>
              <a:t> ACK </a:t>
            </a:r>
            <a:r>
              <a:rPr lang="en-US" sz="1100" dirty="0" err="1" smtClean="0"/>
              <a:t>ucunu</a:t>
            </a:r>
            <a:r>
              <a:rPr lang="en-US" sz="1100" dirty="0" smtClean="0"/>
              <a:t> </a:t>
            </a:r>
            <a:r>
              <a:rPr lang="en-US" sz="1100" dirty="0" err="1" smtClean="0"/>
              <a:t>olusturuyor</a:t>
            </a:r>
            <a:r>
              <a:rPr lang="en-US" sz="1100" dirty="0" smtClean="0"/>
              <a:t> </a:t>
            </a:r>
            <a:r>
              <a:rPr lang="en-US" sz="1100" dirty="0" err="1" smtClean="0"/>
              <a:t>ve</a:t>
            </a:r>
            <a:r>
              <a:rPr lang="en-US" sz="1100" dirty="0" smtClean="0"/>
              <a:t> </a:t>
            </a:r>
            <a:r>
              <a:rPr lang="en-US" sz="1100" dirty="0" err="1" smtClean="0"/>
              <a:t>karsi</a:t>
            </a:r>
            <a:r>
              <a:rPr lang="en-US" sz="1100" dirty="0" smtClean="0"/>
              <a:t> </a:t>
            </a:r>
            <a:r>
              <a:rPr lang="en-US" sz="1100" dirty="0" err="1" smtClean="0"/>
              <a:t>tarafa</a:t>
            </a:r>
            <a:r>
              <a:rPr lang="en-US" sz="1100" dirty="0" smtClean="0"/>
              <a:t> </a:t>
            </a:r>
            <a:r>
              <a:rPr lang="en-US" sz="1100" dirty="0" err="1" smtClean="0"/>
              <a:t>bu</a:t>
            </a:r>
            <a:r>
              <a:rPr lang="en-US" sz="1100" dirty="0" smtClean="0"/>
              <a:t> </a:t>
            </a:r>
            <a:r>
              <a:rPr lang="en-US" sz="1100" dirty="0" err="1" smtClean="0"/>
              <a:t>sefer</a:t>
            </a:r>
            <a:r>
              <a:rPr lang="en-US" sz="1100" dirty="0" smtClean="0"/>
              <a:t> ACK </a:t>
            </a:r>
            <a:r>
              <a:rPr lang="en-US" sz="1100" dirty="0" err="1" smtClean="0"/>
              <a:t>ucu</a:t>
            </a:r>
            <a:r>
              <a:rPr lang="en-US" sz="1100" dirty="0" smtClean="0"/>
              <a:t> ben </a:t>
            </a:r>
            <a:r>
              <a:rPr lang="en-US" sz="1100" dirty="0" err="1" smtClean="0"/>
              <a:t>karakterleri</a:t>
            </a:r>
            <a:r>
              <a:rPr lang="en-US" sz="1100" dirty="0" smtClean="0"/>
              <a:t> </a:t>
            </a:r>
            <a:r>
              <a:rPr lang="en-US" sz="1100" dirty="0" err="1" smtClean="0"/>
              <a:t>aldim</a:t>
            </a:r>
            <a:r>
              <a:rPr lang="en-US" sz="1100" dirty="0" smtClean="0"/>
              <a:t> </a:t>
            </a:r>
            <a:r>
              <a:rPr lang="en-US" sz="1100" dirty="0" err="1" smtClean="0"/>
              <a:t>yeni</a:t>
            </a:r>
            <a:r>
              <a:rPr lang="en-US" sz="1100" dirty="0" smtClean="0"/>
              <a:t> </a:t>
            </a:r>
            <a:r>
              <a:rPr lang="en-US" sz="1100" dirty="0" err="1" smtClean="0"/>
              <a:t>karakteri</a:t>
            </a:r>
            <a:r>
              <a:rPr lang="en-US" sz="1100" dirty="0" smtClean="0"/>
              <a:t> </a:t>
            </a:r>
            <a:r>
              <a:rPr lang="en-US" sz="1100" dirty="0" err="1" smtClean="0"/>
              <a:t>almaya</a:t>
            </a:r>
            <a:r>
              <a:rPr lang="en-US" sz="1100" dirty="0" smtClean="0"/>
              <a:t> </a:t>
            </a:r>
            <a:r>
              <a:rPr lang="en-US" sz="1100" dirty="0" err="1" smtClean="0"/>
              <a:t>hazirim</a:t>
            </a:r>
            <a:r>
              <a:rPr lang="en-US" sz="1100" dirty="0" smtClean="0"/>
              <a:t> </a:t>
            </a:r>
            <a:r>
              <a:rPr lang="en-US" sz="1100" dirty="0" err="1" smtClean="0"/>
              <a:t>diye</a:t>
            </a:r>
            <a:r>
              <a:rPr lang="en-US" sz="1100" dirty="0" smtClean="0"/>
              <a:t> </a:t>
            </a:r>
            <a:r>
              <a:rPr lang="en-US" sz="1100" dirty="0" err="1" smtClean="0"/>
              <a:t>kesme</a:t>
            </a:r>
            <a:r>
              <a:rPr lang="en-US" sz="1100" dirty="0" smtClean="0"/>
              <a:t> </a:t>
            </a:r>
            <a:r>
              <a:rPr lang="en-US" sz="1100" dirty="0" err="1" smtClean="0"/>
              <a:t>istegi</a:t>
            </a:r>
            <a:r>
              <a:rPr lang="en-US" sz="1100" dirty="0" smtClean="0"/>
              <a:t> </a:t>
            </a:r>
            <a:r>
              <a:rPr lang="en-US" sz="1100" dirty="0" err="1" smtClean="0"/>
              <a:t>gonderiyor</a:t>
            </a:r>
            <a:r>
              <a:rPr lang="en-US" sz="1100" dirty="0" smtClean="0"/>
              <a:t>. </a:t>
            </a:r>
            <a:r>
              <a:rPr lang="en-US" sz="1100" dirty="0" err="1" smtClean="0"/>
              <a:t>Daha</a:t>
            </a:r>
            <a:r>
              <a:rPr lang="en-US" sz="1100" dirty="0" smtClean="0"/>
              <a:t> </a:t>
            </a:r>
            <a:r>
              <a:rPr lang="en-US" sz="1100" dirty="0" err="1" smtClean="0"/>
              <a:t>sonra</a:t>
            </a:r>
            <a:r>
              <a:rPr lang="en-US" sz="1100" dirty="0" smtClean="0"/>
              <a:t> </a:t>
            </a:r>
            <a:r>
              <a:rPr lang="en-US" sz="1100" dirty="0" err="1" smtClean="0"/>
              <a:t>kesme</a:t>
            </a:r>
            <a:r>
              <a:rPr lang="en-US" sz="1100" dirty="0" smtClean="0"/>
              <a:t> </a:t>
            </a:r>
            <a:r>
              <a:rPr lang="en-US" sz="1100" dirty="0" err="1" smtClean="0"/>
              <a:t>servis</a:t>
            </a:r>
            <a:r>
              <a:rPr lang="en-US" sz="1100" dirty="0" smtClean="0"/>
              <a:t> </a:t>
            </a:r>
            <a:r>
              <a:rPr lang="en-US" sz="1100" dirty="0" err="1" smtClean="0"/>
              <a:t>programi</a:t>
            </a:r>
            <a:r>
              <a:rPr lang="en-US" sz="1100" dirty="0" smtClean="0"/>
              <a:t> </a:t>
            </a:r>
            <a:r>
              <a:rPr lang="en-US" sz="1100" dirty="0" err="1" smtClean="0"/>
              <a:t>arkada</a:t>
            </a:r>
            <a:r>
              <a:rPr lang="en-US" sz="1100" dirty="0" smtClean="0"/>
              <a:t> </a:t>
            </a:r>
            <a:r>
              <a:rPr lang="en-US" sz="1100" dirty="0" err="1" smtClean="0"/>
              <a:t>calisiyor</a:t>
            </a:r>
            <a:r>
              <a:rPr lang="en-US" sz="1100" dirty="0" smtClean="0"/>
              <a:t> </a:t>
            </a:r>
            <a:r>
              <a:rPr lang="en-US" sz="1100" dirty="0" err="1" smtClean="0"/>
              <a:t>ve</a:t>
            </a:r>
            <a:r>
              <a:rPr lang="en-US" sz="1100" dirty="0" smtClean="0"/>
              <a:t> </a:t>
            </a:r>
            <a:r>
              <a:rPr lang="en-US" sz="1100" dirty="0" err="1" smtClean="0"/>
              <a:t>yeni</a:t>
            </a:r>
            <a:r>
              <a:rPr lang="en-US" sz="1100" dirty="0" smtClean="0"/>
              <a:t> </a:t>
            </a:r>
            <a:r>
              <a:rPr lang="en-US" sz="1100" dirty="0" err="1" smtClean="0"/>
              <a:t>karakteri</a:t>
            </a:r>
            <a:r>
              <a:rPr lang="en-US" sz="1100" dirty="0" smtClean="0"/>
              <a:t> </a:t>
            </a:r>
            <a:r>
              <a:rPr lang="en-US" sz="1100" dirty="0" err="1" smtClean="0"/>
              <a:t>veri</a:t>
            </a:r>
            <a:r>
              <a:rPr lang="en-US" sz="1100" dirty="0" smtClean="0"/>
              <a:t> </a:t>
            </a:r>
            <a:r>
              <a:rPr lang="en-US" sz="1100" dirty="0" err="1" smtClean="0"/>
              <a:t>kaydedicisine</a:t>
            </a:r>
            <a:r>
              <a:rPr lang="en-US" sz="1100" dirty="0" smtClean="0"/>
              <a:t> </a:t>
            </a:r>
            <a:r>
              <a:rPr lang="en-US" sz="1100" dirty="0" err="1" smtClean="0"/>
              <a:t>yaziyor</a:t>
            </a:r>
            <a:r>
              <a:rPr lang="en-US" sz="1100" dirty="0" smtClean="0"/>
              <a:t>. </a:t>
            </a:r>
            <a:r>
              <a:rPr lang="en-US" sz="1100" dirty="0" err="1" smtClean="0"/>
              <a:t>Dolayisiyla</a:t>
            </a:r>
            <a:r>
              <a:rPr lang="en-US" sz="1100" dirty="0" smtClean="0"/>
              <a:t> </a:t>
            </a:r>
            <a:r>
              <a:rPr lang="en-US" sz="1100" dirty="0" err="1" smtClean="0"/>
              <a:t>rollerin</a:t>
            </a:r>
            <a:r>
              <a:rPr lang="en-US" sz="1100" dirty="0" smtClean="0"/>
              <a:t> </a:t>
            </a:r>
            <a:r>
              <a:rPr lang="en-US" sz="1100" dirty="0" err="1" smtClean="0"/>
              <a:t>durumuna</a:t>
            </a:r>
            <a:r>
              <a:rPr lang="en-US" sz="1100" dirty="0" smtClean="0"/>
              <a:t> gore </a:t>
            </a:r>
            <a:r>
              <a:rPr lang="en-US" sz="1100" dirty="0" err="1" smtClean="0"/>
              <a:t>pinlerin</a:t>
            </a:r>
            <a:r>
              <a:rPr lang="en-US" sz="1100" dirty="0" smtClean="0"/>
              <a:t> ne </a:t>
            </a:r>
            <a:r>
              <a:rPr lang="en-US" sz="1100" dirty="0" err="1" smtClean="0"/>
              <a:t>ifade</a:t>
            </a:r>
            <a:r>
              <a:rPr lang="en-US" sz="1100" dirty="0" smtClean="0"/>
              <a:t> </a:t>
            </a:r>
            <a:r>
              <a:rPr lang="en-US" sz="1100" dirty="0" err="1" smtClean="0"/>
              <a:t>ettigi</a:t>
            </a:r>
            <a:r>
              <a:rPr lang="en-US" sz="1100" dirty="0" smtClean="0"/>
              <a:t> </a:t>
            </a:r>
            <a:r>
              <a:rPr lang="en-US" sz="1100" dirty="0" err="1" smtClean="0"/>
              <a:t>degisebiliyor</a:t>
            </a:r>
            <a:r>
              <a:rPr lang="en-US" sz="1100" dirty="0" smtClean="0"/>
              <a:t>. </a:t>
            </a:r>
            <a:r>
              <a:rPr lang="en-US" sz="1100" dirty="0" err="1" smtClean="0"/>
              <a:t>Veri</a:t>
            </a:r>
            <a:r>
              <a:rPr lang="en-US" sz="1100" dirty="0" smtClean="0"/>
              <a:t> </a:t>
            </a:r>
            <a:r>
              <a:rPr lang="en-US" sz="1100" dirty="0" err="1" smtClean="0"/>
              <a:t>bittiyse</a:t>
            </a:r>
            <a:r>
              <a:rPr lang="en-US" sz="1100" dirty="0" smtClean="0"/>
              <a:t> </a:t>
            </a:r>
            <a:r>
              <a:rPr lang="en-US" sz="1100" dirty="0" err="1" smtClean="0"/>
              <a:t>eger</a:t>
            </a:r>
            <a:r>
              <a:rPr lang="en-US" sz="1100" dirty="0" smtClean="0"/>
              <a:t> DSL </a:t>
            </a:r>
            <a:r>
              <a:rPr lang="en-US" sz="1100" dirty="0" err="1" smtClean="0"/>
              <a:t>biti</a:t>
            </a:r>
            <a:r>
              <a:rPr lang="en-US" sz="1100" dirty="0" smtClean="0"/>
              <a:t> </a:t>
            </a:r>
            <a:r>
              <a:rPr lang="en-US" sz="1100" dirty="0" err="1" smtClean="0"/>
              <a:t>asagi</a:t>
            </a:r>
            <a:r>
              <a:rPr lang="en-US" sz="1100" dirty="0" smtClean="0"/>
              <a:t> </a:t>
            </a:r>
            <a:r>
              <a:rPr lang="en-US" sz="1100" dirty="0" err="1" smtClean="0"/>
              <a:t>cekiliyor</a:t>
            </a:r>
            <a:r>
              <a:rPr lang="en-US" sz="1100" dirty="0" smtClean="0"/>
              <a:t> </a:t>
            </a:r>
            <a:r>
              <a:rPr lang="en-US" sz="1100" dirty="0" err="1" smtClean="0"/>
              <a:t>falan</a:t>
            </a:r>
            <a:r>
              <a:rPr lang="en-US" sz="1100" dirty="0" smtClean="0"/>
              <a:t> </a:t>
            </a:r>
            <a:r>
              <a:rPr lang="en-US" sz="1100" dirty="0" err="1" smtClean="0"/>
              <a:t>filan</a:t>
            </a:r>
            <a:r>
              <a:rPr lang="en-US" sz="1100" dirty="0" smtClean="0"/>
              <a:t> </a:t>
            </a:r>
            <a:r>
              <a:rPr lang="en-US" sz="1100" dirty="0" err="1" smtClean="0"/>
              <a:t>iste</a:t>
            </a:r>
            <a:r>
              <a:rPr lang="en-US" sz="1100" dirty="0" smtClean="0"/>
              <a:t> </a:t>
            </a:r>
            <a:r>
              <a:rPr lang="en-US" sz="1100" dirty="0" err="1" smtClean="0"/>
              <a:t>haberlesme</a:t>
            </a:r>
            <a:r>
              <a:rPr lang="en-US" sz="1100" dirty="0" smtClean="0"/>
              <a:t> </a:t>
            </a:r>
            <a:r>
              <a:rPr lang="en-US" sz="1100" dirty="0" err="1" smtClean="0"/>
              <a:t>bitiyor</a:t>
            </a:r>
            <a:r>
              <a:rPr lang="en-US" sz="1100" dirty="0" smtClean="0"/>
              <a:t>. </a:t>
            </a:r>
            <a:r>
              <a:rPr lang="en-US" sz="1100" dirty="0" err="1" smtClean="0"/>
              <a:t>Ayni</a:t>
            </a:r>
            <a:r>
              <a:rPr lang="en-US" sz="1100" dirty="0" smtClean="0"/>
              <a:t> </a:t>
            </a:r>
            <a:r>
              <a:rPr lang="en-US" sz="1100" dirty="0" err="1" smtClean="0"/>
              <a:t>anda</a:t>
            </a:r>
            <a:r>
              <a:rPr lang="en-US" sz="1100" dirty="0" smtClean="0"/>
              <a:t> </a:t>
            </a:r>
            <a:r>
              <a:rPr lang="en-US" sz="1100" dirty="0" err="1" smtClean="0"/>
              <a:t>gonderilecek</a:t>
            </a:r>
            <a:r>
              <a:rPr lang="en-US" sz="1100" dirty="0" smtClean="0"/>
              <a:t> </a:t>
            </a:r>
            <a:r>
              <a:rPr lang="en-US" sz="1100" dirty="0" err="1" smtClean="0"/>
              <a:t>verilerin</a:t>
            </a:r>
            <a:r>
              <a:rPr lang="en-US" sz="1100" dirty="0" smtClean="0"/>
              <a:t> </a:t>
            </a:r>
            <a:r>
              <a:rPr lang="en-US" sz="1100" dirty="0" err="1" smtClean="0"/>
              <a:t>sayisi</a:t>
            </a:r>
            <a:r>
              <a:rPr lang="en-US" sz="1100" dirty="0" smtClean="0"/>
              <a:t> </a:t>
            </a:r>
            <a:r>
              <a:rPr lang="en-US" sz="1100" dirty="0" err="1" smtClean="0"/>
              <a:t>dusurulerek</a:t>
            </a:r>
            <a:r>
              <a:rPr lang="en-US" sz="1100" dirty="0" smtClean="0"/>
              <a:t> </a:t>
            </a:r>
            <a:r>
              <a:rPr lang="en-US" sz="1100" dirty="0" err="1" smtClean="0"/>
              <a:t>es</a:t>
            </a:r>
            <a:r>
              <a:rPr lang="en-US" sz="1100" dirty="0" smtClean="0"/>
              <a:t> </a:t>
            </a:r>
            <a:r>
              <a:rPr lang="en-US" sz="1100" dirty="0" err="1" smtClean="0"/>
              <a:t>zamanli</a:t>
            </a:r>
            <a:r>
              <a:rPr lang="en-US" sz="1100" dirty="0" smtClean="0"/>
              <a:t> </a:t>
            </a:r>
            <a:r>
              <a:rPr lang="en-US" sz="1100" dirty="0" err="1" smtClean="0"/>
              <a:t>gonderme</a:t>
            </a:r>
            <a:r>
              <a:rPr lang="en-US" sz="1100" dirty="0" smtClean="0"/>
              <a:t> de </a:t>
            </a:r>
            <a:r>
              <a:rPr lang="en-US" sz="1100" dirty="0" err="1" smtClean="0"/>
              <a:t>saglanabilir</a:t>
            </a:r>
            <a:r>
              <a:rPr lang="en-US" sz="1100" dirty="0" smtClean="0"/>
              <a:t>. </a:t>
            </a:r>
            <a:r>
              <a:rPr lang="en-US" sz="1100" dirty="0" err="1" smtClean="0"/>
              <a:t>Mesela</a:t>
            </a:r>
            <a:r>
              <a:rPr lang="en-US" sz="1100" dirty="0" smtClean="0"/>
              <a:t> 8 </a:t>
            </a:r>
            <a:r>
              <a:rPr lang="en-US" sz="1100" dirty="0" err="1" smtClean="0"/>
              <a:t>bitlik</a:t>
            </a:r>
            <a:r>
              <a:rPr lang="en-US" sz="1100" dirty="0" smtClean="0"/>
              <a:t> </a:t>
            </a:r>
            <a:r>
              <a:rPr lang="en-US" sz="1100" dirty="0" err="1" smtClean="0"/>
              <a:t>yol</a:t>
            </a:r>
            <a:r>
              <a:rPr lang="en-US" sz="1100" dirty="0" smtClean="0"/>
              <a:t> </a:t>
            </a:r>
            <a:r>
              <a:rPr lang="en-US" sz="1100" dirty="0" err="1" smtClean="0"/>
              <a:t>yariya</a:t>
            </a:r>
            <a:r>
              <a:rPr lang="en-US" sz="1100" dirty="0" smtClean="0"/>
              <a:t> </a:t>
            </a:r>
            <a:r>
              <a:rPr lang="en-US" sz="1100" dirty="0" err="1" smtClean="0"/>
              <a:t>bolunur</a:t>
            </a:r>
            <a:r>
              <a:rPr lang="en-US" sz="1100" dirty="0" smtClean="0"/>
              <a:t> 4 – 4. </a:t>
            </a:r>
            <a:r>
              <a:rPr lang="en-US" sz="1100" dirty="0" err="1" smtClean="0"/>
              <a:t>bu</a:t>
            </a:r>
            <a:r>
              <a:rPr lang="en-US" sz="1100" dirty="0" smtClean="0"/>
              <a:t> </a:t>
            </a:r>
            <a:r>
              <a:rPr lang="en-US" sz="1100" dirty="0" err="1" smtClean="0"/>
              <a:t>sayede</a:t>
            </a:r>
            <a:r>
              <a:rPr lang="en-US" sz="1100" dirty="0" smtClean="0"/>
              <a:t> </a:t>
            </a:r>
            <a:r>
              <a:rPr lang="en-US" sz="1100" dirty="0" err="1" smtClean="0"/>
              <a:t>es</a:t>
            </a:r>
            <a:r>
              <a:rPr lang="en-US" sz="1100" dirty="0" smtClean="0"/>
              <a:t> </a:t>
            </a:r>
            <a:r>
              <a:rPr lang="en-US" sz="1100" dirty="0" err="1" smtClean="0"/>
              <a:t>zamanli</a:t>
            </a:r>
            <a:r>
              <a:rPr lang="en-US" sz="1100" dirty="0" smtClean="0"/>
              <a:t> </a:t>
            </a:r>
            <a:r>
              <a:rPr lang="en-US" sz="1100" dirty="0" err="1" smtClean="0"/>
              <a:t>gonderim</a:t>
            </a:r>
            <a:r>
              <a:rPr lang="en-US" sz="1100" dirty="0" smtClean="0"/>
              <a:t> </a:t>
            </a:r>
            <a:r>
              <a:rPr lang="en-US" sz="1100" dirty="0" err="1" smtClean="0"/>
              <a:t>alim</a:t>
            </a:r>
            <a:r>
              <a:rPr lang="en-US" sz="1100" dirty="0" smtClean="0"/>
              <a:t> </a:t>
            </a:r>
            <a:r>
              <a:rPr lang="en-US" sz="1100" dirty="0" err="1" smtClean="0"/>
              <a:t>yapilabilir</a:t>
            </a:r>
            <a:r>
              <a:rPr lang="en-US" sz="1100" dirty="0" smtClean="0"/>
              <a:t> </a:t>
            </a:r>
            <a:r>
              <a:rPr lang="en-US" sz="1100" dirty="0" err="1" smtClean="0"/>
              <a:t>fakat</a:t>
            </a:r>
            <a:r>
              <a:rPr lang="en-US" sz="1100" dirty="0" smtClean="0"/>
              <a:t> protocol de </a:t>
            </a:r>
            <a:r>
              <a:rPr lang="en-US" sz="1100" dirty="0" err="1" smtClean="0"/>
              <a:t>degistirilmelidir</a:t>
            </a:r>
            <a:r>
              <a:rPr lang="en-US" sz="1100" smtClean="0"/>
              <a:t>.</a:t>
            </a:r>
            <a:endParaRPr lang="en-US" sz="1100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31823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DMA, </a:t>
            </a:r>
            <a:r>
              <a:rPr lang="en-US" dirty="0" err="1" smtClean="0"/>
              <a:t>kesme</a:t>
            </a:r>
            <a:r>
              <a:rPr lang="en-US" dirty="0" smtClean="0"/>
              <a:t> </a:t>
            </a:r>
            <a:r>
              <a:rPr lang="en-US" dirty="0" err="1" smtClean="0"/>
              <a:t>denetleyicisi</a:t>
            </a:r>
            <a:r>
              <a:rPr lang="en-US" dirty="0" smtClean="0"/>
              <a:t> </a:t>
            </a:r>
            <a:r>
              <a:rPr lang="en-US" dirty="0" err="1" smtClean="0"/>
              <a:t>falan</a:t>
            </a:r>
            <a:r>
              <a:rPr lang="en-US" dirty="0" smtClean="0"/>
              <a:t> direct system </a:t>
            </a:r>
            <a:r>
              <a:rPr lang="en-US" dirty="0" err="1" smtClean="0"/>
              <a:t>yollarini</a:t>
            </a:r>
            <a:r>
              <a:rPr lang="en-US" dirty="0" smtClean="0"/>
              <a:t> </a:t>
            </a:r>
            <a:r>
              <a:rPr lang="en-US" dirty="0" err="1" smtClean="0"/>
              <a:t>kullanir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bilgisayar</a:t>
            </a:r>
            <a:r>
              <a:rPr lang="en-US" dirty="0" smtClean="0"/>
              <a:t> </a:t>
            </a:r>
            <a:r>
              <a:rPr lang="en-US" dirty="0" err="1" smtClean="0"/>
              <a:t>kasasinin</a:t>
            </a:r>
            <a:r>
              <a:rPr lang="en-US" dirty="0" smtClean="0"/>
              <a:t> </a:t>
            </a:r>
            <a:r>
              <a:rPr lang="en-US" dirty="0" err="1" smtClean="0"/>
              <a:t>icindeki</a:t>
            </a:r>
            <a:r>
              <a:rPr lang="en-US" dirty="0" smtClean="0"/>
              <a:t> </a:t>
            </a:r>
            <a:r>
              <a:rPr lang="en-US" dirty="0" err="1" smtClean="0"/>
              <a:t>cihazlari</a:t>
            </a:r>
            <a:r>
              <a:rPr lang="en-US" dirty="0" smtClean="0"/>
              <a:t> control </a:t>
            </a:r>
            <a:r>
              <a:rPr lang="en-US" dirty="0" err="1" smtClean="0"/>
              <a:t>etmek</a:t>
            </a:r>
            <a:r>
              <a:rPr lang="en-US" dirty="0" smtClean="0"/>
              <a:t> </a:t>
            </a:r>
            <a:r>
              <a:rPr lang="en-US" dirty="0" err="1" smtClean="0"/>
              <a:t>icin</a:t>
            </a:r>
            <a:r>
              <a:rPr lang="en-US" dirty="0" smtClean="0"/>
              <a:t> </a:t>
            </a:r>
            <a:r>
              <a:rPr lang="en-US" dirty="0" err="1" smtClean="0"/>
              <a:t>kullanilir</a:t>
            </a:r>
            <a:r>
              <a:rPr lang="en-US" dirty="0" smtClean="0"/>
              <a:t>. </a:t>
            </a:r>
            <a:r>
              <a:rPr lang="en-US" dirty="0" err="1" smtClean="0"/>
              <a:t>Fakat</a:t>
            </a:r>
            <a:r>
              <a:rPr lang="en-US" dirty="0" smtClean="0"/>
              <a:t> </a:t>
            </a:r>
            <a:r>
              <a:rPr lang="en-US" dirty="0" err="1" smtClean="0"/>
              <a:t>portlar</a:t>
            </a:r>
            <a:r>
              <a:rPr lang="en-US" dirty="0" smtClean="0"/>
              <a:t> </a:t>
            </a:r>
            <a:r>
              <a:rPr lang="en-US" dirty="0" err="1" smtClean="0"/>
              <a:t>harici</a:t>
            </a:r>
            <a:r>
              <a:rPr lang="en-US" dirty="0" smtClean="0"/>
              <a:t> </a:t>
            </a:r>
            <a:r>
              <a:rPr lang="en-US" dirty="0" err="1" smtClean="0"/>
              <a:t>cihazlari</a:t>
            </a:r>
            <a:r>
              <a:rPr lang="en-US" dirty="0" smtClean="0"/>
              <a:t> </a:t>
            </a:r>
            <a:r>
              <a:rPr lang="en-US" dirty="0" err="1" smtClean="0"/>
              <a:t>mesela</a:t>
            </a:r>
            <a:r>
              <a:rPr lang="en-US" dirty="0" smtClean="0"/>
              <a:t> printer vs.. </a:t>
            </a:r>
            <a:r>
              <a:rPr lang="en-US" dirty="0" err="1" smtClean="0"/>
              <a:t>Tarzi</a:t>
            </a:r>
            <a:r>
              <a:rPr lang="en-US" dirty="0" smtClean="0"/>
              <a:t> </a:t>
            </a:r>
            <a:r>
              <a:rPr lang="en-US" dirty="0" err="1" smtClean="0"/>
              <a:t>seyleri</a:t>
            </a:r>
            <a:r>
              <a:rPr lang="en-US" dirty="0" smtClean="0"/>
              <a:t> control </a:t>
            </a:r>
            <a:r>
              <a:rPr lang="en-US" dirty="0" err="1" smtClean="0"/>
              <a:t>etmek</a:t>
            </a:r>
            <a:r>
              <a:rPr lang="en-US" dirty="0" smtClean="0"/>
              <a:t> </a:t>
            </a:r>
            <a:r>
              <a:rPr lang="en-US" dirty="0" err="1" smtClean="0"/>
              <a:t>icin</a:t>
            </a:r>
            <a:r>
              <a:rPr lang="en-US" dirty="0" smtClean="0"/>
              <a:t> </a:t>
            </a:r>
            <a:r>
              <a:rPr lang="en-US" dirty="0" err="1" smtClean="0"/>
              <a:t>kullanilir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Gunumuzde</a:t>
            </a:r>
            <a:r>
              <a:rPr lang="en-US" dirty="0" smtClean="0"/>
              <a:t> </a:t>
            </a:r>
            <a:r>
              <a:rPr lang="en-US" dirty="0" err="1" smtClean="0"/>
              <a:t>cogu</a:t>
            </a:r>
            <a:r>
              <a:rPr lang="en-US" dirty="0" smtClean="0"/>
              <a:t> </a:t>
            </a:r>
            <a:r>
              <a:rPr lang="en-US" dirty="0" err="1" smtClean="0"/>
              <a:t>PC’de</a:t>
            </a:r>
            <a:r>
              <a:rPr lang="en-US" dirty="0" smtClean="0"/>
              <a:t> </a:t>
            </a:r>
            <a:r>
              <a:rPr lang="en-US" dirty="0" err="1" smtClean="0"/>
              <a:t>artik</a:t>
            </a:r>
            <a:r>
              <a:rPr lang="en-US" dirty="0" smtClean="0"/>
              <a:t> parallel port yok.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76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tr-TR" dirty="0" smtClean="0">
                <a:solidFill>
                  <a:srgbClr val="0070C0"/>
                </a:solidFill>
              </a:rPr>
              <a:t>Genel Özellikler</a:t>
            </a:r>
            <a:endParaRPr lang="tr-TR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txBody>
          <a:bodyPr>
            <a:normAutofit fontScale="47500" lnSpcReduction="20000"/>
          </a:bodyPr>
          <a:lstStyle/>
          <a:p>
            <a:r>
              <a:rPr lang="tr-TR" dirty="0" smtClean="0"/>
              <a:t>Her PC </a:t>
            </a:r>
            <a:r>
              <a:rPr lang="tr-TR" b="1" dirty="0" smtClean="0"/>
              <a:t>en az </a:t>
            </a:r>
            <a:r>
              <a:rPr lang="tr-TR" dirty="0" smtClean="0"/>
              <a:t>bir paralel </a:t>
            </a:r>
            <a:r>
              <a:rPr lang="tr-TR" dirty="0" err="1" smtClean="0"/>
              <a:t>arayüze</a:t>
            </a:r>
            <a:r>
              <a:rPr lang="tr-TR" dirty="0" smtClean="0"/>
              <a:t> sahiptir</a:t>
            </a:r>
            <a:endParaRPr lang="en-US" dirty="0" smtClean="0"/>
          </a:p>
          <a:p>
            <a:r>
              <a:rPr lang="en-US" dirty="0" smtClean="0"/>
              <a:t>Parallel port </a:t>
            </a:r>
            <a:r>
              <a:rPr lang="en-US" dirty="0" err="1" smtClean="0"/>
              <a:t>ayni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cok</a:t>
            </a:r>
            <a:r>
              <a:rPr lang="en-US" dirty="0" smtClean="0"/>
              <a:t> </a:t>
            </a:r>
            <a:r>
              <a:rPr lang="en-US" dirty="0" err="1" smtClean="0"/>
              <a:t>kabloyla</a:t>
            </a:r>
            <a:r>
              <a:rPr lang="en-US" dirty="0" smtClean="0"/>
              <a:t> </a:t>
            </a:r>
            <a:r>
              <a:rPr lang="en-US" dirty="0" err="1" smtClean="0"/>
              <a:t>iletiyor</a:t>
            </a:r>
            <a:r>
              <a:rPr lang="en-US" dirty="0" smtClean="0"/>
              <a:t> </a:t>
            </a:r>
            <a:r>
              <a:rPr lang="en-US" dirty="0" err="1" smtClean="0"/>
              <a:t>bitleri</a:t>
            </a:r>
            <a:r>
              <a:rPr lang="en-US" dirty="0" smtClean="0"/>
              <a:t>, </a:t>
            </a:r>
            <a:r>
              <a:rPr lang="en-US" dirty="0" err="1" smtClean="0"/>
              <a:t>seri</a:t>
            </a:r>
            <a:r>
              <a:rPr lang="en-US" dirty="0" smtClean="0"/>
              <a:t> port </a:t>
            </a:r>
            <a:r>
              <a:rPr lang="en-US" dirty="0" err="1" smtClean="0"/>
              <a:t>ise</a:t>
            </a:r>
            <a:r>
              <a:rPr lang="en-US" dirty="0" smtClean="0"/>
              <a:t> </a:t>
            </a:r>
            <a:r>
              <a:rPr lang="en-US" dirty="0" err="1" smtClean="0"/>
              <a:t>biti</a:t>
            </a:r>
            <a:r>
              <a:rPr lang="en-US" dirty="0" smtClean="0"/>
              <a:t> </a:t>
            </a:r>
            <a:r>
              <a:rPr lang="en-US" dirty="0" err="1" smtClean="0"/>
              <a:t>tek</a:t>
            </a:r>
            <a:r>
              <a:rPr lang="en-US" dirty="0" smtClean="0"/>
              <a:t> </a:t>
            </a:r>
            <a:r>
              <a:rPr lang="en-US" dirty="0" err="1" smtClean="0"/>
              <a:t>tek</a:t>
            </a:r>
            <a:r>
              <a:rPr lang="en-US" dirty="0" smtClean="0"/>
              <a:t> </a:t>
            </a:r>
            <a:r>
              <a:rPr lang="en-US" dirty="0" err="1" smtClean="0"/>
              <a:t>gonderir</a:t>
            </a:r>
            <a:r>
              <a:rPr lang="en-US" dirty="0" smtClean="0"/>
              <a:t>. Seri port </a:t>
            </a:r>
            <a:r>
              <a:rPr lang="en-US" dirty="0" err="1" smtClean="0"/>
              <a:t>daha</a:t>
            </a:r>
            <a:r>
              <a:rPr lang="en-US" dirty="0" smtClean="0"/>
              <a:t> </a:t>
            </a:r>
            <a:r>
              <a:rPr lang="en-US" dirty="0" err="1" smtClean="0"/>
              <a:t>iyi</a:t>
            </a:r>
            <a:r>
              <a:rPr lang="en-US" dirty="0" smtClean="0"/>
              <a:t>. </a:t>
            </a:r>
            <a:r>
              <a:rPr lang="en-US" dirty="0" err="1" smtClean="0"/>
              <a:t>Paralel</a:t>
            </a:r>
            <a:r>
              <a:rPr lang="en-US" dirty="0" smtClean="0"/>
              <a:t> port </a:t>
            </a:r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bozulma</a:t>
            </a:r>
            <a:r>
              <a:rPr lang="en-US" dirty="0" smtClean="0"/>
              <a:t> </a:t>
            </a:r>
            <a:r>
              <a:rPr lang="en-US" dirty="0" err="1" smtClean="0"/>
              <a:t>ihtimali</a:t>
            </a:r>
            <a:r>
              <a:rPr lang="en-US" dirty="0" smtClean="0"/>
              <a:t> var. </a:t>
            </a:r>
            <a:r>
              <a:rPr lang="en-US" dirty="0" err="1" smtClean="0"/>
              <a:t>Kablo</a:t>
            </a:r>
            <a:r>
              <a:rPr lang="en-US" dirty="0" smtClean="0"/>
              <a:t> </a:t>
            </a:r>
            <a:r>
              <a:rPr lang="en-US" dirty="0" err="1" smtClean="0"/>
              <a:t>fazla</a:t>
            </a:r>
            <a:r>
              <a:rPr lang="en-US" dirty="0" smtClean="0"/>
              <a:t>, </a:t>
            </a:r>
            <a:r>
              <a:rPr lang="en-US" dirty="0" err="1" smtClean="0"/>
              <a:t>kablolar</a:t>
            </a:r>
            <a:r>
              <a:rPr lang="en-US" dirty="0" smtClean="0"/>
              <a:t> </a:t>
            </a:r>
            <a:r>
              <a:rPr lang="en-US" dirty="0" err="1" smtClean="0"/>
              <a:t>birbiriyle</a:t>
            </a:r>
            <a:r>
              <a:rPr lang="en-US" dirty="0" smtClean="0"/>
              <a:t> </a:t>
            </a:r>
            <a:r>
              <a:rPr lang="en-US" dirty="0" err="1" smtClean="0"/>
              <a:t>iletisime</a:t>
            </a:r>
            <a:r>
              <a:rPr lang="en-US" dirty="0" smtClean="0"/>
              <a:t> </a:t>
            </a:r>
            <a:r>
              <a:rPr lang="en-US" dirty="0" err="1" smtClean="0"/>
              <a:t>gecip</a:t>
            </a:r>
            <a:r>
              <a:rPr lang="en-US" dirty="0" smtClean="0"/>
              <a:t> </a:t>
            </a:r>
            <a:r>
              <a:rPr lang="en-US" dirty="0" err="1" smtClean="0"/>
              <a:t>aradaki</a:t>
            </a:r>
            <a:r>
              <a:rPr lang="en-US" dirty="0" smtClean="0"/>
              <a:t> </a:t>
            </a:r>
            <a:r>
              <a:rPr lang="en-US" dirty="0" err="1" smtClean="0"/>
              <a:t>veriyi</a:t>
            </a:r>
            <a:r>
              <a:rPr lang="en-US" dirty="0" smtClean="0"/>
              <a:t> </a:t>
            </a:r>
            <a:r>
              <a:rPr lang="en-US" dirty="0" err="1" smtClean="0"/>
              <a:t>bozabilir</a:t>
            </a:r>
            <a:r>
              <a:rPr lang="en-US" dirty="0" smtClean="0"/>
              <a:t> vs... </a:t>
            </a:r>
          </a:p>
          <a:p>
            <a:r>
              <a:rPr lang="en-US" dirty="0" smtClean="0"/>
              <a:t>Ethernet </a:t>
            </a:r>
            <a:r>
              <a:rPr lang="en-US" dirty="0" err="1" smtClean="0"/>
              <a:t>karti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seri</a:t>
            </a:r>
            <a:r>
              <a:rPr lang="en-US" dirty="0" smtClean="0"/>
              <a:t> </a:t>
            </a:r>
            <a:r>
              <a:rPr lang="en-US" dirty="0" err="1" smtClean="0"/>
              <a:t>haberlesmedir</a:t>
            </a:r>
            <a:r>
              <a:rPr lang="en-US" dirty="0" smtClean="0"/>
              <a:t> </a:t>
            </a:r>
            <a:r>
              <a:rPr lang="en-US" dirty="0" err="1" smtClean="0"/>
              <a:t>mesela</a:t>
            </a:r>
            <a:r>
              <a:rPr lang="en-US" dirty="0" smtClean="0"/>
              <a:t>. (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tane</a:t>
            </a:r>
            <a:r>
              <a:rPr lang="en-US" dirty="0" smtClean="0"/>
              <a:t> </a:t>
            </a:r>
            <a:r>
              <a:rPr lang="en-US" dirty="0" err="1" smtClean="0"/>
              <a:t>iletim</a:t>
            </a:r>
            <a:r>
              <a:rPr lang="en-US" dirty="0" smtClean="0"/>
              <a:t> </a:t>
            </a:r>
            <a:r>
              <a:rPr lang="en-US" dirty="0" err="1" smtClean="0"/>
              <a:t>hatti</a:t>
            </a:r>
            <a:r>
              <a:rPr lang="en-US" dirty="0" smtClean="0"/>
              <a:t> yok </a:t>
            </a:r>
            <a:r>
              <a:rPr lang="en-US" dirty="0" err="1" smtClean="0"/>
              <a:t>ama</a:t>
            </a:r>
            <a:r>
              <a:rPr lang="en-US" dirty="0" smtClean="0"/>
              <a:t> </a:t>
            </a:r>
            <a:r>
              <a:rPr lang="en-US" dirty="0" err="1" smtClean="0"/>
              <a:t>orda</a:t>
            </a:r>
            <a:r>
              <a:rPr lang="en-US" dirty="0" smtClean="0"/>
              <a:t> da </a:t>
            </a:r>
            <a:r>
              <a:rPr lang="en-US" dirty="0" err="1" smtClean="0"/>
              <a:t>birden</a:t>
            </a:r>
            <a:r>
              <a:rPr lang="en-US" dirty="0" smtClean="0"/>
              <a:t> </a:t>
            </a:r>
            <a:r>
              <a:rPr lang="en-US" dirty="0" err="1" smtClean="0"/>
              <a:t>cok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cunku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gonderirken</a:t>
            </a:r>
            <a:r>
              <a:rPr lang="en-US" dirty="0" smtClean="0"/>
              <a:t> </a:t>
            </a:r>
            <a:r>
              <a:rPr lang="en-US" dirty="0" err="1" smtClean="0"/>
              <a:t>haber</a:t>
            </a:r>
            <a:r>
              <a:rPr lang="en-US" dirty="0" smtClean="0"/>
              <a:t> </a:t>
            </a:r>
            <a:r>
              <a:rPr lang="en-US" dirty="0" err="1" smtClean="0"/>
              <a:t>vermek</a:t>
            </a:r>
            <a:r>
              <a:rPr lang="en-US" dirty="0" smtClean="0"/>
              <a:t> </a:t>
            </a:r>
            <a:r>
              <a:rPr lang="en-US" dirty="0" err="1" smtClean="0"/>
              <a:t>icin</a:t>
            </a:r>
            <a:r>
              <a:rPr lang="en-US" dirty="0" smtClean="0"/>
              <a:t> </a:t>
            </a:r>
            <a:r>
              <a:rPr lang="en-US" dirty="0" err="1" smtClean="0"/>
              <a:t>veya</a:t>
            </a:r>
            <a:r>
              <a:rPr lang="en-US" dirty="0" smtClean="0"/>
              <a:t> </a:t>
            </a:r>
            <a:r>
              <a:rPr lang="en-US" dirty="0" err="1" smtClean="0"/>
              <a:t>onay</a:t>
            </a:r>
            <a:r>
              <a:rPr lang="en-US" dirty="0" smtClean="0"/>
              <a:t> </a:t>
            </a:r>
            <a:r>
              <a:rPr lang="en-US" dirty="0" err="1" smtClean="0"/>
              <a:t>almak</a:t>
            </a:r>
            <a:r>
              <a:rPr lang="en-US" dirty="0" smtClean="0"/>
              <a:t> </a:t>
            </a:r>
            <a:r>
              <a:rPr lang="en-US" dirty="0" err="1" smtClean="0"/>
              <a:t>icin</a:t>
            </a:r>
            <a:r>
              <a:rPr lang="en-US" dirty="0" smtClean="0"/>
              <a:t> </a:t>
            </a:r>
            <a:r>
              <a:rPr lang="en-US" dirty="0" err="1" smtClean="0"/>
              <a:t>gerekli</a:t>
            </a:r>
            <a:r>
              <a:rPr lang="en-US" dirty="0" smtClean="0"/>
              <a:t> </a:t>
            </a:r>
            <a:r>
              <a:rPr lang="en-US" dirty="0" err="1" smtClean="0"/>
              <a:t>diger</a:t>
            </a:r>
            <a:r>
              <a:rPr lang="en-US" dirty="0" smtClean="0"/>
              <a:t> </a:t>
            </a:r>
            <a:r>
              <a:rPr lang="en-US" dirty="0" err="1" smtClean="0"/>
              <a:t>seyler</a:t>
            </a:r>
            <a:r>
              <a:rPr lang="en-US" dirty="0" smtClean="0"/>
              <a:t> </a:t>
            </a:r>
            <a:r>
              <a:rPr lang="en-US" dirty="0" err="1" smtClean="0"/>
              <a:t>diger</a:t>
            </a:r>
            <a:r>
              <a:rPr lang="en-US" dirty="0" smtClean="0"/>
              <a:t> </a:t>
            </a:r>
            <a:r>
              <a:rPr lang="en-US" dirty="0" err="1" smtClean="0"/>
              <a:t>hatlar</a:t>
            </a:r>
            <a:r>
              <a:rPr lang="en-US" dirty="0" smtClean="0"/>
              <a:t> </a:t>
            </a:r>
            <a:r>
              <a:rPr lang="en-US" dirty="0" err="1" smtClean="0"/>
              <a:t>uzerinden</a:t>
            </a:r>
            <a:r>
              <a:rPr lang="en-US" dirty="0" smtClean="0"/>
              <a:t> </a:t>
            </a:r>
            <a:r>
              <a:rPr lang="en-US" dirty="0" err="1" smtClean="0"/>
              <a:t>saglanir</a:t>
            </a:r>
            <a:r>
              <a:rPr lang="en-US" dirty="0" smtClean="0"/>
              <a:t>) Parallel </a:t>
            </a:r>
            <a:r>
              <a:rPr lang="en-US" dirty="0" err="1" smtClean="0"/>
              <a:t>portta</a:t>
            </a:r>
            <a:r>
              <a:rPr lang="en-US" dirty="0" smtClean="0"/>
              <a:t> da </a:t>
            </a:r>
            <a:r>
              <a:rPr lang="en-US" dirty="0" err="1" smtClean="0"/>
              <a:t>bunun</a:t>
            </a:r>
            <a:r>
              <a:rPr lang="en-US" dirty="0" smtClean="0"/>
              <a:t> </a:t>
            </a:r>
            <a:r>
              <a:rPr lang="en-US" dirty="0" err="1" smtClean="0"/>
              <a:t>gibi</a:t>
            </a:r>
            <a:r>
              <a:rPr lang="en-US" dirty="0" smtClean="0"/>
              <a:t> </a:t>
            </a:r>
            <a:r>
              <a:rPr lang="en-US" dirty="0" err="1" smtClean="0"/>
              <a:t>iste</a:t>
            </a:r>
            <a:r>
              <a:rPr lang="en-US" dirty="0" smtClean="0"/>
              <a:t> </a:t>
            </a:r>
            <a:r>
              <a:rPr lang="en-US" dirty="0" err="1" smtClean="0"/>
              <a:t>veriyi</a:t>
            </a:r>
            <a:r>
              <a:rPr lang="en-US" dirty="0" smtClean="0"/>
              <a:t> </a:t>
            </a:r>
            <a:r>
              <a:rPr lang="en-US" dirty="0" err="1" smtClean="0"/>
              <a:t>aldim</a:t>
            </a:r>
            <a:r>
              <a:rPr lang="en-US" dirty="0" smtClean="0"/>
              <a:t>, </a:t>
            </a:r>
            <a:r>
              <a:rPr lang="en-US" dirty="0" err="1" smtClean="0"/>
              <a:t>almadim</a:t>
            </a:r>
            <a:r>
              <a:rPr lang="en-US" dirty="0" smtClean="0"/>
              <a:t> vs </a:t>
            </a:r>
            <a:r>
              <a:rPr lang="en-US" dirty="0" err="1" smtClean="0"/>
              <a:t>arada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haberlesme</a:t>
            </a:r>
            <a:r>
              <a:rPr lang="en-US" dirty="0" smtClean="0"/>
              <a:t> </a:t>
            </a:r>
            <a:r>
              <a:rPr lang="en-US" dirty="0" err="1" smtClean="0"/>
              <a:t>protokolu</a:t>
            </a:r>
            <a:r>
              <a:rPr lang="en-US" dirty="0" smtClean="0"/>
              <a:t> </a:t>
            </a:r>
            <a:r>
              <a:rPr lang="en-US" dirty="0" err="1" smtClean="0"/>
              <a:t>vardir</a:t>
            </a:r>
            <a:r>
              <a:rPr lang="en-US" dirty="0" smtClean="0"/>
              <a:t>. </a:t>
            </a:r>
            <a:endParaRPr lang="tr-TR" dirty="0" smtClean="0"/>
          </a:p>
          <a:p>
            <a:r>
              <a:rPr lang="tr-TR" dirty="0" smtClean="0"/>
              <a:t>Paralel arayüz, birçok uygulama alanına sahip seri arayüzün aksine normal koşullarda sadece </a:t>
            </a:r>
            <a:r>
              <a:rPr lang="tr-TR" b="1" dirty="0" smtClean="0"/>
              <a:t>paralel yazıcıya </a:t>
            </a:r>
            <a:r>
              <a:rPr lang="tr-TR" dirty="0" smtClean="0"/>
              <a:t>hizmet sunmak için kullanılır</a:t>
            </a:r>
          </a:p>
          <a:p>
            <a:r>
              <a:rPr lang="tr-TR" b="1" dirty="0" smtClean="0"/>
              <a:t>BIOS</a:t>
            </a:r>
            <a:r>
              <a:rPr lang="tr-TR" dirty="0" smtClean="0"/>
              <a:t> ve </a:t>
            </a:r>
            <a:r>
              <a:rPr lang="tr-TR" b="1" dirty="0" smtClean="0"/>
              <a:t>DOS</a:t>
            </a:r>
            <a:r>
              <a:rPr lang="tr-TR" dirty="0" smtClean="0"/>
              <a:t> maksimum </a:t>
            </a:r>
            <a:r>
              <a:rPr lang="tr-TR" b="1" dirty="0" smtClean="0"/>
              <a:t>4</a:t>
            </a:r>
            <a:r>
              <a:rPr lang="tr-TR" dirty="0" smtClean="0"/>
              <a:t> adet paralel arayüze (</a:t>
            </a:r>
            <a:r>
              <a:rPr lang="tr-TR" b="1" dirty="0" smtClean="0"/>
              <a:t>LPT1</a:t>
            </a:r>
            <a:r>
              <a:rPr lang="tr-TR" dirty="0" smtClean="0"/>
              <a:t>, </a:t>
            </a:r>
            <a:r>
              <a:rPr lang="tr-TR" b="1" dirty="0" smtClean="0"/>
              <a:t>LPT2</a:t>
            </a:r>
            <a:r>
              <a:rPr lang="tr-TR" dirty="0" smtClean="0"/>
              <a:t>, </a:t>
            </a:r>
            <a:r>
              <a:rPr lang="tr-TR" b="1" dirty="0" smtClean="0"/>
              <a:t>LPT3</a:t>
            </a:r>
            <a:r>
              <a:rPr lang="tr-TR" dirty="0" smtClean="0"/>
              <a:t> ve </a:t>
            </a:r>
            <a:r>
              <a:rPr lang="tr-TR" b="1" dirty="0" smtClean="0"/>
              <a:t>LPT4</a:t>
            </a:r>
            <a:r>
              <a:rPr lang="tr-TR" dirty="0" smtClean="0"/>
              <a:t>) hizmet sunabilir</a:t>
            </a:r>
          </a:p>
          <a:p>
            <a:pPr lvl="1"/>
            <a:r>
              <a:rPr lang="tr-TR" dirty="0" smtClean="0"/>
              <a:t>BIOS ve DOS </a:t>
            </a:r>
            <a:r>
              <a:rPr lang="tr-TR" b="1" dirty="0" smtClean="0"/>
              <a:t>fonksiyon kesmelerini </a:t>
            </a:r>
            <a:r>
              <a:rPr lang="tr-TR" dirty="0" smtClean="0"/>
              <a:t>(8086 </a:t>
            </a:r>
            <a:r>
              <a:rPr lang="tr-TR" b="1" dirty="0" smtClean="0"/>
              <a:t>INT</a:t>
            </a:r>
            <a:r>
              <a:rPr lang="tr-TR" dirty="0" smtClean="0"/>
              <a:t> komutu) kullanarak yazıcıya erişirler</a:t>
            </a:r>
          </a:p>
          <a:p>
            <a:pPr lvl="2"/>
            <a:r>
              <a:rPr lang="tr-TR" b="1" dirty="0" smtClean="0"/>
              <a:t>DOS: </a:t>
            </a:r>
            <a:r>
              <a:rPr lang="tr-TR" dirty="0" smtClean="0"/>
              <a:t>INT 21h</a:t>
            </a:r>
          </a:p>
          <a:p>
            <a:pPr lvl="2"/>
            <a:r>
              <a:rPr lang="tr-TR" b="1" dirty="0" smtClean="0"/>
              <a:t>BIOS: </a:t>
            </a:r>
            <a:r>
              <a:rPr lang="tr-TR" dirty="0" smtClean="0"/>
              <a:t>INT 17h</a:t>
            </a:r>
          </a:p>
          <a:p>
            <a:r>
              <a:rPr lang="tr-TR" b="1" dirty="0" smtClean="0"/>
              <a:t>Paralel arayüz </a:t>
            </a:r>
            <a:r>
              <a:rPr lang="tr-TR" dirty="0" smtClean="0"/>
              <a:t>ve </a:t>
            </a:r>
            <a:r>
              <a:rPr lang="tr-TR" b="1" dirty="0" smtClean="0"/>
              <a:t>paralel yazıcı </a:t>
            </a:r>
            <a:r>
              <a:rPr lang="tr-TR" dirty="0" smtClean="0"/>
              <a:t>arasındaki bağlantı için ‘</a:t>
            </a:r>
            <a:r>
              <a:rPr lang="tr-TR" b="1" dirty="0" smtClean="0"/>
              <a:t>Centronics</a:t>
            </a:r>
            <a:r>
              <a:rPr lang="tr-TR" dirty="0" smtClean="0"/>
              <a:t>’ kablo kullanılır</a:t>
            </a:r>
          </a:p>
          <a:p>
            <a:pPr lvl="1"/>
            <a:r>
              <a:rPr lang="tr-TR" dirty="0" smtClean="0"/>
              <a:t>Centronics, yazıcılar için kullanılacak </a:t>
            </a:r>
            <a:r>
              <a:rPr lang="tr-TR" b="1" dirty="0" smtClean="0"/>
              <a:t>arayüz standardını </a:t>
            </a:r>
            <a:r>
              <a:rPr lang="tr-TR" dirty="0" smtClean="0"/>
              <a:t>açık bir şekilde tanımlayan ilk firmadır</a:t>
            </a:r>
          </a:p>
          <a:p>
            <a:pPr lvl="1"/>
            <a:r>
              <a:rPr lang="tr-TR" dirty="0" smtClean="0"/>
              <a:t>Centronics kablo </a:t>
            </a:r>
            <a:r>
              <a:rPr lang="tr-TR" b="1" dirty="0" smtClean="0"/>
              <a:t>36</a:t>
            </a:r>
            <a:r>
              <a:rPr lang="tr-TR" dirty="0" smtClean="0"/>
              <a:t> iletim hattından oluşur</a:t>
            </a:r>
          </a:p>
          <a:p>
            <a:pPr lvl="2"/>
            <a:r>
              <a:rPr lang="tr-TR" dirty="0" smtClean="0"/>
              <a:t>Bu iletim hatlarının </a:t>
            </a:r>
            <a:r>
              <a:rPr lang="tr-TR" b="1" dirty="0" smtClean="0"/>
              <a:t>18</a:t>
            </a:r>
            <a:r>
              <a:rPr lang="tr-TR" dirty="0" smtClean="0"/>
              <a:t> tanesi, karşılık düşen sinyal hattını sarmayalarak (twist) </a:t>
            </a:r>
            <a:r>
              <a:rPr lang="tr-TR" b="1" dirty="0" smtClean="0"/>
              <a:t>‘signal crosstalk’</a:t>
            </a:r>
            <a:r>
              <a:rPr lang="tr-TR" dirty="0" smtClean="0"/>
              <a:t> ‘u engellemeye çalışan </a:t>
            </a:r>
            <a:r>
              <a:rPr lang="tr-TR" b="1" dirty="0" smtClean="0"/>
              <a:t>toprak</a:t>
            </a:r>
            <a:r>
              <a:rPr lang="tr-TR" dirty="0" smtClean="0"/>
              <a:t> (ground) hatlarıdır</a:t>
            </a:r>
          </a:p>
          <a:p>
            <a:pPr lvl="1"/>
            <a:r>
              <a:rPr lang="tr-TR" dirty="0" smtClean="0"/>
              <a:t>Kablo boyutunun </a:t>
            </a:r>
            <a:r>
              <a:rPr lang="tr-TR" b="1" dirty="0" smtClean="0"/>
              <a:t>5 m</a:t>
            </a:r>
            <a:r>
              <a:rPr lang="tr-TR" dirty="0" smtClean="0"/>
              <a:t> ‘yi geçmesi durumunda veri transferinde hatalar meydana gelebilir</a:t>
            </a:r>
          </a:p>
          <a:p>
            <a:pPr lvl="1"/>
            <a:r>
              <a:rPr lang="tr-TR" dirty="0" smtClean="0"/>
              <a:t>Paralel arayüz ve Centronics kablonun yapısı, seri arayüzün aksine uzak uçlar arasında veri transferine müsaade etmez (</a:t>
            </a:r>
            <a:r>
              <a:rPr lang="tr-TR" b="1" dirty="0" smtClean="0"/>
              <a:t>signal crosstalk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Paralel transfer hızı seri transfer hızına göre </a:t>
            </a:r>
            <a:r>
              <a:rPr lang="tr-TR" b="1" dirty="0" smtClean="0"/>
              <a:t>kat kat </a:t>
            </a:r>
            <a:r>
              <a:rPr lang="tr-TR" dirty="0" smtClean="0"/>
              <a:t>fazladır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55362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18964" y="184810"/>
            <a:ext cx="8229600" cy="130026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0070C0"/>
                </a:solidFill>
              </a:rPr>
              <a:t>Paralel Arayüzün Yapısı</a:t>
            </a:r>
            <a:endParaRPr lang="tr-TR" dirty="0">
              <a:solidFill>
                <a:srgbClr val="0070C0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87418" y="37738"/>
            <a:ext cx="4646212" cy="5483193"/>
          </a:xfrm>
        </p:spPr>
      </p:pic>
      <p:sp>
        <p:nvSpPr>
          <p:cNvPr id="3" name="Metin kutusu 2"/>
          <p:cNvSpPr txBox="1"/>
          <p:nvPr/>
        </p:nvSpPr>
        <p:spPr>
          <a:xfrm>
            <a:off x="6201164" y="476672"/>
            <a:ext cx="2763324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D0 – D7 </a:t>
            </a:r>
            <a:r>
              <a:rPr lang="en-US" sz="1100" dirty="0" err="1" smtClean="0"/>
              <a:t>veri</a:t>
            </a:r>
            <a:r>
              <a:rPr lang="en-US" sz="1100" dirty="0" smtClean="0"/>
              <a:t> </a:t>
            </a:r>
            <a:r>
              <a:rPr lang="en-US" sz="1100" dirty="0" err="1" smtClean="0"/>
              <a:t>yolu</a:t>
            </a:r>
            <a:r>
              <a:rPr lang="en-US" sz="1100" dirty="0" smtClean="0"/>
              <a:t> </a:t>
            </a:r>
            <a:r>
              <a:rPr lang="en-US" sz="1100" dirty="0" err="1" smtClean="0"/>
              <a:t>karsi</a:t>
            </a:r>
            <a:r>
              <a:rPr lang="en-US" sz="1100" dirty="0" smtClean="0"/>
              <a:t> </a:t>
            </a:r>
            <a:r>
              <a:rPr lang="en-US" sz="1100" dirty="0" err="1" smtClean="0"/>
              <a:t>tarafta</a:t>
            </a:r>
            <a:r>
              <a:rPr lang="en-US" sz="1100" dirty="0" smtClean="0"/>
              <a:t> </a:t>
            </a:r>
            <a:r>
              <a:rPr lang="en-US" sz="1100" dirty="0" err="1" smtClean="0"/>
              <a:t>yazicinin</a:t>
            </a:r>
            <a:r>
              <a:rPr lang="en-US" sz="1100" dirty="0" smtClean="0"/>
              <a:t> 2-9 </a:t>
            </a:r>
            <a:r>
              <a:rPr lang="en-US" sz="1100" dirty="0" err="1" smtClean="0"/>
              <a:t>pinlerine</a:t>
            </a:r>
            <a:r>
              <a:rPr lang="en-US" sz="1100" dirty="0" smtClean="0"/>
              <a:t> </a:t>
            </a:r>
            <a:r>
              <a:rPr lang="en-US" sz="1100" dirty="0" err="1" smtClean="0"/>
              <a:t>baglidir</a:t>
            </a:r>
            <a:r>
              <a:rPr lang="en-US" sz="1100" dirty="0" smtClean="0"/>
              <a:t>.</a:t>
            </a:r>
          </a:p>
          <a:p>
            <a:endParaRPr lang="en-US" sz="1100" dirty="0"/>
          </a:p>
          <a:p>
            <a:r>
              <a:rPr lang="en-US" sz="1100" dirty="0" smtClean="0"/>
              <a:t>ACK </a:t>
            </a:r>
            <a:r>
              <a:rPr lang="en-US" sz="1100" dirty="0" err="1" smtClean="0"/>
              <a:t>sinyali</a:t>
            </a:r>
            <a:r>
              <a:rPr lang="en-US" sz="1100" dirty="0" smtClean="0"/>
              <a:t> </a:t>
            </a:r>
            <a:r>
              <a:rPr lang="en-US" sz="1100" dirty="0" err="1" smtClean="0"/>
              <a:t>mesela</a:t>
            </a:r>
            <a:r>
              <a:rPr lang="en-US" sz="1100" dirty="0" smtClean="0"/>
              <a:t>. Printer status </a:t>
            </a:r>
            <a:r>
              <a:rPr lang="en-US" sz="1100" dirty="0" err="1" smtClean="0"/>
              <a:t>register’a</a:t>
            </a:r>
            <a:r>
              <a:rPr lang="en-US" sz="1100" dirty="0" smtClean="0"/>
              <a:t> </a:t>
            </a:r>
            <a:r>
              <a:rPr lang="en-US" sz="1100" dirty="0" err="1" smtClean="0"/>
              <a:t>gonderiyor</a:t>
            </a:r>
            <a:r>
              <a:rPr lang="en-US" sz="1100" dirty="0" smtClean="0"/>
              <a:t>. </a:t>
            </a:r>
            <a:r>
              <a:rPr lang="en-US" sz="1100" dirty="0" err="1" smtClean="0"/>
              <a:t>Tamam</a:t>
            </a:r>
            <a:r>
              <a:rPr lang="en-US" sz="1100" dirty="0" smtClean="0"/>
              <a:t> </a:t>
            </a:r>
            <a:r>
              <a:rPr lang="en-US" sz="1100" dirty="0" err="1" smtClean="0"/>
              <a:t>karakteri</a:t>
            </a:r>
            <a:r>
              <a:rPr lang="en-US" sz="1100" dirty="0" smtClean="0"/>
              <a:t> </a:t>
            </a:r>
            <a:r>
              <a:rPr lang="en-US" sz="1100" dirty="0" err="1" smtClean="0"/>
              <a:t>aldim</a:t>
            </a:r>
            <a:r>
              <a:rPr lang="en-US" sz="1100" dirty="0" smtClean="0"/>
              <a:t> </a:t>
            </a:r>
            <a:r>
              <a:rPr lang="en-US" sz="1100" dirty="0" err="1" smtClean="0"/>
              <a:t>ve</a:t>
            </a:r>
            <a:r>
              <a:rPr lang="en-US" sz="1100" dirty="0" smtClean="0"/>
              <a:t> </a:t>
            </a:r>
            <a:r>
              <a:rPr lang="en-US" sz="1100" dirty="0" err="1" smtClean="0"/>
              <a:t>yazdim</a:t>
            </a:r>
            <a:r>
              <a:rPr lang="en-US" sz="1100" dirty="0" smtClean="0"/>
              <a:t> </a:t>
            </a:r>
            <a:r>
              <a:rPr lang="en-US" sz="1100" dirty="0" err="1" smtClean="0"/>
              <a:t>yeni</a:t>
            </a:r>
            <a:r>
              <a:rPr lang="en-US" sz="1100" dirty="0" smtClean="0"/>
              <a:t> </a:t>
            </a:r>
            <a:r>
              <a:rPr lang="en-US" sz="1100" dirty="0" err="1" smtClean="0"/>
              <a:t>karakter</a:t>
            </a:r>
            <a:r>
              <a:rPr lang="en-US" sz="1100" dirty="0" smtClean="0"/>
              <a:t> </a:t>
            </a:r>
            <a:r>
              <a:rPr lang="en-US" sz="1100" dirty="0" err="1" smtClean="0"/>
              <a:t>almaya</a:t>
            </a:r>
            <a:r>
              <a:rPr lang="en-US" sz="1100" dirty="0" smtClean="0"/>
              <a:t> </a:t>
            </a:r>
            <a:r>
              <a:rPr lang="en-US" sz="1100" dirty="0" err="1" smtClean="0"/>
              <a:t>hazirim</a:t>
            </a:r>
            <a:r>
              <a:rPr lang="en-US" sz="1100" dirty="0" smtClean="0"/>
              <a:t> tarsi </a:t>
            </a:r>
            <a:r>
              <a:rPr lang="en-US" sz="1100" dirty="0" err="1" smtClean="0"/>
              <a:t>seyler</a:t>
            </a:r>
            <a:r>
              <a:rPr lang="en-US" sz="1100" dirty="0" smtClean="0"/>
              <a:t> </a:t>
            </a:r>
            <a:r>
              <a:rPr lang="en-US" sz="1100" dirty="0" err="1" smtClean="0"/>
              <a:t>diyor</a:t>
            </a:r>
            <a:r>
              <a:rPr lang="en-US" sz="1100" dirty="0" smtClean="0"/>
              <a:t> </a:t>
            </a:r>
            <a:r>
              <a:rPr lang="en-US" sz="1100" dirty="0" err="1" smtClean="0"/>
              <a:t>mesela</a:t>
            </a:r>
            <a:r>
              <a:rPr lang="en-US" sz="1100" dirty="0" smtClean="0"/>
              <a:t>.</a:t>
            </a:r>
          </a:p>
          <a:p>
            <a:endParaRPr lang="en-US" sz="1100" dirty="0"/>
          </a:p>
          <a:p>
            <a:r>
              <a:rPr lang="en-US" sz="1100" dirty="0" err="1" smtClean="0"/>
              <a:t>Kontrol</a:t>
            </a:r>
            <a:r>
              <a:rPr lang="en-US" sz="1100" dirty="0" smtClean="0"/>
              <a:t> </a:t>
            </a:r>
            <a:r>
              <a:rPr lang="en-US" sz="1100" dirty="0" err="1" smtClean="0"/>
              <a:t>kaydedicisi</a:t>
            </a:r>
            <a:r>
              <a:rPr lang="en-US" sz="1100" dirty="0" smtClean="0"/>
              <a:t> </a:t>
            </a:r>
            <a:r>
              <a:rPr lang="en-US" sz="1100" dirty="0" err="1" smtClean="0"/>
              <a:t>ise</a:t>
            </a:r>
            <a:r>
              <a:rPr lang="en-US" sz="1100" dirty="0" smtClean="0"/>
              <a:t> </a:t>
            </a:r>
            <a:r>
              <a:rPr lang="en-US" sz="1100" dirty="0" err="1" smtClean="0"/>
              <a:t>yaziciya</a:t>
            </a:r>
            <a:r>
              <a:rPr lang="en-US" sz="1100" dirty="0" smtClean="0"/>
              <a:t> </a:t>
            </a:r>
            <a:r>
              <a:rPr lang="en-US" sz="1100" dirty="0" err="1" smtClean="0"/>
              <a:t>giden</a:t>
            </a:r>
            <a:r>
              <a:rPr lang="en-US" sz="1100" dirty="0" smtClean="0"/>
              <a:t> </a:t>
            </a:r>
            <a:r>
              <a:rPr lang="en-US" sz="1100" dirty="0" err="1" smtClean="0"/>
              <a:t>bazi</a:t>
            </a:r>
            <a:r>
              <a:rPr lang="en-US" sz="1100" dirty="0" smtClean="0"/>
              <a:t> </a:t>
            </a:r>
            <a:r>
              <a:rPr lang="en-US" sz="1100" dirty="0" err="1" smtClean="0"/>
              <a:t>uclarin</a:t>
            </a:r>
            <a:r>
              <a:rPr lang="en-US" sz="1100" dirty="0" smtClean="0"/>
              <a:t> </a:t>
            </a:r>
            <a:r>
              <a:rPr lang="en-US" sz="1100" dirty="0" err="1" smtClean="0"/>
              <a:t>sinyallerin</a:t>
            </a:r>
            <a:r>
              <a:rPr lang="en-US" sz="1100" dirty="0" smtClean="0"/>
              <a:t> </a:t>
            </a:r>
            <a:r>
              <a:rPr lang="en-US" sz="1100" dirty="0" err="1" smtClean="0"/>
              <a:t>seviyesini</a:t>
            </a:r>
            <a:r>
              <a:rPr lang="en-US" sz="1100" dirty="0" smtClean="0"/>
              <a:t> </a:t>
            </a:r>
            <a:r>
              <a:rPr lang="en-US" sz="1100" dirty="0" err="1" smtClean="0"/>
              <a:t>falan</a:t>
            </a:r>
            <a:r>
              <a:rPr lang="en-US" sz="1100" dirty="0" smtClean="0"/>
              <a:t> </a:t>
            </a:r>
            <a:r>
              <a:rPr lang="en-US" sz="1100" dirty="0" err="1" smtClean="0"/>
              <a:t>belirliyor</a:t>
            </a:r>
            <a:r>
              <a:rPr lang="en-US" sz="1100" dirty="0" smtClean="0"/>
              <a:t>. STB </a:t>
            </a:r>
            <a:r>
              <a:rPr lang="en-US" sz="1100" dirty="0" err="1" smtClean="0"/>
              <a:t>bitini</a:t>
            </a:r>
            <a:r>
              <a:rPr lang="en-US" sz="1100" dirty="0" smtClean="0"/>
              <a:t> </a:t>
            </a:r>
            <a:r>
              <a:rPr lang="en-US" sz="1100" dirty="0" err="1" smtClean="0"/>
              <a:t>setlediyseniz</a:t>
            </a:r>
            <a:r>
              <a:rPr lang="en-US" sz="1100" dirty="0" smtClean="0"/>
              <a:t> </a:t>
            </a:r>
            <a:r>
              <a:rPr lang="en-US" sz="1100" dirty="0" err="1" smtClean="0"/>
              <a:t>eger</a:t>
            </a:r>
            <a:r>
              <a:rPr lang="en-US" sz="1100" dirty="0" smtClean="0"/>
              <a:t> </a:t>
            </a:r>
            <a:r>
              <a:rPr lang="en-US" sz="1100" dirty="0" err="1" smtClean="0"/>
              <a:t>mesela</a:t>
            </a:r>
            <a:r>
              <a:rPr lang="en-US" sz="1100" dirty="0" smtClean="0"/>
              <a:t> </a:t>
            </a:r>
            <a:r>
              <a:rPr lang="en-US" sz="1100" dirty="0" err="1" smtClean="0"/>
              <a:t>siz</a:t>
            </a:r>
            <a:r>
              <a:rPr lang="en-US" sz="1100" dirty="0" smtClean="0"/>
              <a:t> </a:t>
            </a:r>
            <a:r>
              <a:rPr lang="en-US" sz="1100" dirty="0" err="1" smtClean="0"/>
              <a:t>iste</a:t>
            </a:r>
            <a:r>
              <a:rPr lang="en-US" sz="1100" dirty="0" smtClean="0"/>
              <a:t> </a:t>
            </a:r>
            <a:r>
              <a:rPr lang="en-US" sz="1100" dirty="0" err="1" smtClean="0"/>
              <a:t>veri</a:t>
            </a:r>
            <a:r>
              <a:rPr lang="en-US" sz="1100" dirty="0" smtClean="0"/>
              <a:t> </a:t>
            </a:r>
            <a:r>
              <a:rPr lang="en-US" sz="1100" dirty="0" err="1" smtClean="0"/>
              <a:t>yoluna</a:t>
            </a:r>
            <a:r>
              <a:rPr lang="en-US" sz="1100" dirty="0" smtClean="0"/>
              <a:t> </a:t>
            </a:r>
            <a:r>
              <a:rPr lang="en-US" sz="1100" dirty="0" err="1" smtClean="0"/>
              <a:t>veriyi</a:t>
            </a:r>
            <a:r>
              <a:rPr lang="en-US" sz="1100" dirty="0" smtClean="0"/>
              <a:t> </a:t>
            </a:r>
            <a:r>
              <a:rPr lang="en-US" sz="1100" dirty="0" err="1" smtClean="0"/>
              <a:t>koydunuz</a:t>
            </a:r>
            <a:r>
              <a:rPr lang="en-US" sz="1100" dirty="0" smtClean="0"/>
              <a:t> </a:t>
            </a:r>
            <a:r>
              <a:rPr lang="en-US" sz="1100" dirty="0" err="1" smtClean="0"/>
              <a:t>yaziciya</a:t>
            </a:r>
            <a:r>
              <a:rPr lang="en-US" sz="1100" dirty="0" smtClean="0"/>
              <a:t> da </a:t>
            </a:r>
            <a:r>
              <a:rPr lang="en-US" sz="1100" dirty="0" err="1" smtClean="0"/>
              <a:t>bunu</a:t>
            </a:r>
            <a:r>
              <a:rPr lang="en-US" sz="1100" dirty="0" smtClean="0"/>
              <a:t> </a:t>
            </a:r>
            <a:r>
              <a:rPr lang="en-US" sz="1100" dirty="0" err="1" smtClean="0"/>
              <a:t>oku</a:t>
            </a:r>
            <a:r>
              <a:rPr lang="en-US" sz="1100" dirty="0" smtClean="0"/>
              <a:t> </a:t>
            </a:r>
            <a:r>
              <a:rPr lang="en-US" sz="1100" dirty="0" err="1" smtClean="0"/>
              <a:t>emrini</a:t>
            </a:r>
            <a:r>
              <a:rPr lang="en-US" sz="1100" dirty="0" smtClean="0"/>
              <a:t> </a:t>
            </a:r>
            <a:r>
              <a:rPr lang="en-US" sz="1100" dirty="0" err="1" smtClean="0"/>
              <a:t>veriyorsunuz</a:t>
            </a:r>
            <a:r>
              <a:rPr lang="en-US" sz="1100" dirty="0" smtClean="0"/>
              <a:t> </a:t>
            </a:r>
            <a:r>
              <a:rPr lang="en-US" sz="1100" dirty="0" err="1" smtClean="0"/>
              <a:t>bu</a:t>
            </a:r>
            <a:r>
              <a:rPr lang="en-US" sz="1100" dirty="0" smtClean="0"/>
              <a:t> </a:t>
            </a:r>
            <a:r>
              <a:rPr lang="en-US" sz="1100" dirty="0" err="1" smtClean="0"/>
              <a:t>sinyalle</a:t>
            </a:r>
            <a:r>
              <a:rPr lang="en-US" sz="1100" dirty="0" smtClean="0"/>
              <a:t>. O </a:t>
            </a:r>
            <a:r>
              <a:rPr lang="en-US" sz="1100" dirty="0" err="1" smtClean="0"/>
              <a:t>sonra</a:t>
            </a:r>
            <a:r>
              <a:rPr lang="en-US" sz="1100" dirty="0" smtClean="0"/>
              <a:t> </a:t>
            </a:r>
            <a:r>
              <a:rPr lang="en-US" sz="1100" dirty="0" err="1" smtClean="0"/>
              <a:t>onu</a:t>
            </a:r>
            <a:r>
              <a:rPr lang="en-US" sz="1100" dirty="0" smtClean="0"/>
              <a:t> </a:t>
            </a:r>
            <a:r>
              <a:rPr lang="en-US" sz="1100" dirty="0" err="1" smtClean="0"/>
              <a:t>okuyor</a:t>
            </a:r>
            <a:r>
              <a:rPr lang="en-US" sz="1100" dirty="0" smtClean="0"/>
              <a:t> </a:t>
            </a:r>
            <a:r>
              <a:rPr lang="en-US" sz="1100" dirty="0" err="1" smtClean="0"/>
              <a:t>yaziyor</a:t>
            </a:r>
            <a:r>
              <a:rPr lang="en-US" sz="1100" dirty="0" smtClean="0"/>
              <a:t> </a:t>
            </a:r>
            <a:r>
              <a:rPr lang="en-US" sz="1100" dirty="0" err="1" smtClean="0"/>
              <a:t>bize</a:t>
            </a:r>
            <a:r>
              <a:rPr lang="en-US" sz="1100" dirty="0" smtClean="0"/>
              <a:t> ACK </a:t>
            </a:r>
            <a:r>
              <a:rPr lang="en-US" sz="1100" dirty="0" err="1" smtClean="0"/>
              <a:t>gonderiyor</a:t>
            </a:r>
            <a:r>
              <a:rPr lang="en-US" sz="1100" dirty="0" smtClean="0"/>
              <a:t> </a:t>
            </a:r>
            <a:r>
              <a:rPr lang="en-US" sz="1100" dirty="0" err="1" smtClean="0"/>
              <a:t>falan</a:t>
            </a:r>
            <a:r>
              <a:rPr lang="en-US" sz="1100" dirty="0" smtClean="0"/>
              <a:t> </a:t>
            </a:r>
            <a:r>
              <a:rPr lang="en-US" sz="1100" dirty="0" err="1" smtClean="0"/>
              <a:t>oyle</a:t>
            </a:r>
            <a:r>
              <a:rPr lang="en-US" sz="1100" dirty="0" smtClean="0"/>
              <a:t> </a:t>
            </a:r>
            <a:r>
              <a:rPr lang="en-US" sz="1100" dirty="0" err="1" smtClean="0"/>
              <a:t>bir</a:t>
            </a:r>
            <a:r>
              <a:rPr lang="en-US" sz="1100" dirty="0" smtClean="0"/>
              <a:t> protocol </a:t>
            </a:r>
            <a:r>
              <a:rPr lang="en-US" sz="1100" dirty="0" err="1" smtClean="0"/>
              <a:t>iste</a:t>
            </a:r>
            <a:r>
              <a:rPr lang="en-US" sz="1100" dirty="0" smtClean="0"/>
              <a:t>.</a:t>
            </a:r>
          </a:p>
          <a:p>
            <a:endParaRPr lang="en-US" sz="1100" dirty="0"/>
          </a:p>
          <a:p>
            <a:r>
              <a:rPr lang="en-US" sz="1100" dirty="0" smtClean="0"/>
              <a:t>Tum </a:t>
            </a:r>
            <a:r>
              <a:rPr lang="en-US" sz="1100" dirty="0" err="1" smtClean="0"/>
              <a:t>bu</a:t>
            </a:r>
            <a:r>
              <a:rPr lang="en-US" sz="1100" dirty="0" smtClean="0"/>
              <a:t> </a:t>
            </a:r>
            <a:r>
              <a:rPr lang="en-US" sz="1100" dirty="0" err="1" smtClean="0"/>
              <a:t>kaydedicilerin</a:t>
            </a:r>
            <a:r>
              <a:rPr lang="en-US" sz="1100" dirty="0" smtClean="0"/>
              <a:t> </a:t>
            </a:r>
            <a:r>
              <a:rPr lang="en-US" sz="1100" dirty="0" err="1" smtClean="0"/>
              <a:t>adresleri</a:t>
            </a:r>
            <a:r>
              <a:rPr lang="en-US" sz="1100" dirty="0" smtClean="0"/>
              <a:t> var. </a:t>
            </a:r>
            <a:r>
              <a:rPr lang="en-US" sz="1100" dirty="0" err="1" smtClean="0"/>
              <a:t>CPU’nun</a:t>
            </a:r>
            <a:r>
              <a:rPr lang="en-US" sz="1100" dirty="0" smtClean="0"/>
              <a:t> </a:t>
            </a:r>
            <a:r>
              <a:rPr lang="en-US" sz="1100" dirty="0" err="1" smtClean="0"/>
              <a:t>hangi</a:t>
            </a:r>
            <a:r>
              <a:rPr lang="en-US" sz="1100" dirty="0" smtClean="0"/>
              <a:t> </a:t>
            </a:r>
            <a:r>
              <a:rPr lang="en-US" sz="1100" dirty="0" err="1" smtClean="0"/>
              <a:t>registera</a:t>
            </a:r>
            <a:r>
              <a:rPr lang="en-US" sz="1100" dirty="0" smtClean="0"/>
              <a:t> </a:t>
            </a:r>
            <a:r>
              <a:rPr lang="en-US" sz="1100" dirty="0" err="1" smtClean="0"/>
              <a:t>erisecegi</a:t>
            </a:r>
            <a:r>
              <a:rPr lang="en-US" sz="1100" dirty="0" smtClean="0"/>
              <a:t> Address Decode </a:t>
            </a:r>
            <a:r>
              <a:rPr lang="en-US" sz="1100" dirty="0" err="1" smtClean="0"/>
              <a:t>edildikten</a:t>
            </a:r>
            <a:r>
              <a:rPr lang="en-US" sz="1100" dirty="0" smtClean="0"/>
              <a:t> </a:t>
            </a:r>
            <a:r>
              <a:rPr lang="en-US" sz="1100" dirty="0" err="1" smtClean="0"/>
              <a:t>sonra</a:t>
            </a:r>
            <a:r>
              <a:rPr lang="en-US" sz="1100" dirty="0" smtClean="0"/>
              <a:t> </a:t>
            </a:r>
            <a:r>
              <a:rPr lang="en-US" sz="1100" dirty="0" err="1" smtClean="0"/>
              <a:t>ortaya</a:t>
            </a:r>
            <a:r>
              <a:rPr lang="en-US" sz="1100" dirty="0" smtClean="0"/>
              <a:t> </a:t>
            </a:r>
            <a:r>
              <a:rPr lang="en-US" sz="1100" dirty="0" err="1" smtClean="0"/>
              <a:t>cikiyor</a:t>
            </a:r>
            <a:r>
              <a:rPr lang="en-US" sz="1100" dirty="0" smtClean="0"/>
              <a:t>. </a:t>
            </a:r>
            <a:r>
              <a:rPr lang="en-US" sz="1100" dirty="0" err="1" smtClean="0"/>
              <a:t>Tabi</a:t>
            </a:r>
            <a:r>
              <a:rPr lang="en-US" sz="1100" dirty="0" smtClean="0"/>
              <a:t> </a:t>
            </a:r>
            <a:r>
              <a:rPr lang="en-US" sz="1100" dirty="0" err="1" smtClean="0"/>
              <a:t>yazma</a:t>
            </a:r>
            <a:r>
              <a:rPr lang="en-US" sz="1100" dirty="0" smtClean="0"/>
              <a:t> da </a:t>
            </a:r>
            <a:r>
              <a:rPr lang="en-US" sz="1100" dirty="0" err="1" smtClean="0"/>
              <a:t>yapilabilir</a:t>
            </a:r>
            <a:r>
              <a:rPr lang="en-US" sz="1100" dirty="0" smtClean="0"/>
              <a:t> </a:t>
            </a:r>
            <a:r>
              <a:rPr lang="en-US" sz="1100" dirty="0" err="1" smtClean="0"/>
              <a:t>okuma</a:t>
            </a:r>
            <a:r>
              <a:rPr lang="en-US" sz="1100" dirty="0" smtClean="0"/>
              <a:t> da. (IOR, IOW)</a:t>
            </a:r>
          </a:p>
          <a:p>
            <a:endParaRPr lang="en-US" sz="1100" dirty="0"/>
          </a:p>
          <a:p>
            <a:r>
              <a:rPr lang="en-US" sz="1100" dirty="0" err="1" smtClean="0"/>
              <a:t>Paralel</a:t>
            </a:r>
            <a:r>
              <a:rPr lang="en-US" sz="1100" dirty="0" smtClean="0"/>
              <a:t> port </a:t>
            </a:r>
            <a:r>
              <a:rPr lang="en-US" sz="1100" dirty="0" err="1" smtClean="0"/>
              <a:t>kesme</a:t>
            </a:r>
            <a:r>
              <a:rPr lang="en-US" sz="1100" dirty="0" smtClean="0"/>
              <a:t> </a:t>
            </a:r>
            <a:r>
              <a:rPr lang="en-US" sz="1100" dirty="0" err="1" smtClean="0"/>
              <a:t>uretebilir</a:t>
            </a:r>
            <a:r>
              <a:rPr lang="en-US" sz="1100" dirty="0" smtClean="0"/>
              <a:t> </a:t>
            </a:r>
            <a:r>
              <a:rPr lang="en-US" sz="1100" dirty="0" err="1" smtClean="0"/>
              <a:t>eger</a:t>
            </a:r>
            <a:r>
              <a:rPr lang="en-US" sz="1100" dirty="0" smtClean="0"/>
              <a:t> </a:t>
            </a:r>
            <a:r>
              <a:rPr lang="en-US" sz="1100" dirty="0" err="1" smtClean="0"/>
              <a:t>siz</a:t>
            </a:r>
            <a:r>
              <a:rPr lang="en-US" sz="1100" dirty="0" smtClean="0"/>
              <a:t> </a:t>
            </a:r>
            <a:r>
              <a:rPr lang="en-US" sz="1100" dirty="0" err="1" smtClean="0"/>
              <a:t>programlarsaniz</a:t>
            </a:r>
            <a:r>
              <a:rPr lang="en-US" sz="1100" dirty="0" smtClean="0"/>
              <a:t>. </a:t>
            </a:r>
            <a:r>
              <a:rPr lang="en-US" sz="1100" dirty="0" err="1" smtClean="0"/>
              <a:t>Mesela</a:t>
            </a:r>
            <a:r>
              <a:rPr lang="en-US" sz="1100" dirty="0" smtClean="0"/>
              <a:t> </a:t>
            </a:r>
            <a:r>
              <a:rPr lang="en-US" sz="1100" dirty="0" err="1" smtClean="0"/>
              <a:t>iste</a:t>
            </a:r>
            <a:r>
              <a:rPr lang="en-US" sz="1100" dirty="0" smtClean="0"/>
              <a:t> </a:t>
            </a:r>
            <a:r>
              <a:rPr lang="en-US" sz="1100" dirty="0" err="1" smtClean="0"/>
              <a:t>yazicidan</a:t>
            </a:r>
            <a:r>
              <a:rPr lang="en-US" sz="1100" dirty="0" smtClean="0"/>
              <a:t> her ACK </a:t>
            </a:r>
            <a:r>
              <a:rPr lang="en-US" sz="1100" dirty="0" err="1" smtClean="0"/>
              <a:t>geldiginde</a:t>
            </a:r>
            <a:r>
              <a:rPr lang="en-US" sz="1100" dirty="0" smtClean="0"/>
              <a:t> </a:t>
            </a:r>
            <a:r>
              <a:rPr lang="en-US" sz="1100" dirty="0" err="1" smtClean="0"/>
              <a:t>kesme</a:t>
            </a:r>
            <a:r>
              <a:rPr lang="en-US" sz="1100" dirty="0" smtClean="0"/>
              <a:t> </a:t>
            </a:r>
            <a:r>
              <a:rPr lang="en-US" sz="1100" dirty="0" err="1" smtClean="0"/>
              <a:t>uret</a:t>
            </a:r>
            <a:r>
              <a:rPr lang="en-US" sz="1100" dirty="0" smtClean="0"/>
              <a:t> </a:t>
            </a:r>
            <a:r>
              <a:rPr lang="en-US" sz="1100" dirty="0" err="1" smtClean="0"/>
              <a:t>seklinde</a:t>
            </a:r>
            <a:r>
              <a:rPr lang="en-US" sz="1100" dirty="0" smtClean="0"/>
              <a:t> </a:t>
            </a:r>
            <a:r>
              <a:rPr lang="en-US" sz="1100" dirty="0" err="1" smtClean="0"/>
              <a:t>programlayabilirsin</a:t>
            </a:r>
            <a:r>
              <a:rPr lang="en-US" sz="1100" dirty="0" smtClean="0"/>
              <a:t>. (IRQ5/7)</a:t>
            </a:r>
          </a:p>
          <a:p>
            <a:endParaRPr lang="en-US" sz="1100" dirty="0"/>
          </a:p>
          <a:p>
            <a:r>
              <a:rPr lang="en-US" sz="1100" dirty="0" err="1" smtClean="0"/>
              <a:t>Tabi</a:t>
            </a:r>
            <a:r>
              <a:rPr lang="en-US" sz="1100" dirty="0" smtClean="0"/>
              <a:t> </a:t>
            </a:r>
            <a:r>
              <a:rPr lang="en-US" sz="1100" dirty="0" err="1" smtClean="0"/>
              <a:t>kesme</a:t>
            </a:r>
            <a:r>
              <a:rPr lang="en-US" sz="1100" dirty="0" smtClean="0"/>
              <a:t> </a:t>
            </a:r>
            <a:r>
              <a:rPr lang="en-US" sz="1100" dirty="0" err="1" smtClean="0"/>
              <a:t>dedigimizde</a:t>
            </a:r>
            <a:r>
              <a:rPr lang="en-US" sz="1100" dirty="0" smtClean="0"/>
              <a:t> </a:t>
            </a:r>
            <a:r>
              <a:rPr lang="en-US" sz="1100" dirty="0" err="1" smtClean="0"/>
              <a:t>bu</a:t>
            </a:r>
            <a:r>
              <a:rPr lang="en-US" sz="1100" dirty="0" smtClean="0"/>
              <a:t> </a:t>
            </a:r>
            <a:r>
              <a:rPr lang="en-US" sz="1100" dirty="0" err="1" smtClean="0"/>
              <a:t>durumda</a:t>
            </a:r>
            <a:r>
              <a:rPr lang="en-US" sz="1100" dirty="0" smtClean="0"/>
              <a:t> </a:t>
            </a:r>
            <a:r>
              <a:rPr lang="en-US" sz="1100" dirty="0" err="1" smtClean="0"/>
              <a:t>yaziciya</a:t>
            </a:r>
            <a:r>
              <a:rPr lang="en-US" sz="1100" dirty="0" smtClean="0"/>
              <a:t> </a:t>
            </a:r>
            <a:r>
              <a:rPr lang="en-US" sz="1100" dirty="0" err="1" smtClean="0"/>
              <a:t>hizmet</a:t>
            </a:r>
            <a:r>
              <a:rPr lang="en-US" sz="1100" dirty="0" smtClean="0"/>
              <a:t> </a:t>
            </a:r>
            <a:r>
              <a:rPr lang="en-US" sz="1100" dirty="0" err="1" smtClean="0"/>
              <a:t>edecek</a:t>
            </a:r>
            <a:r>
              <a:rPr lang="en-US" sz="1100" dirty="0" smtClean="0"/>
              <a:t> </a:t>
            </a:r>
            <a:r>
              <a:rPr lang="en-US" sz="1100" dirty="0" err="1" smtClean="0"/>
              <a:t>bir</a:t>
            </a:r>
            <a:r>
              <a:rPr lang="en-US" sz="1100" dirty="0" smtClean="0"/>
              <a:t> </a:t>
            </a:r>
            <a:r>
              <a:rPr lang="en-US" sz="1100" dirty="0" err="1" smtClean="0"/>
              <a:t>servis</a:t>
            </a:r>
            <a:r>
              <a:rPr lang="en-US" sz="1100" dirty="0" smtClean="0"/>
              <a:t> </a:t>
            </a:r>
            <a:r>
              <a:rPr lang="en-US" sz="1100" dirty="0" err="1" smtClean="0"/>
              <a:t>programinin</a:t>
            </a:r>
            <a:r>
              <a:rPr lang="en-US" sz="1100" dirty="0" smtClean="0"/>
              <a:t> </a:t>
            </a:r>
            <a:r>
              <a:rPr lang="en-US" sz="1100" dirty="0" err="1" smtClean="0"/>
              <a:t>olmasi</a:t>
            </a:r>
            <a:r>
              <a:rPr lang="en-US" sz="1100" dirty="0" smtClean="0"/>
              <a:t> </a:t>
            </a:r>
            <a:r>
              <a:rPr lang="en-US" sz="1100" dirty="0" err="1" smtClean="0"/>
              <a:t>gereklidir</a:t>
            </a:r>
            <a:r>
              <a:rPr lang="en-US" sz="1100" dirty="0" smtClean="0"/>
              <a:t>. </a:t>
            </a:r>
            <a:r>
              <a:rPr lang="en-US" sz="1100" dirty="0" err="1" smtClean="0"/>
              <a:t>Iste</a:t>
            </a:r>
            <a:r>
              <a:rPr lang="en-US" sz="1100" dirty="0" smtClean="0"/>
              <a:t> </a:t>
            </a:r>
            <a:r>
              <a:rPr lang="en-US" sz="1100" dirty="0" err="1" smtClean="0"/>
              <a:t>bu</a:t>
            </a:r>
            <a:r>
              <a:rPr lang="en-US" sz="1100" dirty="0" smtClean="0"/>
              <a:t> </a:t>
            </a:r>
            <a:r>
              <a:rPr lang="en-US" sz="1100" dirty="0" err="1" smtClean="0"/>
              <a:t>programda</a:t>
            </a:r>
            <a:r>
              <a:rPr lang="en-US" sz="1100" dirty="0" smtClean="0"/>
              <a:t> </a:t>
            </a:r>
            <a:r>
              <a:rPr lang="en-US" sz="1100" dirty="0" err="1" smtClean="0"/>
              <a:t>nedir</a:t>
            </a:r>
            <a:r>
              <a:rPr lang="en-US" sz="1100" dirty="0" smtClean="0"/>
              <a:t>? </a:t>
            </a:r>
            <a:r>
              <a:rPr lang="en-US" sz="1100" dirty="0" err="1" smtClean="0"/>
              <a:t>Yazicinin</a:t>
            </a:r>
            <a:r>
              <a:rPr lang="en-US" sz="1100" dirty="0" smtClean="0"/>
              <a:t> </a:t>
            </a:r>
            <a:r>
              <a:rPr lang="en-US" sz="1100" dirty="0" err="1" smtClean="0"/>
              <a:t>suruculeridir</a:t>
            </a:r>
            <a:r>
              <a:rPr lang="en-US" sz="1100" dirty="0" smtClean="0"/>
              <a:t>. (Driver)</a:t>
            </a:r>
          </a:p>
          <a:p>
            <a:endParaRPr lang="en-US" sz="1100" dirty="0"/>
          </a:p>
          <a:p>
            <a:r>
              <a:rPr lang="en-US" sz="1100" dirty="0" err="1" smtClean="0"/>
              <a:t>Yazici</a:t>
            </a:r>
            <a:r>
              <a:rPr lang="en-US" sz="1100" dirty="0" smtClean="0"/>
              <a:t> </a:t>
            </a:r>
            <a:r>
              <a:rPr lang="en-US" sz="1100" dirty="0" err="1" smtClean="0"/>
              <a:t>tarafinda</a:t>
            </a:r>
            <a:r>
              <a:rPr lang="en-US" sz="1100" dirty="0" smtClean="0"/>
              <a:t> da </a:t>
            </a:r>
            <a:r>
              <a:rPr lang="en-US" sz="1100" dirty="0" err="1" smtClean="0"/>
              <a:t>iste</a:t>
            </a:r>
            <a:r>
              <a:rPr lang="en-US" sz="1100" dirty="0" smtClean="0"/>
              <a:t> ACK </a:t>
            </a:r>
            <a:r>
              <a:rPr lang="en-US" sz="1100" dirty="0" err="1" smtClean="0"/>
              <a:t>gonderme</a:t>
            </a:r>
            <a:r>
              <a:rPr lang="en-US" sz="1100" dirty="0" smtClean="0"/>
              <a:t> </a:t>
            </a:r>
            <a:r>
              <a:rPr lang="en-US" sz="1100" dirty="0" err="1" smtClean="0"/>
              <a:t>icin</a:t>
            </a:r>
            <a:r>
              <a:rPr lang="en-US" sz="1100" dirty="0" smtClean="0"/>
              <a:t> </a:t>
            </a:r>
            <a:r>
              <a:rPr lang="en-US" sz="1100" dirty="0" err="1" smtClean="0"/>
              <a:t>veya</a:t>
            </a:r>
            <a:r>
              <a:rPr lang="en-US" sz="1100" dirty="0" smtClean="0"/>
              <a:t> STB </a:t>
            </a:r>
            <a:r>
              <a:rPr lang="en-US" sz="1100" dirty="0" err="1" smtClean="0"/>
              <a:t>sinyalini</a:t>
            </a:r>
            <a:r>
              <a:rPr lang="en-US" sz="1100" dirty="0" smtClean="0"/>
              <a:t> </a:t>
            </a:r>
            <a:r>
              <a:rPr lang="en-US" sz="1100" dirty="0" err="1" smtClean="0"/>
              <a:t>almak</a:t>
            </a:r>
            <a:r>
              <a:rPr lang="en-US" sz="1100" dirty="0" smtClean="0"/>
              <a:t> </a:t>
            </a:r>
            <a:r>
              <a:rPr lang="en-US" sz="1100" dirty="0" err="1" smtClean="0"/>
              <a:t>icin</a:t>
            </a:r>
            <a:r>
              <a:rPr lang="en-US" sz="1100" dirty="0" smtClean="0"/>
              <a:t> vs .. </a:t>
            </a:r>
            <a:r>
              <a:rPr lang="en-US" sz="1100" dirty="0" err="1" smtClean="0"/>
              <a:t>Bir</a:t>
            </a:r>
            <a:r>
              <a:rPr lang="en-US" sz="1100" dirty="0" smtClean="0"/>
              <a:t>  </a:t>
            </a:r>
            <a:r>
              <a:rPr lang="en-US" sz="1100" dirty="0" err="1" smtClean="0"/>
              <a:t>yazilim</a:t>
            </a:r>
            <a:r>
              <a:rPr lang="en-US" sz="1100" dirty="0" smtClean="0"/>
              <a:t> </a:t>
            </a:r>
            <a:r>
              <a:rPr lang="en-US" sz="1100" dirty="0" err="1" smtClean="0"/>
              <a:t>veya</a:t>
            </a:r>
            <a:r>
              <a:rPr lang="en-US" sz="1100" dirty="0" smtClean="0"/>
              <a:t> </a:t>
            </a:r>
            <a:r>
              <a:rPr lang="en-US" sz="1100" dirty="0" err="1" smtClean="0"/>
              <a:t>bir</a:t>
            </a:r>
            <a:r>
              <a:rPr lang="en-US" sz="1100" dirty="0" smtClean="0"/>
              <a:t> </a:t>
            </a:r>
            <a:r>
              <a:rPr lang="en-US" sz="1100" dirty="0" err="1" smtClean="0"/>
              <a:t>donanim</a:t>
            </a:r>
            <a:r>
              <a:rPr lang="en-US" sz="1100" dirty="0" smtClean="0"/>
              <a:t> var.</a:t>
            </a:r>
            <a:endParaRPr lang="en-US" sz="1100" dirty="0"/>
          </a:p>
        </p:txBody>
      </p:sp>
      <p:sp>
        <p:nvSpPr>
          <p:cNvPr id="6" name="Metin kutusu 5"/>
          <p:cNvSpPr txBox="1"/>
          <p:nvPr/>
        </p:nvSpPr>
        <p:spPr>
          <a:xfrm>
            <a:off x="168927" y="5013176"/>
            <a:ext cx="583264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 smtClean="0"/>
              <a:t>Paralel</a:t>
            </a:r>
            <a:r>
              <a:rPr lang="en-US" sz="1100" dirty="0" smtClean="0"/>
              <a:t> porta </a:t>
            </a:r>
            <a:r>
              <a:rPr lang="en-US" sz="1100" dirty="0" err="1" smtClean="0"/>
              <a:t>sadece</a:t>
            </a:r>
            <a:r>
              <a:rPr lang="en-US" sz="1100" dirty="0" smtClean="0"/>
              <a:t> parallel </a:t>
            </a:r>
            <a:r>
              <a:rPr lang="en-US" sz="1100" dirty="0" err="1" smtClean="0"/>
              <a:t>yazici</a:t>
            </a:r>
            <a:r>
              <a:rPr lang="en-US" sz="1100" dirty="0" smtClean="0"/>
              <a:t> </a:t>
            </a:r>
            <a:r>
              <a:rPr lang="en-US" sz="1100" dirty="0" err="1" smtClean="0"/>
              <a:t>baglamiyoruz</a:t>
            </a:r>
            <a:r>
              <a:rPr lang="en-US" sz="1100" dirty="0" smtClean="0"/>
              <a:t> </a:t>
            </a:r>
            <a:r>
              <a:rPr lang="en-US" sz="1100" dirty="0" err="1" smtClean="0"/>
              <a:t>tabiki</a:t>
            </a:r>
            <a:r>
              <a:rPr lang="en-US" sz="1100" dirty="0" smtClean="0"/>
              <a:t>. </a:t>
            </a:r>
            <a:r>
              <a:rPr lang="en-US" sz="1100" dirty="0" err="1" smtClean="0"/>
              <a:t>Iki</a:t>
            </a:r>
            <a:r>
              <a:rPr lang="en-US" sz="1100" dirty="0" smtClean="0"/>
              <a:t> </a:t>
            </a:r>
            <a:r>
              <a:rPr lang="en-US" sz="1100" dirty="0" err="1" smtClean="0"/>
              <a:t>bilgisayar</a:t>
            </a:r>
            <a:r>
              <a:rPr lang="en-US" sz="1100" dirty="0" smtClean="0"/>
              <a:t> parallel </a:t>
            </a:r>
            <a:r>
              <a:rPr lang="en-US" sz="1100" dirty="0" err="1" smtClean="0"/>
              <a:t>portlarla</a:t>
            </a:r>
            <a:r>
              <a:rPr lang="en-US" sz="1100" dirty="0" smtClean="0"/>
              <a:t> </a:t>
            </a:r>
            <a:r>
              <a:rPr lang="en-US" sz="1100" dirty="0" err="1" smtClean="0"/>
              <a:t>nasil</a:t>
            </a:r>
            <a:r>
              <a:rPr lang="en-US" sz="1100" dirty="0" smtClean="0"/>
              <a:t> </a:t>
            </a:r>
            <a:r>
              <a:rPr lang="en-US" sz="1100" dirty="0" err="1" smtClean="0"/>
              <a:t>haberlesiyor</a:t>
            </a:r>
            <a:r>
              <a:rPr lang="en-US" sz="1100" dirty="0" smtClean="0"/>
              <a:t> </a:t>
            </a:r>
            <a:r>
              <a:rPr lang="en-US" sz="1100" dirty="0" err="1" smtClean="0"/>
              <a:t>bunu</a:t>
            </a:r>
            <a:r>
              <a:rPr lang="en-US" sz="1100" dirty="0" smtClean="0"/>
              <a:t> </a:t>
            </a:r>
            <a:r>
              <a:rPr lang="en-US" sz="1100" dirty="0" err="1" smtClean="0"/>
              <a:t>gorecegiz</a:t>
            </a:r>
            <a:r>
              <a:rPr lang="en-US" sz="1100" dirty="0" smtClean="0"/>
              <a:t>. Connector </a:t>
            </a:r>
            <a:r>
              <a:rPr lang="en-US" sz="1100" dirty="0" err="1" smtClean="0"/>
              <a:t>dedigin</a:t>
            </a:r>
            <a:r>
              <a:rPr lang="en-US" sz="1100" dirty="0" smtClean="0"/>
              <a:t> </a:t>
            </a:r>
            <a:r>
              <a:rPr lang="en-US" sz="1100" dirty="0" err="1" smtClean="0"/>
              <a:t>sey</a:t>
            </a:r>
            <a:r>
              <a:rPr lang="en-US" sz="1100" dirty="0" smtClean="0"/>
              <a:t> </a:t>
            </a:r>
            <a:r>
              <a:rPr lang="en-US" sz="1100" dirty="0" err="1" smtClean="0"/>
              <a:t>bir</a:t>
            </a:r>
            <a:r>
              <a:rPr lang="en-US" sz="1100" dirty="0" smtClean="0"/>
              <a:t> </a:t>
            </a:r>
            <a:r>
              <a:rPr lang="en-US" sz="1100" dirty="0" err="1" smtClean="0"/>
              <a:t>tel</a:t>
            </a:r>
            <a:r>
              <a:rPr lang="en-US" sz="1100" dirty="0" smtClean="0"/>
              <a:t> </a:t>
            </a:r>
            <a:r>
              <a:rPr lang="en-US" sz="1100" dirty="0" err="1" smtClean="0"/>
              <a:t>yani</a:t>
            </a:r>
            <a:r>
              <a:rPr lang="en-US" sz="1100" dirty="0" smtClean="0"/>
              <a:t> </a:t>
            </a:r>
            <a:r>
              <a:rPr lang="en-US" sz="1100" dirty="0" err="1" smtClean="0"/>
              <a:t>ordan</a:t>
            </a:r>
            <a:r>
              <a:rPr lang="en-US" sz="1100" dirty="0" smtClean="0"/>
              <a:t> </a:t>
            </a:r>
            <a:r>
              <a:rPr lang="en-US" sz="1100" dirty="0" err="1" smtClean="0"/>
              <a:t>haberlesecekler</a:t>
            </a:r>
            <a:r>
              <a:rPr lang="en-US" sz="1100" dirty="0" smtClean="0"/>
              <a:t> </a:t>
            </a:r>
            <a:r>
              <a:rPr lang="en-US" sz="1100" dirty="0" err="1" smtClean="0"/>
              <a:t>aradaki</a:t>
            </a:r>
            <a:r>
              <a:rPr lang="en-US" sz="1100" dirty="0" smtClean="0"/>
              <a:t> </a:t>
            </a:r>
            <a:r>
              <a:rPr lang="en-US" sz="1100" dirty="0" err="1" smtClean="0"/>
              <a:t>haberlesme</a:t>
            </a:r>
            <a:r>
              <a:rPr lang="en-US" sz="1100" dirty="0" smtClean="0"/>
              <a:t> </a:t>
            </a:r>
            <a:r>
              <a:rPr lang="en-US" sz="1100" dirty="0" err="1" smtClean="0"/>
              <a:t>protokolu</a:t>
            </a:r>
            <a:r>
              <a:rPr lang="en-US" sz="1100" dirty="0" smtClean="0"/>
              <a:t> </a:t>
            </a:r>
            <a:r>
              <a:rPr lang="en-US" sz="1100" dirty="0" err="1" smtClean="0"/>
              <a:t>bilindikten</a:t>
            </a:r>
            <a:r>
              <a:rPr lang="en-US" sz="1100" dirty="0" smtClean="0"/>
              <a:t> </a:t>
            </a:r>
            <a:r>
              <a:rPr lang="en-US" sz="1100" dirty="0" err="1" smtClean="0"/>
              <a:t>sonra</a:t>
            </a:r>
            <a:r>
              <a:rPr lang="en-US" sz="1100" dirty="0" smtClean="0"/>
              <a:t> parallel porta </a:t>
            </a:r>
            <a:r>
              <a:rPr lang="en-US" sz="1100" dirty="0" err="1" smtClean="0"/>
              <a:t>hangi</a:t>
            </a:r>
            <a:r>
              <a:rPr lang="en-US" sz="1100" dirty="0" smtClean="0"/>
              <a:t> </a:t>
            </a:r>
            <a:r>
              <a:rPr lang="en-US" sz="1100" dirty="0" err="1" smtClean="0"/>
              <a:t>cihazin</a:t>
            </a:r>
            <a:r>
              <a:rPr lang="en-US" sz="1100" dirty="0" smtClean="0"/>
              <a:t> </a:t>
            </a:r>
            <a:r>
              <a:rPr lang="en-US" sz="1100" dirty="0" err="1" smtClean="0"/>
              <a:t>baglandiginin</a:t>
            </a:r>
            <a:r>
              <a:rPr lang="en-US" sz="1100" dirty="0" smtClean="0"/>
              <a:t> </a:t>
            </a:r>
            <a:r>
              <a:rPr lang="en-US" sz="1100" dirty="0" err="1" smtClean="0"/>
              <a:t>bir</a:t>
            </a:r>
            <a:r>
              <a:rPr lang="en-US" sz="1100" dirty="0" smtClean="0"/>
              <a:t> </a:t>
            </a:r>
            <a:r>
              <a:rPr lang="en-US" sz="1100" dirty="0" err="1" smtClean="0"/>
              <a:t>onemi</a:t>
            </a:r>
            <a:r>
              <a:rPr lang="en-US" sz="1100" dirty="0" smtClean="0"/>
              <a:t> yok her </a:t>
            </a:r>
            <a:r>
              <a:rPr lang="en-US" sz="1100" dirty="0" err="1" smtClean="0"/>
              <a:t>seyi</a:t>
            </a:r>
            <a:r>
              <a:rPr lang="en-US" sz="1100" dirty="0" smtClean="0"/>
              <a:t> </a:t>
            </a:r>
            <a:r>
              <a:rPr lang="en-US" sz="1100" dirty="0" err="1" smtClean="0"/>
              <a:t>baglayabilirsin</a:t>
            </a:r>
            <a:r>
              <a:rPr lang="en-US" sz="1100" dirty="0" smtClean="0"/>
              <a:t>. </a:t>
            </a:r>
            <a:r>
              <a:rPr lang="en-US" sz="1100" dirty="0" err="1" smtClean="0"/>
              <a:t>Veri</a:t>
            </a:r>
            <a:r>
              <a:rPr lang="en-US" sz="1100" dirty="0" smtClean="0"/>
              <a:t> </a:t>
            </a:r>
            <a:r>
              <a:rPr lang="en-US" sz="1100" dirty="0" err="1" smtClean="0"/>
              <a:t>kaydedicisi</a:t>
            </a:r>
            <a:r>
              <a:rPr lang="en-US" sz="1100" dirty="0" smtClean="0"/>
              <a:t> hem </a:t>
            </a:r>
            <a:r>
              <a:rPr lang="en-US" sz="1100" dirty="0" err="1" smtClean="0"/>
              <a:t>okunabilir</a:t>
            </a:r>
            <a:r>
              <a:rPr lang="en-US" sz="1100" dirty="0" smtClean="0"/>
              <a:t> hem de </a:t>
            </a:r>
            <a:r>
              <a:rPr lang="en-US" sz="1100" dirty="0" err="1" smtClean="0"/>
              <a:t>yazilabilir</a:t>
            </a:r>
            <a:r>
              <a:rPr lang="en-US" sz="1100" dirty="0" smtClean="0"/>
              <a:t> </a:t>
            </a:r>
            <a:r>
              <a:rPr lang="en-US" sz="1100" dirty="0" err="1" smtClean="0"/>
              <a:t>bir</a:t>
            </a:r>
            <a:r>
              <a:rPr lang="en-US" sz="1100" dirty="0" smtClean="0"/>
              <a:t> </a:t>
            </a:r>
            <a:r>
              <a:rPr lang="en-US" sz="1100" dirty="0" err="1" smtClean="0"/>
              <a:t>kaydedicidir</a:t>
            </a:r>
            <a:r>
              <a:rPr lang="en-US" sz="1100" dirty="0" smtClean="0"/>
              <a:t>. Bu </a:t>
            </a:r>
            <a:r>
              <a:rPr lang="en-US" sz="1100" dirty="0" err="1" smtClean="0"/>
              <a:t>neden</a:t>
            </a:r>
            <a:r>
              <a:rPr lang="en-US" sz="1100" dirty="0" smtClean="0"/>
              <a:t> </a:t>
            </a:r>
            <a:r>
              <a:rPr lang="en-US" sz="1100" dirty="0" err="1" smtClean="0"/>
              <a:t>okunabilir</a:t>
            </a:r>
            <a:r>
              <a:rPr lang="en-US" sz="1100" dirty="0" smtClean="0"/>
              <a:t> </a:t>
            </a:r>
            <a:r>
              <a:rPr lang="en-US" sz="1100" dirty="0" err="1" smtClean="0"/>
              <a:t>yapilmis</a:t>
            </a:r>
            <a:r>
              <a:rPr lang="en-US" sz="1100" dirty="0" smtClean="0"/>
              <a:t>? </a:t>
            </a:r>
            <a:r>
              <a:rPr lang="en-US" sz="1100" dirty="0" err="1" smtClean="0"/>
              <a:t>Halbuki</a:t>
            </a:r>
            <a:r>
              <a:rPr lang="en-US" sz="1100" dirty="0"/>
              <a:t> </a:t>
            </a:r>
            <a:r>
              <a:rPr lang="en-US" sz="1100" dirty="0" err="1" smtClean="0"/>
              <a:t>yazici</a:t>
            </a:r>
            <a:r>
              <a:rPr lang="en-US" sz="1100" dirty="0" smtClean="0"/>
              <a:t> </a:t>
            </a:r>
            <a:r>
              <a:rPr lang="en-US" sz="1100" dirty="0" err="1" smtClean="0"/>
              <a:t>bize</a:t>
            </a:r>
            <a:r>
              <a:rPr lang="en-US" sz="1100" dirty="0" smtClean="0"/>
              <a:t> </a:t>
            </a:r>
            <a:r>
              <a:rPr lang="en-US" sz="1100" dirty="0" err="1" smtClean="0"/>
              <a:t>hicbir</a:t>
            </a:r>
            <a:r>
              <a:rPr lang="en-US" sz="1100" dirty="0" smtClean="0"/>
              <a:t> </a:t>
            </a:r>
            <a:r>
              <a:rPr lang="en-US" sz="1100" dirty="0" err="1" smtClean="0"/>
              <a:t>deger</a:t>
            </a:r>
            <a:r>
              <a:rPr lang="en-US" sz="1100" dirty="0" smtClean="0"/>
              <a:t> </a:t>
            </a:r>
            <a:r>
              <a:rPr lang="en-US" sz="1100" dirty="0" err="1" smtClean="0"/>
              <a:t>geri</a:t>
            </a:r>
            <a:r>
              <a:rPr lang="en-US" sz="1100" dirty="0" smtClean="0"/>
              <a:t> </a:t>
            </a:r>
            <a:r>
              <a:rPr lang="en-US" sz="1100" dirty="0" err="1" smtClean="0"/>
              <a:t>dondurmuyor</a:t>
            </a:r>
            <a:r>
              <a:rPr lang="en-US" sz="1100" dirty="0" smtClean="0"/>
              <a:t> </a:t>
            </a:r>
            <a:r>
              <a:rPr lang="en-US" sz="1100" dirty="0" err="1" smtClean="0"/>
              <a:t>yani</a:t>
            </a:r>
            <a:r>
              <a:rPr lang="en-US" sz="1100" dirty="0" smtClean="0"/>
              <a:t> </a:t>
            </a:r>
            <a:r>
              <a:rPr lang="en-US" sz="1100" dirty="0" err="1" smtClean="0"/>
              <a:t>asla</a:t>
            </a:r>
            <a:r>
              <a:rPr lang="en-US" sz="1100" dirty="0" smtClean="0"/>
              <a:t> </a:t>
            </a:r>
            <a:r>
              <a:rPr lang="en-US" sz="1100" dirty="0" err="1" smtClean="0"/>
              <a:t>bunu</a:t>
            </a:r>
            <a:r>
              <a:rPr lang="en-US" sz="1100" dirty="0" smtClean="0"/>
              <a:t> </a:t>
            </a:r>
            <a:r>
              <a:rPr lang="en-US" sz="1100" dirty="0" err="1" smtClean="0"/>
              <a:t>okuyacak</a:t>
            </a:r>
            <a:r>
              <a:rPr lang="en-US" sz="1100" dirty="0" smtClean="0"/>
              <a:t> </a:t>
            </a:r>
            <a:r>
              <a:rPr lang="en-US" sz="1100" dirty="0" err="1" smtClean="0"/>
              <a:t>bir</a:t>
            </a:r>
            <a:r>
              <a:rPr lang="en-US" sz="1100" dirty="0" smtClean="0"/>
              <a:t> </a:t>
            </a:r>
            <a:r>
              <a:rPr lang="en-US" sz="1100" dirty="0" err="1" smtClean="0"/>
              <a:t>sey</a:t>
            </a:r>
            <a:r>
              <a:rPr lang="en-US" sz="1100" dirty="0" smtClean="0"/>
              <a:t> yok </a:t>
            </a:r>
            <a:r>
              <a:rPr lang="en-US" sz="1100" dirty="0" err="1" smtClean="0"/>
              <a:t>neden</a:t>
            </a:r>
            <a:r>
              <a:rPr lang="en-US" sz="1100" dirty="0" smtClean="0"/>
              <a:t> </a:t>
            </a:r>
            <a:r>
              <a:rPr lang="en-US" sz="1100" dirty="0" err="1" smtClean="0"/>
              <a:t>var</a:t>
            </a:r>
            <a:r>
              <a:rPr lang="en-US" sz="1100" dirty="0" smtClean="0"/>
              <a:t> </a:t>
            </a:r>
            <a:r>
              <a:rPr lang="en-US" sz="1100" dirty="0" err="1" smtClean="0"/>
              <a:t>bu</a:t>
            </a:r>
            <a:r>
              <a:rPr lang="en-US" sz="1100" dirty="0" smtClean="0"/>
              <a:t>? </a:t>
            </a:r>
            <a:r>
              <a:rPr lang="en-US" sz="1100" dirty="0" err="1" smtClean="0"/>
              <a:t>Bilinmiyor</a:t>
            </a:r>
            <a:r>
              <a:rPr lang="en-US" sz="1100" dirty="0"/>
              <a:t> </a:t>
            </a:r>
            <a:r>
              <a:rPr lang="en-US" sz="1100" dirty="0" smtClean="0"/>
              <a:t>:D </a:t>
            </a:r>
            <a:r>
              <a:rPr lang="en-US" sz="1100" dirty="0" err="1" smtClean="0"/>
              <a:t>Simdi</a:t>
            </a:r>
            <a:r>
              <a:rPr lang="en-US" sz="1100" dirty="0" smtClean="0"/>
              <a:t> </a:t>
            </a:r>
            <a:r>
              <a:rPr lang="en-US" sz="1100" dirty="0" err="1" smtClean="0"/>
              <a:t>karsi</a:t>
            </a:r>
            <a:r>
              <a:rPr lang="en-US" sz="1100" dirty="0" smtClean="0"/>
              <a:t> </a:t>
            </a:r>
            <a:r>
              <a:rPr lang="en-US" sz="1100" dirty="0" err="1" smtClean="0"/>
              <a:t>tarafta</a:t>
            </a:r>
            <a:r>
              <a:rPr lang="en-US" sz="1100" dirty="0" smtClean="0"/>
              <a:t> </a:t>
            </a:r>
            <a:r>
              <a:rPr lang="en-US" sz="1100" dirty="0" err="1" smtClean="0"/>
              <a:t>bir</a:t>
            </a:r>
            <a:r>
              <a:rPr lang="en-US" sz="1100" dirty="0" smtClean="0"/>
              <a:t> </a:t>
            </a:r>
            <a:r>
              <a:rPr lang="en-US" sz="1100" dirty="0" err="1" smtClean="0"/>
              <a:t>yazici</a:t>
            </a:r>
            <a:r>
              <a:rPr lang="en-US" sz="1100" dirty="0" smtClean="0"/>
              <a:t> </a:t>
            </a:r>
            <a:r>
              <a:rPr lang="en-US" sz="1100" dirty="0" err="1" smtClean="0"/>
              <a:t>oldugunu</a:t>
            </a:r>
            <a:r>
              <a:rPr lang="en-US" sz="1100" dirty="0" smtClean="0"/>
              <a:t> </a:t>
            </a:r>
            <a:r>
              <a:rPr lang="en-US" sz="1100" dirty="0" err="1" smtClean="0"/>
              <a:t>dusunme</a:t>
            </a:r>
            <a:r>
              <a:rPr lang="en-US" sz="1100" dirty="0" smtClean="0"/>
              <a:t> </a:t>
            </a:r>
            <a:r>
              <a:rPr lang="en-US" sz="1100" dirty="0" err="1" smtClean="0"/>
              <a:t>karsi</a:t>
            </a:r>
            <a:r>
              <a:rPr lang="en-US" sz="1100" dirty="0" smtClean="0"/>
              <a:t> </a:t>
            </a:r>
            <a:r>
              <a:rPr lang="en-US" sz="1100" dirty="0" err="1" smtClean="0"/>
              <a:t>tarafta</a:t>
            </a:r>
            <a:r>
              <a:rPr lang="en-US" sz="1100" dirty="0" smtClean="0"/>
              <a:t> da </a:t>
            </a:r>
            <a:r>
              <a:rPr lang="en-US" sz="1100" dirty="0" err="1" smtClean="0"/>
              <a:t>bir</a:t>
            </a:r>
            <a:r>
              <a:rPr lang="en-US" sz="1100" dirty="0" smtClean="0"/>
              <a:t> PC </a:t>
            </a:r>
            <a:r>
              <a:rPr lang="en-US" sz="1100" dirty="0" err="1" smtClean="0"/>
              <a:t>var</a:t>
            </a:r>
            <a:r>
              <a:rPr lang="en-US" sz="1100" dirty="0" smtClean="0"/>
              <a:t> </a:t>
            </a:r>
            <a:r>
              <a:rPr lang="en-US" sz="1100" dirty="0" err="1" smtClean="0"/>
              <a:t>mesela</a:t>
            </a:r>
            <a:r>
              <a:rPr lang="en-US" sz="1100" dirty="0" smtClean="0"/>
              <a:t> </a:t>
            </a:r>
            <a:r>
              <a:rPr lang="en-US" sz="1100" dirty="0" err="1" smtClean="0"/>
              <a:t>yani</a:t>
            </a:r>
            <a:r>
              <a:rPr lang="en-US" sz="1100" dirty="0" smtClean="0"/>
              <a:t> </a:t>
            </a:r>
            <a:r>
              <a:rPr lang="en-US" sz="1100" dirty="0" err="1" smtClean="0"/>
              <a:t>bize</a:t>
            </a:r>
            <a:r>
              <a:rPr lang="en-US" sz="1100" dirty="0" smtClean="0"/>
              <a:t> very </a:t>
            </a:r>
            <a:r>
              <a:rPr lang="en-US" sz="1100" dirty="0" err="1" smtClean="0"/>
              <a:t>gonderebilecek</a:t>
            </a:r>
            <a:r>
              <a:rPr lang="en-US" sz="1100" dirty="0" smtClean="0"/>
              <a:t> </a:t>
            </a:r>
            <a:r>
              <a:rPr lang="en-US" sz="1100" dirty="0" err="1" smtClean="0"/>
              <a:t>bir</a:t>
            </a:r>
            <a:r>
              <a:rPr lang="en-US" sz="1100" dirty="0" smtClean="0"/>
              <a:t> </a:t>
            </a:r>
            <a:r>
              <a:rPr lang="en-US" sz="1100" dirty="0" err="1" smtClean="0"/>
              <a:t>sey</a:t>
            </a:r>
            <a:r>
              <a:rPr lang="en-US" sz="1100" dirty="0" smtClean="0"/>
              <a:t>. </a:t>
            </a:r>
            <a:r>
              <a:rPr lang="en-US" sz="1100" dirty="0" err="1" smtClean="0"/>
              <a:t>Simdi</a:t>
            </a:r>
            <a:r>
              <a:rPr lang="en-US" sz="1100" dirty="0" smtClean="0"/>
              <a:t> </a:t>
            </a:r>
            <a:r>
              <a:rPr lang="en-US" sz="1100" dirty="0" err="1" smtClean="0"/>
              <a:t>dusunelim</a:t>
            </a:r>
            <a:r>
              <a:rPr lang="en-US" sz="1100" dirty="0" smtClean="0"/>
              <a:t> </a:t>
            </a:r>
            <a:r>
              <a:rPr lang="en-US" sz="1100" dirty="0" err="1" smtClean="0"/>
              <a:t>ki</a:t>
            </a:r>
            <a:r>
              <a:rPr lang="en-US" sz="1100" dirty="0" smtClean="0"/>
              <a:t> biz </a:t>
            </a:r>
            <a:r>
              <a:rPr lang="en-US" sz="1100" dirty="0" err="1" smtClean="0"/>
              <a:t>bir</a:t>
            </a:r>
            <a:r>
              <a:rPr lang="en-US" sz="1100" dirty="0" smtClean="0"/>
              <a:t> </a:t>
            </a:r>
            <a:r>
              <a:rPr lang="en-US" sz="1100" dirty="0" err="1" smtClean="0"/>
              <a:t>sey</a:t>
            </a:r>
            <a:r>
              <a:rPr lang="en-US" sz="1100" dirty="0" smtClean="0"/>
              <a:t> </a:t>
            </a:r>
            <a:r>
              <a:rPr lang="en-US" sz="1100" dirty="0" err="1" smtClean="0"/>
              <a:t>gonderdik</a:t>
            </a:r>
            <a:r>
              <a:rPr lang="en-US" sz="1100" dirty="0" smtClean="0"/>
              <a:t> </a:t>
            </a:r>
            <a:r>
              <a:rPr lang="en-US" sz="1100" dirty="0" err="1" smtClean="0"/>
              <a:t>iste</a:t>
            </a:r>
            <a:r>
              <a:rPr lang="en-US" sz="1100" dirty="0" smtClean="0"/>
              <a:t> </a:t>
            </a:r>
            <a:r>
              <a:rPr lang="en-US" sz="1100" dirty="0" err="1" smtClean="0"/>
              <a:t>karsidan</a:t>
            </a:r>
            <a:r>
              <a:rPr lang="en-US" sz="1100" dirty="0" smtClean="0"/>
              <a:t> da </a:t>
            </a:r>
            <a:r>
              <a:rPr lang="en-US" sz="1100" dirty="0" err="1" smtClean="0"/>
              <a:t>bize</a:t>
            </a:r>
            <a:r>
              <a:rPr lang="en-US" sz="1100" dirty="0" smtClean="0"/>
              <a:t> </a:t>
            </a:r>
            <a:r>
              <a:rPr lang="en-US" sz="1100" dirty="0" err="1" smtClean="0"/>
              <a:t>bir</a:t>
            </a:r>
            <a:r>
              <a:rPr lang="en-US" sz="1100" dirty="0" smtClean="0"/>
              <a:t> </a:t>
            </a:r>
            <a:r>
              <a:rPr lang="en-US" sz="1100" dirty="0" err="1" smtClean="0"/>
              <a:t>veri</a:t>
            </a:r>
            <a:r>
              <a:rPr lang="en-US" sz="1100" dirty="0" smtClean="0"/>
              <a:t> </a:t>
            </a:r>
            <a:r>
              <a:rPr lang="en-US" sz="1100" dirty="0" err="1" smtClean="0"/>
              <a:t>geldi</a:t>
            </a:r>
            <a:r>
              <a:rPr lang="en-US" sz="1100" dirty="0" smtClean="0"/>
              <a:t>. </a:t>
            </a:r>
            <a:r>
              <a:rPr lang="en-US" sz="1100" dirty="0" err="1" smtClean="0"/>
              <a:t>Gelen</a:t>
            </a:r>
            <a:r>
              <a:rPr lang="en-US" sz="1100" dirty="0" smtClean="0"/>
              <a:t> </a:t>
            </a:r>
            <a:r>
              <a:rPr lang="en-US" sz="1100" dirty="0" err="1" smtClean="0"/>
              <a:t>verideki</a:t>
            </a:r>
            <a:r>
              <a:rPr lang="en-US" sz="1100" dirty="0" smtClean="0"/>
              <a:t> </a:t>
            </a:r>
            <a:r>
              <a:rPr lang="en-US" sz="1100" dirty="0" err="1" smtClean="0"/>
              <a:t>bitler</a:t>
            </a:r>
            <a:r>
              <a:rPr lang="en-US" sz="1100" dirty="0" smtClean="0"/>
              <a:t> direct </a:t>
            </a:r>
            <a:r>
              <a:rPr lang="en-US" sz="1100" dirty="0" err="1" smtClean="0"/>
              <a:t>olarak</a:t>
            </a:r>
            <a:r>
              <a:rPr lang="en-US" sz="1100" dirty="0" smtClean="0"/>
              <a:t> </a:t>
            </a:r>
            <a:r>
              <a:rPr lang="en-US" sz="1100" dirty="0" err="1" smtClean="0"/>
              <a:t>bizim</a:t>
            </a:r>
            <a:r>
              <a:rPr lang="en-US" sz="1100" dirty="0" smtClean="0"/>
              <a:t> data </a:t>
            </a:r>
            <a:r>
              <a:rPr lang="en-US" sz="1100" dirty="0" err="1" smtClean="0"/>
              <a:t>registerimiza</a:t>
            </a:r>
            <a:r>
              <a:rPr lang="en-US" sz="1100" dirty="0" smtClean="0"/>
              <a:t> </a:t>
            </a:r>
            <a:r>
              <a:rPr lang="en-US" sz="1100" dirty="0" err="1" smtClean="0"/>
              <a:t>yazilmiyor</a:t>
            </a:r>
            <a:r>
              <a:rPr lang="en-US" sz="1100" dirty="0" smtClean="0"/>
              <a:t>. </a:t>
            </a:r>
            <a:r>
              <a:rPr lang="en-US" sz="1100" dirty="0" err="1" smtClean="0"/>
              <a:t>Orda</a:t>
            </a:r>
            <a:r>
              <a:rPr lang="en-US" sz="1100" dirty="0" smtClean="0"/>
              <a:t> </a:t>
            </a:r>
            <a:r>
              <a:rPr lang="en-US" sz="1100" dirty="0" err="1" smtClean="0"/>
              <a:t>onceden</a:t>
            </a:r>
            <a:r>
              <a:rPr lang="en-US" sz="1100" dirty="0" smtClean="0"/>
              <a:t> </a:t>
            </a:r>
            <a:r>
              <a:rPr lang="en-US" sz="1100" dirty="0" err="1" smtClean="0"/>
              <a:t>olan</a:t>
            </a:r>
            <a:r>
              <a:rPr lang="en-US" sz="1100" dirty="0" smtClean="0"/>
              <a:t> </a:t>
            </a:r>
            <a:r>
              <a:rPr lang="en-US" sz="1100" dirty="0" err="1" smtClean="0"/>
              <a:t>degerler</a:t>
            </a:r>
            <a:r>
              <a:rPr lang="en-US" sz="1100" dirty="0" smtClean="0"/>
              <a:t> </a:t>
            </a:r>
            <a:r>
              <a:rPr lang="en-US" sz="1100" dirty="0" err="1" smtClean="0"/>
              <a:t>ile</a:t>
            </a:r>
            <a:r>
              <a:rPr lang="en-US" sz="1100" dirty="0" smtClean="0"/>
              <a:t> </a:t>
            </a:r>
            <a:r>
              <a:rPr lang="en-US" sz="1100" dirty="0" err="1" smtClean="0"/>
              <a:t>yeni</a:t>
            </a:r>
            <a:r>
              <a:rPr lang="en-US" sz="1100" dirty="0" smtClean="0"/>
              <a:t> </a:t>
            </a:r>
            <a:r>
              <a:rPr lang="en-US" sz="1100" dirty="0" err="1" smtClean="0"/>
              <a:t>gelen</a:t>
            </a:r>
            <a:r>
              <a:rPr lang="en-US" sz="1100" dirty="0" smtClean="0"/>
              <a:t> </a:t>
            </a:r>
            <a:r>
              <a:rPr lang="en-US" sz="1100" dirty="0" err="1" smtClean="0"/>
              <a:t>degerlerin</a:t>
            </a:r>
            <a:r>
              <a:rPr lang="en-US" sz="1100" dirty="0" smtClean="0"/>
              <a:t> OR </a:t>
            </a:r>
            <a:r>
              <a:rPr lang="en-US" sz="1100" dirty="0" err="1" smtClean="0"/>
              <a:t>lanmis</a:t>
            </a:r>
            <a:r>
              <a:rPr lang="en-US" sz="1100" dirty="0" smtClean="0"/>
              <a:t> </a:t>
            </a:r>
            <a:r>
              <a:rPr lang="en-US" sz="1100" dirty="0" err="1" smtClean="0"/>
              <a:t>halini</a:t>
            </a:r>
            <a:r>
              <a:rPr lang="en-US" sz="1100" dirty="0" smtClean="0"/>
              <a:t> </a:t>
            </a:r>
            <a:r>
              <a:rPr lang="en-US" sz="1100" dirty="0" err="1" smtClean="0"/>
              <a:t>okuyoruz</a:t>
            </a:r>
            <a:r>
              <a:rPr lang="en-US" sz="1100" dirty="0"/>
              <a:t> </a:t>
            </a:r>
            <a:r>
              <a:rPr lang="en-US" sz="1100" dirty="0" smtClean="0"/>
              <a:t>biz. </a:t>
            </a:r>
            <a:r>
              <a:rPr lang="en-US" sz="1100" dirty="0" err="1" smtClean="0"/>
              <a:t>Degisik</a:t>
            </a:r>
            <a:r>
              <a:rPr lang="en-US" sz="1100" dirty="0" smtClean="0"/>
              <a:t> </a:t>
            </a:r>
            <a:r>
              <a:rPr lang="en-US" sz="1100" dirty="0" err="1" smtClean="0"/>
              <a:t>bir</a:t>
            </a:r>
            <a:r>
              <a:rPr lang="en-US" sz="1100" dirty="0" smtClean="0"/>
              <a:t> </a:t>
            </a:r>
            <a:r>
              <a:rPr lang="en-US" sz="1100" dirty="0" err="1" smtClean="0"/>
              <a:t>sey</a:t>
            </a:r>
            <a:r>
              <a:rPr lang="en-US" sz="1100" dirty="0" smtClean="0"/>
              <a:t> :D </a:t>
            </a:r>
            <a:r>
              <a:rPr lang="en-US" sz="1100" dirty="0" err="1" smtClean="0"/>
              <a:t>Karsi</a:t>
            </a:r>
            <a:r>
              <a:rPr lang="en-US" sz="1100" dirty="0" smtClean="0"/>
              <a:t> </a:t>
            </a:r>
            <a:r>
              <a:rPr lang="en-US" sz="1100" dirty="0" err="1" smtClean="0"/>
              <a:t>taraftan</a:t>
            </a:r>
            <a:r>
              <a:rPr lang="en-US" sz="1100" dirty="0" smtClean="0"/>
              <a:t> </a:t>
            </a:r>
            <a:r>
              <a:rPr lang="en-US" sz="1100" dirty="0" err="1" smtClean="0"/>
              <a:t>gelen</a:t>
            </a:r>
            <a:r>
              <a:rPr lang="en-US" sz="1100" dirty="0" smtClean="0"/>
              <a:t> </a:t>
            </a:r>
            <a:r>
              <a:rPr lang="en-US" sz="1100" dirty="0" err="1" smtClean="0"/>
              <a:t>verinin</a:t>
            </a:r>
            <a:r>
              <a:rPr lang="en-US" sz="1100" dirty="0" smtClean="0"/>
              <a:t> </a:t>
            </a:r>
            <a:r>
              <a:rPr lang="en-US" sz="1100" dirty="0" err="1" smtClean="0"/>
              <a:t>dogru</a:t>
            </a:r>
            <a:r>
              <a:rPr lang="en-US" sz="1100" dirty="0" smtClean="0"/>
              <a:t> </a:t>
            </a:r>
            <a:r>
              <a:rPr lang="en-US" sz="1100" dirty="0" err="1" smtClean="0"/>
              <a:t>okunabilmesi</a:t>
            </a:r>
            <a:r>
              <a:rPr lang="en-US" sz="1100" dirty="0" smtClean="0"/>
              <a:t> </a:t>
            </a:r>
            <a:r>
              <a:rPr lang="en-US" sz="1100" dirty="0" err="1" smtClean="0"/>
              <a:t>icin</a:t>
            </a:r>
            <a:r>
              <a:rPr lang="en-US" sz="1100" dirty="0" smtClean="0"/>
              <a:t> Data </a:t>
            </a:r>
            <a:r>
              <a:rPr lang="en-US" sz="1100" dirty="0" err="1" smtClean="0"/>
              <a:t>register’in</a:t>
            </a:r>
            <a:r>
              <a:rPr lang="en-US" sz="1100" dirty="0" smtClean="0"/>
              <a:t> </a:t>
            </a:r>
            <a:r>
              <a:rPr lang="en-US" sz="1100" dirty="0" err="1" smtClean="0"/>
              <a:t>onceki</a:t>
            </a:r>
            <a:r>
              <a:rPr lang="en-US" sz="1100" dirty="0" smtClean="0"/>
              <a:t> </a:t>
            </a:r>
            <a:r>
              <a:rPr lang="en-US" sz="1100" dirty="0" err="1" smtClean="0"/>
              <a:t>degerlerinin</a:t>
            </a:r>
            <a:r>
              <a:rPr lang="en-US" sz="1100" dirty="0" smtClean="0"/>
              <a:t> </a:t>
            </a:r>
            <a:r>
              <a:rPr lang="en-US" sz="1100" dirty="0" err="1" smtClean="0"/>
              <a:t>hepsi</a:t>
            </a:r>
            <a:r>
              <a:rPr lang="en-US" sz="1100" dirty="0" smtClean="0"/>
              <a:t> 0 </a:t>
            </a:r>
            <a:r>
              <a:rPr lang="en-US" sz="1100" dirty="0" err="1" smtClean="0"/>
              <a:t>olmasi</a:t>
            </a:r>
            <a:r>
              <a:rPr lang="en-US" sz="1100" dirty="0" smtClean="0"/>
              <a:t> </a:t>
            </a:r>
            <a:r>
              <a:rPr lang="en-US" sz="1100" dirty="0" err="1" smtClean="0"/>
              <a:t>gerekki</a:t>
            </a:r>
            <a:r>
              <a:rPr lang="en-US" sz="1100" dirty="0" smtClean="0"/>
              <a:t> OR </a:t>
            </a:r>
            <a:r>
              <a:rPr lang="en-US" sz="1100" dirty="0" err="1" smtClean="0"/>
              <a:t>yapildiginda</a:t>
            </a:r>
            <a:r>
              <a:rPr lang="en-US" sz="1100" dirty="0" smtClean="0"/>
              <a:t> </a:t>
            </a:r>
            <a:r>
              <a:rPr lang="en-US" sz="1100" dirty="0" err="1" smtClean="0"/>
              <a:t>degerler</a:t>
            </a:r>
            <a:r>
              <a:rPr lang="en-US" sz="1100" dirty="0" smtClean="0"/>
              <a:t> </a:t>
            </a:r>
            <a:r>
              <a:rPr lang="en-US" sz="1100" dirty="0" err="1" smtClean="0"/>
              <a:t>degismesin</a:t>
            </a:r>
            <a:r>
              <a:rPr lang="en-US" sz="1100" dirty="0" smtClean="0"/>
              <a:t> </a:t>
            </a:r>
            <a:r>
              <a:rPr lang="en-US" sz="1100" dirty="0" err="1" smtClean="0"/>
              <a:t>ve</a:t>
            </a:r>
            <a:r>
              <a:rPr lang="en-US" sz="1100" dirty="0" smtClean="0"/>
              <a:t> </a:t>
            </a:r>
            <a:r>
              <a:rPr lang="en-US" sz="1100" dirty="0" err="1" smtClean="0"/>
              <a:t>dogru</a:t>
            </a:r>
            <a:r>
              <a:rPr lang="en-US" sz="1100" dirty="0" smtClean="0"/>
              <a:t> </a:t>
            </a:r>
            <a:r>
              <a:rPr lang="en-US" sz="1100" dirty="0" err="1" smtClean="0"/>
              <a:t>okunabilsin</a:t>
            </a:r>
            <a:r>
              <a:rPr lang="en-US" sz="1100" dirty="0" smtClean="0"/>
              <a:t>. Durum </a:t>
            </a:r>
            <a:r>
              <a:rPr lang="en-US" sz="1100" dirty="0" err="1" smtClean="0"/>
              <a:t>kaydedicisinin</a:t>
            </a:r>
            <a:r>
              <a:rPr lang="en-US" sz="1100" dirty="0" smtClean="0"/>
              <a:t> </a:t>
            </a:r>
            <a:r>
              <a:rPr lang="en-US" sz="1100" dirty="0" err="1" smtClean="0"/>
              <a:t>bitleri</a:t>
            </a:r>
            <a:r>
              <a:rPr lang="en-US" sz="1100" dirty="0" smtClean="0"/>
              <a:t> </a:t>
            </a:r>
            <a:r>
              <a:rPr lang="en-US" sz="1100" dirty="0" err="1" smtClean="0"/>
              <a:t>sadece</a:t>
            </a:r>
            <a:r>
              <a:rPr lang="en-US" sz="1100" dirty="0" smtClean="0"/>
              <a:t> </a:t>
            </a:r>
            <a:r>
              <a:rPr lang="en-US" sz="1100" dirty="0" err="1" smtClean="0"/>
              <a:t>okunabilir</a:t>
            </a:r>
            <a:r>
              <a:rPr lang="en-US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3456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0070C0"/>
                </a:solidFill>
              </a:rPr>
              <a:t>Paralel Arayüzün Yapısı</a:t>
            </a:r>
            <a:r>
              <a:rPr lang="en-US" dirty="0" smtClean="0">
                <a:solidFill>
                  <a:srgbClr val="0070C0"/>
                </a:solidFill>
              </a:rPr>
              <a:t> (</a:t>
            </a:r>
            <a:r>
              <a:rPr lang="en-US" dirty="0" err="1" smtClean="0">
                <a:solidFill>
                  <a:srgbClr val="0070C0"/>
                </a:solidFill>
              </a:rPr>
              <a:t>devam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  <a:endParaRPr lang="tr-TR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PC’de</a:t>
            </a:r>
            <a:r>
              <a:rPr lang="en-US" dirty="0" smtClean="0"/>
              <a:t> </a:t>
            </a:r>
            <a:r>
              <a:rPr lang="en-US" dirty="0" err="1" smtClean="0"/>
              <a:t>birden</a:t>
            </a:r>
            <a:r>
              <a:rPr lang="en-US" dirty="0" smtClean="0"/>
              <a:t> </a:t>
            </a:r>
            <a:r>
              <a:rPr lang="en-US" dirty="0" err="1" smtClean="0"/>
              <a:t>fazla</a:t>
            </a:r>
            <a:r>
              <a:rPr lang="en-US" dirty="0" smtClean="0"/>
              <a:t> parallel port </a:t>
            </a:r>
            <a:r>
              <a:rPr lang="en-US" dirty="0" err="1" smtClean="0"/>
              <a:t>olabilir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arayuzun</a:t>
            </a:r>
            <a:r>
              <a:rPr lang="en-US" dirty="0" smtClean="0"/>
              <a:t> </a:t>
            </a:r>
            <a:r>
              <a:rPr lang="en-US" dirty="0" err="1"/>
              <a:t>yaziciya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gondermek</a:t>
            </a:r>
            <a:r>
              <a:rPr lang="en-US" dirty="0"/>
              <a:t> </a:t>
            </a:r>
            <a:r>
              <a:rPr lang="tr-TR" dirty="0" smtClean="0"/>
              <a:t>gibi tek bir </a:t>
            </a:r>
            <a:r>
              <a:rPr lang="en-US" dirty="0" err="1" smtClean="0"/>
              <a:t>standart</a:t>
            </a:r>
            <a:r>
              <a:rPr lang="en-US" dirty="0" smtClean="0"/>
              <a:t> </a:t>
            </a:r>
            <a:r>
              <a:rPr lang="en-US" dirty="0" err="1" smtClean="0"/>
              <a:t>gorevi</a:t>
            </a:r>
            <a:r>
              <a:rPr lang="en-US" dirty="0" smtClean="0"/>
              <a:t> </a:t>
            </a:r>
            <a:r>
              <a:rPr lang="en-US" dirty="0" err="1" smtClean="0"/>
              <a:t>oldugu</a:t>
            </a:r>
            <a:r>
              <a:rPr lang="en-US" dirty="0" smtClean="0"/>
              <a:t> </a:t>
            </a:r>
            <a:r>
              <a:rPr lang="en-US" dirty="0" err="1" smtClean="0"/>
              <a:t>icin</a:t>
            </a:r>
            <a:r>
              <a:rPr lang="en-US" dirty="0" smtClean="0"/>
              <a:t> </a:t>
            </a:r>
            <a:r>
              <a:rPr lang="en-US" b="1" dirty="0" err="1" smtClean="0"/>
              <a:t>basit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yapiya</a:t>
            </a:r>
            <a:r>
              <a:rPr lang="en-US" dirty="0" smtClean="0"/>
              <a:t> </a:t>
            </a:r>
            <a:r>
              <a:rPr lang="en-US" dirty="0" err="1" smtClean="0"/>
              <a:t>sahiptir</a:t>
            </a:r>
            <a:endParaRPr lang="en-US" dirty="0" smtClean="0"/>
          </a:p>
          <a:p>
            <a:r>
              <a:rPr lang="en-US" b="1" dirty="0" err="1" smtClean="0"/>
              <a:t>Paralel</a:t>
            </a:r>
            <a:r>
              <a:rPr lang="en-US" b="1" dirty="0" smtClean="0"/>
              <a:t> </a:t>
            </a:r>
            <a:r>
              <a:rPr lang="en-US" b="1" dirty="0" err="1" smtClean="0"/>
              <a:t>arayuz</a:t>
            </a:r>
            <a:r>
              <a:rPr lang="en-US" b="1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b="1" dirty="0" smtClean="0"/>
              <a:t>PC </a:t>
            </a:r>
            <a:r>
              <a:rPr lang="en-US" b="1" dirty="0" err="1" smtClean="0"/>
              <a:t>sistem</a:t>
            </a:r>
            <a:r>
              <a:rPr lang="en-US" b="1" dirty="0" smtClean="0"/>
              <a:t> </a:t>
            </a:r>
            <a:r>
              <a:rPr lang="en-US" b="1" dirty="0" err="1" smtClean="0"/>
              <a:t>yolu</a:t>
            </a:r>
            <a:r>
              <a:rPr lang="en-US" b="1" dirty="0" smtClean="0"/>
              <a:t> </a:t>
            </a:r>
            <a:r>
              <a:rPr lang="en-US" dirty="0" smtClean="0"/>
              <a:t>(system bus) </a:t>
            </a:r>
            <a:r>
              <a:rPr lang="en-US" dirty="0" err="1" smtClean="0"/>
              <a:t>arasinda</a:t>
            </a:r>
            <a:r>
              <a:rPr lang="en-US" dirty="0" smtClean="0"/>
              <a:t> </a:t>
            </a:r>
            <a:r>
              <a:rPr lang="en-US" b="1" dirty="0" smtClean="0"/>
              <a:t>PC </a:t>
            </a:r>
            <a:r>
              <a:rPr lang="en-US" b="1" dirty="0" err="1" smtClean="0"/>
              <a:t>arayuzu</a:t>
            </a:r>
            <a:r>
              <a:rPr lang="en-US" b="1" dirty="0" smtClean="0"/>
              <a:t> </a:t>
            </a:r>
            <a:r>
              <a:rPr lang="en-US" dirty="0" smtClean="0"/>
              <a:t>(PC Interface) </a:t>
            </a:r>
            <a:r>
              <a:rPr lang="en-US" dirty="0" err="1" smtClean="0"/>
              <a:t>bulunur</a:t>
            </a:r>
            <a:endParaRPr lang="tr-TR" dirty="0" smtClean="0"/>
          </a:p>
          <a:p>
            <a:pPr lvl="1"/>
            <a:r>
              <a:rPr lang="tr-TR" dirty="0" smtClean="0"/>
              <a:t>PC arayüzü </a:t>
            </a:r>
            <a:r>
              <a:rPr lang="tr-TR" b="1" dirty="0" smtClean="0"/>
              <a:t>8 bit </a:t>
            </a:r>
            <a:r>
              <a:rPr lang="tr-TR" dirty="0" smtClean="0"/>
              <a:t>uzunluğunda bir veri yoluna sahiptir</a:t>
            </a:r>
            <a:endParaRPr lang="en-US" dirty="0" smtClean="0"/>
          </a:p>
          <a:p>
            <a:pPr lvl="1"/>
            <a:r>
              <a:rPr lang="en-US" dirty="0" err="1" smtClean="0"/>
              <a:t>Veri</a:t>
            </a:r>
            <a:r>
              <a:rPr lang="en-US" dirty="0" smtClean="0"/>
              <a:t>, </a:t>
            </a:r>
            <a:r>
              <a:rPr lang="en-US" dirty="0" err="1" smtClean="0"/>
              <a:t>yaziciya</a:t>
            </a:r>
            <a:r>
              <a:rPr lang="en-US" dirty="0" smtClean="0"/>
              <a:t> her </a:t>
            </a:r>
            <a:r>
              <a:rPr lang="en-US" dirty="0" err="1" smtClean="0"/>
              <a:t>defasinda</a:t>
            </a:r>
            <a:r>
              <a:rPr lang="en-US" dirty="0" smtClean="0"/>
              <a:t> </a:t>
            </a:r>
            <a:r>
              <a:rPr lang="en-US" b="1" dirty="0" smtClean="0"/>
              <a:t>1 </a:t>
            </a:r>
            <a:r>
              <a:rPr lang="en-US" b="1" dirty="0" err="1" smtClean="0"/>
              <a:t>bayt</a:t>
            </a:r>
            <a:r>
              <a:rPr lang="en-US" b="1" dirty="0" smtClean="0"/>
              <a:t> </a:t>
            </a:r>
            <a:r>
              <a:rPr lang="en-US" dirty="0" err="1" smtClean="0"/>
              <a:t>olacak</a:t>
            </a:r>
            <a:r>
              <a:rPr lang="en-US" dirty="0" smtClean="0"/>
              <a:t> </a:t>
            </a:r>
            <a:r>
              <a:rPr lang="en-US" dirty="0" err="1" smtClean="0"/>
              <a:t>sekilde</a:t>
            </a:r>
            <a:r>
              <a:rPr lang="en-US" dirty="0" smtClean="0"/>
              <a:t> </a:t>
            </a:r>
            <a:r>
              <a:rPr lang="en-US" dirty="0" err="1" smtClean="0"/>
              <a:t>gonderil</a:t>
            </a:r>
            <a:r>
              <a:rPr lang="tr-TR" dirty="0" smtClean="0"/>
              <a:t>diği için PC arayüzüne ait veri yolu uzunlugunun </a:t>
            </a:r>
            <a:r>
              <a:rPr lang="tr-TR" b="1" dirty="0" smtClean="0"/>
              <a:t>8 bit </a:t>
            </a:r>
            <a:r>
              <a:rPr lang="tr-TR" dirty="0" smtClean="0"/>
              <a:t>olması yeterlidir</a:t>
            </a:r>
            <a:endParaRPr lang="en-US" dirty="0" smtClean="0"/>
          </a:p>
          <a:p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arayuz</a:t>
            </a:r>
            <a:r>
              <a:rPr lang="en-US" dirty="0" smtClean="0"/>
              <a:t> </a:t>
            </a:r>
            <a:r>
              <a:rPr lang="en-US" dirty="0" err="1" smtClean="0"/>
              <a:t>kaydedicileri</a:t>
            </a:r>
            <a:r>
              <a:rPr lang="en-US" dirty="0" smtClean="0"/>
              <a:t> </a:t>
            </a:r>
            <a:r>
              <a:rPr lang="en-US" b="1" dirty="0" smtClean="0"/>
              <a:t>8 bit </a:t>
            </a:r>
            <a:r>
              <a:rPr lang="en-US" dirty="0" err="1" smtClean="0"/>
              <a:t>uzunlugundadir</a:t>
            </a:r>
            <a:endParaRPr lang="en-US" dirty="0" smtClean="0"/>
          </a:p>
          <a:p>
            <a:r>
              <a:rPr lang="en-US" dirty="0" err="1" smtClean="0"/>
              <a:t>Adres</a:t>
            </a:r>
            <a:r>
              <a:rPr lang="en-US" dirty="0" smtClean="0"/>
              <a:t> </a:t>
            </a:r>
            <a:r>
              <a:rPr lang="en-US" dirty="0" err="1" smtClean="0"/>
              <a:t>kod</a:t>
            </a:r>
            <a:r>
              <a:rPr lang="en-US" dirty="0" smtClean="0"/>
              <a:t> </a:t>
            </a:r>
            <a:r>
              <a:rPr lang="en-US" dirty="0" err="1" smtClean="0"/>
              <a:t>cozucu</a:t>
            </a:r>
            <a:r>
              <a:rPr lang="tr-TR" dirty="0" smtClean="0"/>
              <a:t>,</a:t>
            </a:r>
            <a:r>
              <a:rPr lang="en-US" dirty="0" smtClean="0"/>
              <a:t> </a:t>
            </a:r>
            <a:r>
              <a:rPr lang="en-US" b="1" dirty="0" smtClean="0"/>
              <a:t>NOT(IOR)</a:t>
            </a:r>
            <a:r>
              <a:rPr lang="en-US" dirty="0" smtClean="0"/>
              <a:t> </a:t>
            </a:r>
            <a:r>
              <a:rPr lang="tr-TR" dirty="0" smtClean="0"/>
              <a:t>ve </a:t>
            </a:r>
            <a:r>
              <a:rPr lang="en-US" b="1" dirty="0" smtClean="0"/>
              <a:t>NOT(IOW)</a:t>
            </a:r>
            <a:r>
              <a:rPr lang="en-US" dirty="0" smtClean="0"/>
              <a:t> </a:t>
            </a:r>
            <a:r>
              <a:rPr lang="en-US" dirty="0" err="1" smtClean="0"/>
              <a:t>sinyallerinden</a:t>
            </a:r>
            <a:r>
              <a:rPr lang="en-US" dirty="0" smtClean="0"/>
              <a:t> </a:t>
            </a:r>
            <a:r>
              <a:rPr lang="en-US" dirty="0" err="1" smtClean="0"/>
              <a:t>biri</a:t>
            </a:r>
            <a:r>
              <a:rPr lang="en-US" dirty="0" smtClean="0"/>
              <a:t> </a:t>
            </a:r>
            <a:r>
              <a:rPr lang="en-US" dirty="0" err="1" smtClean="0"/>
              <a:t>aktif</a:t>
            </a:r>
            <a:r>
              <a:rPr lang="en-US" dirty="0" smtClean="0"/>
              <a:t> </a:t>
            </a:r>
            <a:r>
              <a:rPr lang="en-US" dirty="0" err="1" smtClean="0"/>
              <a:t>oldugunda</a:t>
            </a:r>
            <a:r>
              <a:rPr lang="en-US" dirty="0" smtClean="0"/>
              <a:t> </a:t>
            </a:r>
            <a:r>
              <a:rPr lang="en-US" b="1" dirty="0" smtClean="0"/>
              <a:t>A0-A9</a:t>
            </a:r>
            <a:r>
              <a:rPr lang="en-US" dirty="0" smtClean="0"/>
              <a:t> </a:t>
            </a:r>
            <a:r>
              <a:rPr lang="en-US" dirty="0" err="1" smtClean="0"/>
              <a:t>adres</a:t>
            </a:r>
            <a:r>
              <a:rPr lang="en-US" dirty="0" smtClean="0"/>
              <a:t> </a:t>
            </a:r>
            <a:r>
              <a:rPr lang="en-US" dirty="0" err="1" smtClean="0"/>
              <a:t>bitlerini</a:t>
            </a:r>
            <a:r>
              <a:rPr lang="en-US" dirty="0" smtClean="0"/>
              <a:t> </a:t>
            </a:r>
            <a:r>
              <a:rPr lang="en-US" dirty="0" err="1" smtClean="0"/>
              <a:t>cozumleyerek</a:t>
            </a:r>
            <a:r>
              <a:rPr lang="en-US" dirty="0" smtClean="0"/>
              <a:t> </a:t>
            </a:r>
            <a:r>
              <a:rPr lang="en-US" dirty="0" err="1" smtClean="0"/>
              <a:t>hangi</a:t>
            </a:r>
            <a:r>
              <a:rPr lang="en-US" dirty="0" smtClean="0"/>
              <a:t> </a:t>
            </a:r>
            <a:r>
              <a:rPr lang="en-US" dirty="0" err="1" smtClean="0"/>
              <a:t>kaydedicinin</a:t>
            </a:r>
            <a:r>
              <a:rPr lang="en-US" dirty="0" smtClean="0"/>
              <a:t> </a:t>
            </a:r>
            <a:r>
              <a:rPr lang="en-US" dirty="0" err="1" smtClean="0"/>
              <a:t>secildigini</a:t>
            </a:r>
            <a:r>
              <a:rPr lang="en-US" dirty="0" smtClean="0"/>
              <a:t> </a:t>
            </a:r>
            <a:r>
              <a:rPr lang="en-US" dirty="0" err="1" smtClean="0"/>
              <a:t>belirler</a:t>
            </a:r>
            <a:endParaRPr lang="en-US" dirty="0" smtClean="0"/>
          </a:p>
          <a:p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arayuz</a:t>
            </a:r>
            <a:r>
              <a:rPr lang="en-US" dirty="0" smtClean="0"/>
              <a:t>, </a:t>
            </a:r>
            <a:r>
              <a:rPr lang="en-US" dirty="0" err="1" smtClean="0"/>
              <a:t>yazici</a:t>
            </a:r>
            <a:r>
              <a:rPr lang="en-US" dirty="0" smtClean="0"/>
              <a:t> </a:t>
            </a:r>
            <a:r>
              <a:rPr lang="en-US" dirty="0" err="1" smtClean="0"/>
              <a:t>yeni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kabul</a:t>
            </a:r>
            <a:r>
              <a:rPr lang="en-US" dirty="0" smtClean="0"/>
              <a:t> </a:t>
            </a:r>
            <a:r>
              <a:rPr lang="en-US" dirty="0" err="1" smtClean="0"/>
              <a:t>etmeye</a:t>
            </a:r>
            <a:r>
              <a:rPr lang="en-US" dirty="0" smtClean="0"/>
              <a:t> her </a:t>
            </a:r>
            <a:r>
              <a:rPr lang="en-US" dirty="0" err="1" smtClean="0"/>
              <a:t>hazir</a:t>
            </a:r>
            <a:r>
              <a:rPr lang="en-US" dirty="0" smtClean="0"/>
              <a:t> </a:t>
            </a:r>
            <a:r>
              <a:rPr lang="en-US" dirty="0" err="1" smtClean="0"/>
              <a:t>olusunda</a:t>
            </a:r>
            <a:r>
              <a:rPr lang="en-US" dirty="0" smtClean="0"/>
              <a:t> </a:t>
            </a:r>
            <a:r>
              <a:rPr lang="en-US" b="1" dirty="0" err="1" smtClean="0"/>
              <a:t>donanimsal</a:t>
            </a:r>
            <a:r>
              <a:rPr lang="en-US" b="1" dirty="0" smtClean="0"/>
              <a:t> </a:t>
            </a:r>
            <a:r>
              <a:rPr lang="en-US" b="1" dirty="0" err="1" smtClean="0"/>
              <a:t>kesme</a:t>
            </a:r>
            <a:r>
              <a:rPr lang="en-US" dirty="0" smtClean="0"/>
              <a:t> </a:t>
            </a:r>
            <a:r>
              <a:rPr lang="en-US" dirty="0" err="1" smtClean="0"/>
              <a:t>uretecek</a:t>
            </a:r>
            <a:r>
              <a:rPr lang="en-US" dirty="0" smtClean="0"/>
              <a:t> </a:t>
            </a:r>
            <a:r>
              <a:rPr lang="en-US" dirty="0" err="1" smtClean="0"/>
              <a:t>sekilde</a:t>
            </a:r>
            <a:r>
              <a:rPr lang="en-US" dirty="0" smtClean="0"/>
              <a:t> </a:t>
            </a:r>
            <a:r>
              <a:rPr lang="en-US" dirty="0" err="1" smtClean="0"/>
              <a:t>konfigure</a:t>
            </a:r>
            <a:r>
              <a:rPr lang="en-US" dirty="0" smtClean="0"/>
              <a:t> </a:t>
            </a:r>
            <a:r>
              <a:rPr lang="en-US" dirty="0" err="1" smtClean="0"/>
              <a:t>edilebilir</a:t>
            </a:r>
            <a:r>
              <a:rPr lang="en-US" dirty="0" smtClean="0"/>
              <a:t> (</a:t>
            </a:r>
            <a:r>
              <a:rPr lang="en-US" b="1" dirty="0" smtClean="0"/>
              <a:t>IRQ </a:t>
            </a:r>
            <a:r>
              <a:rPr lang="en-US" b="1" dirty="0" err="1" smtClean="0"/>
              <a:t>lojigi</a:t>
            </a:r>
            <a:r>
              <a:rPr lang="en-US" dirty="0" smtClean="0"/>
              <a:t>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41257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780394" y="2158873"/>
            <a:ext cx="1609710" cy="67422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tr-TR" sz="4000" dirty="0" smtClean="0">
                <a:solidFill>
                  <a:srgbClr val="0070C0"/>
                </a:solidFill>
              </a:rPr>
              <a:t>Paralel Arayüzün Yapısı</a:t>
            </a:r>
            <a:r>
              <a:rPr lang="en-US" sz="4000" dirty="0" smtClean="0">
                <a:solidFill>
                  <a:srgbClr val="0070C0"/>
                </a:solidFill>
              </a:rPr>
              <a:t> (</a:t>
            </a:r>
            <a:r>
              <a:rPr lang="en-US" sz="4000" dirty="0" err="1" smtClean="0">
                <a:solidFill>
                  <a:srgbClr val="0070C0"/>
                </a:solidFill>
              </a:rPr>
              <a:t>devam</a:t>
            </a:r>
            <a:r>
              <a:rPr lang="en-US" sz="4000" dirty="0" smtClean="0">
                <a:solidFill>
                  <a:srgbClr val="0070C0"/>
                </a:solidFill>
              </a:rPr>
              <a:t>)</a:t>
            </a:r>
            <a:endParaRPr lang="tr-TR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17040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600" b="1" dirty="0" err="1" smtClean="0">
                <a:solidFill>
                  <a:srgbClr val="FF0000"/>
                </a:solidFill>
              </a:rPr>
              <a:t>Kaydediciler</a:t>
            </a:r>
            <a:r>
              <a:rPr lang="en-US" sz="3600" b="1" dirty="0" smtClean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b="1" u="sng" dirty="0" err="1" smtClean="0"/>
              <a:t>Veri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Kaydedicisi</a:t>
            </a:r>
            <a:r>
              <a:rPr lang="en-US" b="1" u="sng" dirty="0" smtClean="0"/>
              <a:t> (Data Register)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dirty="0" smtClean="0"/>
              <a:t>8-bit</a:t>
            </a:r>
            <a:r>
              <a:rPr lang="en-US" dirty="0" smtClean="0"/>
              <a:t> </a:t>
            </a:r>
            <a:r>
              <a:rPr lang="en-US" dirty="0" err="1" smtClean="0"/>
              <a:t>uzunlugundadir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CPU </a:t>
            </a:r>
            <a:r>
              <a:rPr lang="en-US" dirty="0" err="1" smtClean="0"/>
              <a:t>tarafindan</a:t>
            </a:r>
            <a:r>
              <a:rPr lang="en-US" dirty="0" smtClean="0"/>
              <a:t> </a:t>
            </a:r>
            <a:r>
              <a:rPr lang="en-US" b="1" dirty="0" err="1" smtClean="0"/>
              <a:t>okunup</a:t>
            </a:r>
            <a:r>
              <a:rPr lang="en-US" b="1" dirty="0" smtClean="0"/>
              <a:t> </a:t>
            </a:r>
            <a:r>
              <a:rPr lang="en-US" b="1" dirty="0" err="1" smtClean="0"/>
              <a:t>yazilabilir</a:t>
            </a:r>
            <a:endParaRPr lang="en-US" b="1" dirty="0" smtClean="0"/>
          </a:p>
          <a:p>
            <a:r>
              <a:rPr lang="en-US" dirty="0" err="1" smtClean="0"/>
              <a:t>Yaziciya</a:t>
            </a:r>
            <a:r>
              <a:rPr lang="en-US" dirty="0" smtClean="0"/>
              <a:t> </a:t>
            </a:r>
            <a:r>
              <a:rPr lang="en-US" dirty="0" err="1" smtClean="0"/>
              <a:t>gonderilecek</a:t>
            </a:r>
            <a:r>
              <a:rPr lang="en-US" dirty="0" smtClean="0"/>
              <a:t> </a:t>
            </a:r>
            <a:r>
              <a:rPr lang="en-US" b="1" dirty="0" err="1" smtClean="0"/>
              <a:t>veri</a:t>
            </a:r>
            <a:r>
              <a:rPr lang="en-US" b="1" dirty="0" smtClean="0"/>
              <a:t> </a:t>
            </a:r>
            <a:r>
              <a:rPr lang="en-US" b="1" dirty="0" err="1" smtClean="0"/>
              <a:t>bayt</a:t>
            </a:r>
            <a:r>
              <a:rPr lang="tr-TR" b="1" dirty="0" smtClean="0"/>
              <a:t>ları</a:t>
            </a:r>
            <a:r>
              <a:rPr lang="en-US" b="1" dirty="0" smtClean="0"/>
              <a:t> </a:t>
            </a:r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kaydedicisinde</a:t>
            </a:r>
            <a:r>
              <a:rPr lang="en-US" dirty="0" smtClean="0"/>
              <a:t> </a:t>
            </a:r>
            <a:r>
              <a:rPr lang="en-US" dirty="0" err="1" smtClean="0"/>
              <a:t>saklanir</a:t>
            </a:r>
            <a:endParaRPr lang="en-US" dirty="0" smtClean="0"/>
          </a:p>
          <a:p>
            <a:r>
              <a:rPr lang="tr-TR" dirty="0" smtClean="0"/>
              <a:t>Veri </a:t>
            </a:r>
            <a:r>
              <a:rPr lang="en-US" dirty="0" err="1" smtClean="0"/>
              <a:t>kaydedicisinin</a:t>
            </a:r>
            <a:r>
              <a:rPr lang="en-US" dirty="0" smtClean="0"/>
              <a:t> </a:t>
            </a:r>
            <a:r>
              <a:rPr lang="en-US" dirty="0" err="1" smtClean="0"/>
              <a:t>okunmasi</a:t>
            </a:r>
            <a:r>
              <a:rPr lang="en-US" dirty="0" smtClean="0"/>
              <a:t>:</a:t>
            </a:r>
          </a:p>
          <a:p>
            <a:pPr lvl="1"/>
            <a:r>
              <a:rPr lang="en-US" b="1" dirty="0" smtClean="0"/>
              <a:t>“</a:t>
            </a:r>
            <a:r>
              <a:rPr lang="en-US" b="1" dirty="0" err="1" smtClean="0"/>
              <a:t>Yaziciya</a:t>
            </a:r>
            <a:r>
              <a:rPr lang="en-US" b="1" dirty="0" smtClean="0"/>
              <a:t> son </a:t>
            </a:r>
            <a:r>
              <a:rPr lang="en-US" b="1" dirty="0" err="1" smtClean="0"/>
              <a:t>yazilan</a:t>
            </a:r>
            <a:r>
              <a:rPr lang="en-US" b="1" dirty="0" smtClean="0"/>
              <a:t> </a:t>
            </a:r>
            <a:r>
              <a:rPr lang="en-US" b="1" dirty="0" err="1" smtClean="0"/>
              <a:t>bayt</a:t>
            </a:r>
            <a:r>
              <a:rPr lang="en-US" b="1" dirty="0" smtClean="0"/>
              <a:t>” </a:t>
            </a:r>
            <a:r>
              <a:rPr lang="en-US" b="1" dirty="0" smtClean="0">
                <a:solidFill>
                  <a:srgbClr val="FF0000"/>
                </a:solidFill>
              </a:rPr>
              <a:t>OR</a:t>
            </a:r>
            <a:r>
              <a:rPr lang="en-US" b="1" dirty="0" smtClean="0"/>
              <a:t> “2-9 </a:t>
            </a:r>
            <a:r>
              <a:rPr lang="en-US" b="1" dirty="0" err="1" smtClean="0"/>
              <a:t>pinleri</a:t>
            </a:r>
            <a:r>
              <a:rPr lang="en-US" b="1" dirty="0" smtClean="0"/>
              <a:t>”</a:t>
            </a:r>
            <a:endParaRPr lang="tr-TR" b="1" dirty="0" smtClean="0"/>
          </a:p>
          <a:p>
            <a:pPr lvl="1"/>
            <a:r>
              <a:rPr lang="tr-TR" b="1" dirty="0" smtClean="0"/>
              <a:t>2-9</a:t>
            </a:r>
            <a:r>
              <a:rPr lang="tr-TR" dirty="0" smtClean="0"/>
              <a:t> pinleri, paralel arayüze bağlı </a:t>
            </a:r>
            <a:r>
              <a:rPr lang="tr-TR" b="1" dirty="0" smtClean="0"/>
              <a:t>harici cihaz</a:t>
            </a:r>
            <a:r>
              <a:rPr lang="tr-TR" dirty="0" smtClean="0"/>
              <a:t> tarafından sürülür</a:t>
            </a:r>
            <a:endParaRPr lang="en-US" dirty="0" smtClean="0"/>
          </a:p>
          <a:p>
            <a:pPr lvl="1"/>
            <a:r>
              <a:rPr lang="en-US" b="1" dirty="0" smtClean="0"/>
              <a:t>2-9</a:t>
            </a:r>
            <a:r>
              <a:rPr lang="en-US" dirty="0" smtClean="0"/>
              <a:t> </a:t>
            </a:r>
            <a:r>
              <a:rPr lang="en-US" dirty="0" err="1" smtClean="0"/>
              <a:t>pinleri</a:t>
            </a:r>
            <a:r>
              <a:rPr lang="tr-TR" dirty="0" smtClean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yazici</a:t>
            </a:r>
            <a:r>
              <a:rPr lang="en-US" dirty="0" smtClean="0"/>
              <a:t> </a:t>
            </a:r>
            <a:r>
              <a:rPr lang="en-US" dirty="0" err="1" smtClean="0"/>
              <a:t>tarafindan</a:t>
            </a:r>
            <a:r>
              <a:rPr lang="en-US" dirty="0" smtClean="0"/>
              <a:t> </a:t>
            </a:r>
            <a:r>
              <a:rPr lang="tr-TR" dirty="0" smtClean="0"/>
              <a:t>çoğu zaman </a:t>
            </a:r>
            <a:r>
              <a:rPr lang="en-US" dirty="0" err="1" smtClean="0"/>
              <a:t>yuksek</a:t>
            </a:r>
            <a:r>
              <a:rPr lang="en-US" dirty="0" smtClean="0"/>
              <a:t> </a:t>
            </a:r>
            <a:r>
              <a:rPr lang="en-US" dirty="0" err="1" smtClean="0"/>
              <a:t>seviyeye</a:t>
            </a:r>
            <a:r>
              <a:rPr lang="en-US" dirty="0" smtClean="0"/>
              <a:t> </a:t>
            </a:r>
            <a:r>
              <a:rPr lang="en-US" dirty="0" err="1" smtClean="0"/>
              <a:t>surulmedigi</a:t>
            </a:r>
            <a:r>
              <a:rPr lang="en-US" dirty="0" smtClean="0"/>
              <a:t> </a:t>
            </a:r>
            <a:r>
              <a:rPr lang="en-US" dirty="0" err="1" smtClean="0"/>
              <a:t>icin</a:t>
            </a:r>
            <a:r>
              <a:rPr lang="en-US" dirty="0" smtClean="0"/>
              <a:t> </a:t>
            </a:r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kaydedicisini</a:t>
            </a:r>
            <a:r>
              <a:rPr lang="en-US" dirty="0" smtClean="0"/>
              <a:t> </a:t>
            </a:r>
            <a:r>
              <a:rPr lang="en-US" dirty="0" err="1" smtClean="0"/>
              <a:t>adresleyen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b="1" dirty="0" smtClean="0"/>
              <a:t>IN</a:t>
            </a:r>
            <a:r>
              <a:rPr lang="en-US" dirty="0" smtClean="0"/>
              <a:t> </a:t>
            </a:r>
            <a:r>
              <a:rPr lang="tr-TR" dirty="0" smtClean="0"/>
              <a:t>okuma </a:t>
            </a:r>
            <a:r>
              <a:rPr lang="en-US" dirty="0" err="1" smtClean="0"/>
              <a:t>emri</a:t>
            </a:r>
            <a:r>
              <a:rPr lang="en-US" dirty="0" smtClean="0"/>
              <a:t> </a:t>
            </a:r>
            <a:r>
              <a:rPr lang="en-US" b="1" dirty="0" smtClean="0"/>
              <a:t>son </a:t>
            </a:r>
            <a:r>
              <a:rPr lang="en-US" b="1" dirty="0" err="1" smtClean="0"/>
              <a:t>yazilan</a:t>
            </a:r>
            <a:r>
              <a:rPr lang="en-US" b="1" dirty="0" smtClean="0"/>
              <a:t> </a:t>
            </a:r>
            <a:r>
              <a:rPr lang="en-US" b="1" dirty="0" err="1" smtClean="0"/>
              <a:t>bayti</a:t>
            </a:r>
            <a:r>
              <a:rPr lang="en-US" b="1" dirty="0" smtClean="0"/>
              <a:t> </a:t>
            </a:r>
            <a:r>
              <a:rPr lang="en-US" dirty="0" err="1" smtClean="0"/>
              <a:t>geri</a:t>
            </a:r>
            <a:r>
              <a:rPr lang="en-US" dirty="0" smtClean="0"/>
              <a:t> </a:t>
            </a:r>
            <a:r>
              <a:rPr lang="en-US" dirty="0" err="1" smtClean="0"/>
              <a:t>dondurur</a:t>
            </a:r>
            <a:endParaRPr lang="en-US" dirty="0" smtClean="0"/>
          </a:p>
          <a:p>
            <a:pPr lvl="1"/>
            <a:r>
              <a:rPr lang="en-US" dirty="0" smtClean="0"/>
              <a:t>Eger </a:t>
            </a:r>
            <a:r>
              <a:rPr lang="en-US" dirty="0" err="1" smtClean="0"/>
              <a:t>harici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cihaz</a:t>
            </a:r>
            <a:r>
              <a:rPr lang="en-US" dirty="0" smtClean="0"/>
              <a:t> </a:t>
            </a:r>
            <a:r>
              <a:rPr lang="en-US" b="1" dirty="0" smtClean="0"/>
              <a:t>2-9</a:t>
            </a:r>
            <a:r>
              <a:rPr lang="en-US" dirty="0" smtClean="0"/>
              <a:t> </a:t>
            </a:r>
            <a:r>
              <a:rPr lang="en-US" dirty="0" err="1" smtClean="0"/>
              <a:t>pinlerini</a:t>
            </a:r>
            <a:r>
              <a:rPr lang="en-US" dirty="0" smtClean="0"/>
              <a:t> </a:t>
            </a:r>
            <a:r>
              <a:rPr lang="en-US" dirty="0" err="1" smtClean="0"/>
              <a:t>yuksek</a:t>
            </a:r>
            <a:r>
              <a:rPr lang="en-US" dirty="0" smtClean="0"/>
              <a:t> </a:t>
            </a:r>
            <a:r>
              <a:rPr lang="en-US" dirty="0" err="1" smtClean="0"/>
              <a:t>seviyeye</a:t>
            </a:r>
            <a:r>
              <a:rPr lang="en-US" dirty="0" smtClean="0"/>
              <a:t> </a:t>
            </a:r>
            <a:r>
              <a:rPr lang="en-US" dirty="0" err="1" smtClean="0"/>
              <a:t>surerse</a:t>
            </a:r>
            <a:r>
              <a:rPr lang="tr-TR" dirty="0" smtClean="0"/>
              <a:t>, </a:t>
            </a:r>
            <a:r>
              <a:rPr lang="en-US" b="1" dirty="0"/>
              <a:t>IN</a:t>
            </a:r>
            <a:r>
              <a:rPr lang="en-US" dirty="0"/>
              <a:t> </a:t>
            </a:r>
            <a:r>
              <a:rPr lang="en-US" dirty="0" err="1"/>
              <a:t>komutu</a:t>
            </a:r>
            <a:r>
              <a:rPr lang="en-US" dirty="0"/>
              <a:t> </a:t>
            </a:r>
            <a:r>
              <a:rPr lang="en-US" dirty="0" err="1" smtClean="0"/>
              <a:t>kaydedicideki</a:t>
            </a:r>
            <a:r>
              <a:rPr lang="en-US" dirty="0" smtClean="0"/>
              <a:t> </a:t>
            </a:r>
            <a:r>
              <a:rPr lang="en-US" b="1" dirty="0" smtClean="0"/>
              <a:t>0</a:t>
            </a:r>
            <a:r>
              <a:rPr lang="en-US" dirty="0" smtClean="0"/>
              <a:t> </a:t>
            </a:r>
            <a:r>
              <a:rPr lang="en-US" dirty="0" err="1" smtClean="0"/>
              <a:t>bitlerinin</a:t>
            </a:r>
            <a:r>
              <a:rPr lang="en-US" dirty="0" smtClean="0"/>
              <a:t> </a:t>
            </a:r>
            <a:r>
              <a:rPr lang="tr-TR" dirty="0" smtClean="0"/>
              <a:t>yerine </a:t>
            </a:r>
            <a:r>
              <a:rPr lang="tr-TR" b="1" dirty="0" smtClean="0"/>
              <a:t>1</a:t>
            </a:r>
            <a:r>
              <a:rPr lang="tr-TR" dirty="0" smtClean="0"/>
              <a:t> değerini döndürür (</a:t>
            </a:r>
            <a:r>
              <a:rPr lang="tr-TR" b="1" dirty="0" smtClean="0"/>
              <a:t>0 OR 1 = 1</a:t>
            </a:r>
            <a:r>
              <a:rPr lang="tr-TR" dirty="0" smtClean="0"/>
              <a:t>)</a:t>
            </a:r>
            <a:endParaRPr lang="en-US" dirty="0" smtClean="0"/>
          </a:p>
          <a:p>
            <a:pPr lvl="1"/>
            <a:r>
              <a:rPr lang="en-US" b="1" dirty="0" smtClean="0"/>
              <a:t>IN</a:t>
            </a:r>
            <a:r>
              <a:rPr lang="en-US" dirty="0" smtClean="0"/>
              <a:t> </a:t>
            </a:r>
            <a:r>
              <a:rPr lang="en-US" dirty="0" err="1" smtClean="0"/>
              <a:t>emrinden</a:t>
            </a:r>
            <a:r>
              <a:rPr lang="en-US" dirty="0" smtClean="0"/>
              <a:t> once </a:t>
            </a:r>
            <a:r>
              <a:rPr lang="en-US" dirty="0" err="1" smtClean="0"/>
              <a:t>kaydediciye</a:t>
            </a:r>
            <a:r>
              <a:rPr lang="en-US" dirty="0" smtClean="0"/>
              <a:t> </a:t>
            </a:r>
            <a:r>
              <a:rPr lang="en-US" b="1" dirty="0" smtClean="0"/>
              <a:t>0</a:t>
            </a:r>
            <a:r>
              <a:rPr lang="en-US" dirty="0" smtClean="0"/>
              <a:t> </a:t>
            </a:r>
            <a:r>
              <a:rPr lang="en-US" dirty="0" err="1" smtClean="0"/>
              <a:t>bayti</a:t>
            </a:r>
            <a:r>
              <a:rPr lang="en-US" dirty="0" smtClean="0"/>
              <a:t> </a:t>
            </a:r>
            <a:r>
              <a:rPr lang="en-US" dirty="0" err="1" smtClean="0"/>
              <a:t>yazilirsa</a:t>
            </a:r>
            <a:r>
              <a:rPr lang="en-US" dirty="0" smtClean="0"/>
              <a:t>, emir </a:t>
            </a:r>
            <a:r>
              <a:rPr lang="en-US" b="1" dirty="0" smtClean="0"/>
              <a:t>2-9</a:t>
            </a:r>
            <a:r>
              <a:rPr lang="en-US" dirty="0" smtClean="0"/>
              <a:t> </a:t>
            </a:r>
            <a:r>
              <a:rPr lang="en-US" dirty="0" err="1" smtClean="0"/>
              <a:t>pinlerindeki</a:t>
            </a:r>
            <a:r>
              <a:rPr lang="en-US" dirty="0" smtClean="0"/>
              <a:t> </a:t>
            </a:r>
            <a:r>
              <a:rPr lang="en-US" dirty="0" err="1" smtClean="0"/>
              <a:t>sinyal</a:t>
            </a:r>
            <a:r>
              <a:rPr lang="en-US" dirty="0" smtClean="0"/>
              <a:t> </a:t>
            </a:r>
            <a:r>
              <a:rPr lang="en-US" dirty="0" err="1" smtClean="0"/>
              <a:t>seviyelerini</a:t>
            </a:r>
            <a:r>
              <a:rPr lang="en-US" dirty="0" smtClean="0"/>
              <a:t> </a:t>
            </a:r>
            <a:r>
              <a:rPr lang="en-US" dirty="0" err="1" smtClean="0"/>
              <a:t>dondurur</a:t>
            </a:r>
            <a:r>
              <a:rPr lang="en-US" dirty="0" smtClean="0"/>
              <a:t> </a:t>
            </a:r>
            <a:endParaRPr lang="tr-TR" dirty="0" smtClean="0"/>
          </a:p>
          <a:p>
            <a:pPr lvl="2"/>
            <a:r>
              <a:rPr lang="en-US" dirty="0" err="1" smtClean="0"/>
              <a:t>Boylelikle</a:t>
            </a:r>
            <a:r>
              <a:rPr lang="en-US" dirty="0" smtClean="0"/>
              <a:t> </a:t>
            </a:r>
            <a:r>
              <a:rPr lang="tr-TR" dirty="0" smtClean="0"/>
              <a:t>başka bir paralel arayüzle (</a:t>
            </a:r>
            <a:r>
              <a:rPr lang="tr-TR" b="1" dirty="0" smtClean="0"/>
              <a:t>yazıcı, PC, vs</a:t>
            </a:r>
            <a:r>
              <a:rPr lang="tr-TR" dirty="0" smtClean="0"/>
              <a:t>) </a:t>
            </a:r>
            <a:r>
              <a:rPr lang="en-US" dirty="0" err="1" smtClean="0"/>
              <a:t>herhangi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iletisimi</a:t>
            </a:r>
            <a:r>
              <a:rPr lang="en-US" dirty="0" smtClean="0"/>
              <a:t> </a:t>
            </a:r>
            <a:r>
              <a:rPr lang="en-US" dirty="0" err="1" smtClean="0"/>
              <a:t>olup</a:t>
            </a:r>
            <a:r>
              <a:rPr lang="en-US" dirty="0" smtClean="0"/>
              <a:t> </a:t>
            </a:r>
            <a:r>
              <a:rPr lang="en-US" dirty="0" err="1" smtClean="0"/>
              <a:t>olmadigi</a:t>
            </a:r>
            <a:r>
              <a:rPr lang="en-US" dirty="0" smtClean="0"/>
              <a:t> </a:t>
            </a:r>
            <a:r>
              <a:rPr lang="en-US" dirty="0" err="1" smtClean="0"/>
              <a:t>belirlenebilir</a:t>
            </a:r>
            <a:endParaRPr lang="tr-TR" dirty="0"/>
          </a:p>
        </p:txBody>
      </p:sp>
      <p:sp>
        <p:nvSpPr>
          <p:cNvPr id="5" name="TextBox 4"/>
          <p:cNvSpPr txBox="1"/>
          <p:nvPr/>
        </p:nvSpPr>
        <p:spPr>
          <a:xfrm>
            <a:off x="3046575" y="6443246"/>
            <a:ext cx="2696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400" dirty="0" smtClean="0">
                <a:solidFill>
                  <a:prstClr val="black"/>
                </a:solidFill>
              </a:rPr>
              <a:t>(Indispensable PC Hardware Book)</a:t>
            </a:r>
            <a:endParaRPr lang="tr-TR" sz="14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969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solidFill>
                  <a:srgbClr val="0070C0"/>
                </a:solidFill>
              </a:rPr>
              <a:t>Paralel Arayüzün Yapısı</a:t>
            </a:r>
            <a:r>
              <a:rPr lang="en-US" dirty="0" smtClean="0">
                <a:solidFill>
                  <a:srgbClr val="0070C0"/>
                </a:solidFill>
              </a:rPr>
              <a:t> (</a:t>
            </a:r>
            <a:r>
              <a:rPr lang="en-US" dirty="0" err="1" smtClean="0">
                <a:solidFill>
                  <a:srgbClr val="0070C0"/>
                </a:solidFill>
              </a:rPr>
              <a:t>devam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  <a:endParaRPr lang="tr-TR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600" b="1" dirty="0" err="1" smtClean="0">
                <a:solidFill>
                  <a:srgbClr val="FF0000"/>
                </a:solidFill>
              </a:rPr>
              <a:t>Kaydediciler</a:t>
            </a:r>
            <a:r>
              <a:rPr lang="en-US" sz="3600" b="1" dirty="0" smtClean="0">
                <a:solidFill>
                  <a:srgbClr val="FF0000"/>
                </a:solidFill>
              </a:rPr>
              <a:t> (</a:t>
            </a:r>
            <a:r>
              <a:rPr lang="en-US" sz="3600" b="1" dirty="0" err="1" smtClean="0">
                <a:solidFill>
                  <a:srgbClr val="FF0000"/>
                </a:solidFill>
              </a:rPr>
              <a:t>devam</a:t>
            </a:r>
            <a:r>
              <a:rPr lang="en-US" sz="3600" b="1" dirty="0" smtClean="0">
                <a:solidFill>
                  <a:srgbClr val="FF0000"/>
                </a:solidFill>
              </a:rPr>
              <a:t>):</a:t>
            </a:r>
          </a:p>
          <a:p>
            <a:pPr marL="0" indent="0">
              <a:buNone/>
            </a:pPr>
            <a:endParaRPr lang="en-US" sz="36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u="sng" dirty="0" smtClean="0"/>
              <a:t>Durum </a:t>
            </a:r>
            <a:r>
              <a:rPr lang="en-US" b="1" u="sng" dirty="0" err="1" smtClean="0"/>
              <a:t>Kaydedicisi</a:t>
            </a:r>
            <a:r>
              <a:rPr lang="en-US" b="1" u="sng" dirty="0" smtClean="0"/>
              <a:t> (Status Register)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tr-TR" dirty="0" smtClean="0"/>
              <a:t>Paralel arayüze b</a:t>
            </a:r>
            <a:r>
              <a:rPr lang="en-US" dirty="0" smtClean="0"/>
              <a:t>a</a:t>
            </a:r>
            <a:r>
              <a:rPr lang="tr-TR" dirty="0" smtClean="0"/>
              <a:t>ğ</a:t>
            </a:r>
            <a:r>
              <a:rPr lang="en-US" dirty="0" smtClean="0"/>
              <a:t>l</a:t>
            </a:r>
            <a:r>
              <a:rPr lang="tr-TR" dirty="0" smtClean="0"/>
              <a:t>ı</a:t>
            </a:r>
            <a:r>
              <a:rPr lang="en-US" dirty="0" smtClean="0"/>
              <a:t> </a:t>
            </a:r>
            <a:r>
              <a:rPr lang="tr-TR" dirty="0" smtClean="0"/>
              <a:t>olan</a:t>
            </a:r>
            <a:r>
              <a:rPr lang="en-US" dirty="0" smtClean="0"/>
              <a:t> </a:t>
            </a:r>
            <a:r>
              <a:rPr lang="en-US" dirty="0" err="1" smtClean="0"/>
              <a:t>yazici</a:t>
            </a:r>
            <a:r>
              <a:rPr lang="en-US" dirty="0" smtClean="0"/>
              <a:t> </a:t>
            </a:r>
            <a:r>
              <a:rPr lang="en-US" dirty="0" err="1" smtClean="0"/>
              <a:t>durumuna</a:t>
            </a:r>
            <a:r>
              <a:rPr lang="en-US" dirty="0" smtClean="0"/>
              <a:t> </a:t>
            </a:r>
            <a:r>
              <a:rPr lang="en-US" dirty="0" err="1" smtClean="0"/>
              <a:t>iliskin</a:t>
            </a:r>
            <a:r>
              <a:rPr lang="en-US" dirty="0" smtClean="0"/>
              <a:t> </a:t>
            </a:r>
            <a:r>
              <a:rPr lang="en-US" dirty="0" err="1" smtClean="0"/>
              <a:t>bilgi</a:t>
            </a:r>
            <a:r>
              <a:rPr lang="en-US" dirty="0" smtClean="0"/>
              <a:t> </a:t>
            </a:r>
            <a:r>
              <a:rPr lang="en-US" dirty="0" err="1" smtClean="0"/>
              <a:t>saglar</a:t>
            </a:r>
            <a:endParaRPr lang="en-US" dirty="0" smtClean="0"/>
          </a:p>
          <a:p>
            <a:pPr lvl="1"/>
            <a:r>
              <a:rPr lang="en-US" dirty="0" err="1" smtClean="0"/>
              <a:t>Kaydedici</a:t>
            </a:r>
            <a:r>
              <a:rPr lang="en-US" dirty="0" smtClean="0"/>
              <a:t> bit </a:t>
            </a:r>
            <a:r>
              <a:rPr lang="en-US" dirty="0" err="1" smtClean="0"/>
              <a:t>degerleri</a:t>
            </a:r>
            <a:r>
              <a:rPr lang="tr-TR" dirty="0" smtClean="0"/>
              <a:t>,</a:t>
            </a:r>
            <a:r>
              <a:rPr lang="en-US" dirty="0" smtClean="0"/>
              <a:t> </a:t>
            </a:r>
            <a:r>
              <a:rPr lang="en-US" dirty="0" err="1" smtClean="0"/>
              <a:t>yazici</a:t>
            </a:r>
            <a:r>
              <a:rPr lang="en-US" dirty="0" smtClean="0"/>
              <a:t> </a:t>
            </a:r>
            <a:r>
              <a:rPr lang="en-US" dirty="0" err="1" smtClean="0"/>
              <a:t>tarafindan</a:t>
            </a:r>
            <a:r>
              <a:rPr lang="en-US" dirty="0" smtClean="0"/>
              <a:t> </a:t>
            </a:r>
            <a:r>
              <a:rPr lang="tr-TR" dirty="0" smtClean="0"/>
              <a:t>çeşitli iletim hatları kullanılarak </a:t>
            </a:r>
            <a:r>
              <a:rPr lang="en-US" dirty="0" err="1" smtClean="0"/>
              <a:t>ayarlanir</a:t>
            </a:r>
            <a:endParaRPr lang="en-US" dirty="0" smtClean="0"/>
          </a:p>
          <a:p>
            <a:r>
              <a:rPr lang="en-US" b="1" dirty="0" smtClean="0"/>
              <a:t>CPU</a:t>
            </a:r>
            <a:r>
              <a:rPr lang="en-US" dirty="0" smtClean="0"/>
              <a:t> </a:t>
            </a:r>
            <a:r>
              <a:rPr lang="en-US" dirty="0" err="1" smtClean="0"/>
              <a:t>tarafindan</a:t>
            </a:r>
            <a:r>
              <a:rPr lang="en-US" dirty="0" smtClean="0"/>
              <a:t> </a:t>
            </a:r>
            <a:r>
              <a:rPr lang="en-US" b="1" dirty="0" err="1" smtClean="0"/>
              <a:t>yalnizca</a:t>
            </a:r>
            <a:r>
              <a:rPr lang="en-US" b="1" dirty="0" smtClean="0"/>
              <a:t> </a:t>
            </a:r>
            <a:r>
              <a:rPr lang="en-US" b="1" dirty="0" err="1" smtClean="0"/>
              <a:t>okunabilir</a:t>
            </a:r>
            <a:endParaRPr lang="en-US" b="1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b="1" u="sng" dirty="0" err="1" smtClean="0"/>
              <a:t>Kontrol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Kaydedicisi</a:t>
            </a:r>
            <a:r>
              <a:rPr lang="en-US" b="1" u="sng" dirty="0" smtClean="0"/>
              <a:t> (Control Register</a:t>
            </a:r>
            <a:r>
              <a:rPr lang="en-US" b="1" u="sng" dirty="0"/>
              <a:t>)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 smtClean="0"/>
              <a:t>CPU</a:t>
            </a:r>
            <a:r>
              <a:rPr lang="en-US" dirty="0" smtClean="0"/>
              <a:t> </a:t>
            </a:r>
            <a:r>
              <a:rPr lang="en-US" dirty="0" err="1" smtClean="0"/>
              <a:t>tarafindan</a:t>
            </a:r>
            <a:r>
              <a:rPr lang="en-US" dirty="0" smtClean="0"/>
              <a:t> </a:t>
            </a:r>
            <a:r>
              <a:rPr lang="en-US" b="1" dirty="0" err="1" smtClean="0"/>
              <a:t>okunup</a:t>
            </a:r>
            <a:r>
              <a:rPr lang="en-US" b="1" dirty="0" smtClean="0"/>
              <a:t> </a:t>
            </a:r>
            <a:r>
              <a:rPr lang="en-US" b="1" dirty="0" err="1" smtClean="0"/>
              <a:t>yazilabilir</a:t>
            </a:r>
            <a:endParaRPr lang="en-US" b="1" dirty="0" smtClean="0"/>
          </a:p>
          <a:p>
            <a:r>
              <a:rPr lang="tr-TR" dirty="0" smtClean="0"/>
              <a:t>Standart görevi, p</a:t>
            </a:r>
            <a:r>
              <a:rPr lang="en-US" dirty="0" err="1" smtClean="0"/>
              <a:t>aralel</a:t>
            </a:r>
            <a:r>
              <a:rPr lang="en-US" dirty="0" smtClean="0"/>
              <a:t> </a:t>
            </a:r>
            <a:r>
              <a:rPr lang="en-US" dirty="0" err="1" smtClean="0"/>
              <a:t>arayuz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yazici</a:t>
            </a:r>
            <a:r>
              <a:rPr lang="en-US" dirty="0" smtClean="0"/>
              <a:t> </a:t>
            </a:r>
            <a:r>
              <a:rPr lang="en-US" dirty="0" err="1" smtClean="0"/>
              <a:t>arasindaki</a:t>
            </a:r>
            <a:r>
              <a:rPr lang="en-US" dirty="0" smtClean="0"/>
              <a:t> </a:t>
            </a:r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transferini</a:t>
            </a:r>
            <a:r>
              <a:rPr lang="en-US" dirty="0" smtClean="0"/>
              <a:t> </a:t>
            </a:r>
            <a:r>
              <a:rPr lang="en-US" dirty="0" err="1" smtClean="0"/>
              <a:t>kontrol</a:t>
            </a:r>
            <a:r>
              <a:rPr lang="en-US" dirty="0" smtClean="0"/>
              <a:t> e</a:t>
            </a:r>
            <a:r>
              <a:rPr lang="tr-TR" dirty="0" smtClean="0"/>
              <a:t>tmektir</a:t>
            </a:r>
            <a:endParaRPr lang="en-US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43861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418058"/>
          </a:xfrm>
        </p:spPr>
        <p:txBody>
          <a:bodyPr>
            <a:normAutofit fontScale="90000"/>
          </a:bodyPr>
          <a:lstStyle/>
          <a:p>
            <a:r>
              <a:rPr lang="tr-TR" dirty="0" smtClean="0">
                <a:solidFill>
                  <a:srgbClr val="0070C0"/>
                </a:solidFill>
              </a:rPr>
              <a:t>Paralel Arayüzün Yapısı</a:t>
            </a:r>
            <a:r>
              <a:rPr lang="en-US" dirty="0" smtClean="0">
                <a:solidFill>
                  <a:srgbClr val="0070C0"/>
                </a:solidFill>
              </a:rPr>
              <a:t> (</a:t>
            </a:r>
            <a:r>
              <a:rPr lang="en-US" dirty="0" err="1" smtClean="0">
                <a:solidFill>
                  <a:srgbClr val="0070C0"/>
                </a:solidFill>
              </a:rPr>
              <a:t>devam</a:t>
            </a:r>
            <a:r>
              <a:rPr lang="en-US" dirty="0" smtClean="0">
                <a:solidFill>
                  <a:srgbClr val="0070C0"/>
                </a:solidFill>
              </a:rPr>
              <a:t>)</a:t>
            </a:r>
            <a:endParaRPr lang="tr-TR" dirty="0">
              <a:solidFill>
                <a:srgbClr val="0070C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79512" y="41805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tr-TR" sz="2400" b="1" dirty="0" smtClean="0">
                <a:solidFill>
                  <a:srgbClr val="FF0000"/>
                </a:solidFill>
              </a:rPr>
              <a:t>Centronics Kablo </a:t>
            </a:r>
            <a:r>
              <a:rPr lang="en-US" sz="2400" b="1" dirty="0" err="1" smtClean="0">
                <a:solidFill>
                  <a:srgbClr val="FF0000"/>
                </a:solidFill>
              </a:rPr>
              <a:t>Sinyaller</a:t>
            </a:r>
            <a:r>
              <a:rPr lang="tr-TR" sz="2400" b="1" dirty="0" smtClean="0">
                <a:solidFill>
                  <a:srgbClr val="FF0000"/>
                </a:solidFill>
              </a:rPr>
              <a:t>i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tr-TR" b="1" dirty="0">
              <a:solidFill>
                <a:srgbClr val="FF000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63894" y="396346"/>
            <a:ext cx="4598422" cy="576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689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tr-TR" sz="3600" dirty="0" smtClean="0">
                <a:solidFill>
                  <a:srgbClr val="0070C0"/>
                </a:solidFill>
              </a:rPr>
              <a:t>Paralel Arayüzün Yapısı</a:t>
            </a:r>
            <a:r>
              <a:rPr lang="en-US" sz="3600" dirty="0" smtClean="0">
                <a:solidFill>
                  <a:srgbClr val="0070C0"/>
                </a:solidFill>
              </a:rPr>
              <a:t> (</a:t>
            </a:r>
            <a:r>
              <a:rPr lang="en-US" sz="3600" dirty="0" err="1" smtClean="0">
                <a:solidFill>
                  <a:srgbClr val="0070C0"/>
                </a:solidFill>
              </a:rPr>
              <a:t>devam</a:t>
            </a:r>
            <a:r>
              <a:rPr lang="en-US" sz="3600" dirty="0" smtClean="0">
                <a:solidFill>
                  <a:srgbClr val="0070C0"/>
                </a:solidFill>
              </a:rPr>
              <a:t>)</a:t>
            </a:r>
            <a:endParaRPr lang="tr-TR" sz="3600" dirty="0">
              <a:solidFill>
                <a:srgbClr val="0070C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7544" y="601634"/>
            <a:ext cx="8229600" cy="5097490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tr-TR" sz="4200" b="1" dirty="0">
                <a:solidFill>
                  <a:srgbClr val="FF0000"/>
                </a:solidFill>
              </a:rPr>
              <a:t>Centronics Kablo </a:t>
            </a:r>
            <a:r>
              <a:rPr lang="en-US" sz="4200" b="1" dirty="0" err="1">
                <a:solidFill>
                  <a:srgbClr val="FF0000"/>
                </a:solidFill>
              </a:rPr>
              <a:t>Sinyaller</a:t>
            </a:r>
            <a:r>
              <a:rPr lang="tr-TR" sz="4200" b="1" dirty="0" smtClean="0">
                <a:solidFill>
                  <a:srgbClr val="FF0000"/>
                </a:solidFill>
              </a:rPr>
              <a:t>i (devam)</a:t>
            </a:r>
            <a:endParaRPr lang="en-US" sz="4200" b="1" dirty="0">
              <a:solidFill>
                <a:srgbClr val="FF0000"/>
              </a:solidFill>
            </a:endParaRPr>
          </a:p>
          <a:p>
            <a:r>
              <a:rPr lang="en-US" dirty="0" err="1" smtClean="0"/>
              <a:t>Cogu</a:t>
            </a:r>
            <a:r>
              <a:rPr lang="en-US" dirty="0" smtClean="0"/>
              <a:t> </a:t>
            </a:r>
            <a:r>
              <a:rPr lang="en-US" dirty="0" err="1" smtClean="0"/>
              <a:t>yazici</a:t>
            </a:r>
            <a:r>
              <a:rPr lang="en-US" dirty="0" smtClean="0"/>
              <a:t> </a:t>
            </a:r>
            <a:r>
              <a:rPr lang="en-US" b="1" dirty="0" smtClean="0"/>
              <a:t>NOT(DSL) </a:t>
            </a:r>
            <a:r>
              <a:rPr lang="en-US" dirty="0" err="1" smtClean="0"/>
              <a:t>sinyalini</a:t>
            </a:r>
            <a:r>
              <a:rPr lang="en-US" dirty="0" smtClean="0"/>
              <a:t> </a:t>
            </a:r>
            <a:r>
              <a:rPr lang="en-US" dirty="0" err="1" smtClean="0"/>
              <a:t>kendi</a:t>
            </a:r>
            <a:r>
              <a:rPr lang="en-US" dirty="0" smtClean="0"/>
              <a:t> </a:t>
            </a:r>
            <a:r>
              <a:rPr lang="en-US" dirty="0" err="1" smtClean="0"/>
              <a:t>icerisinde</a:t>
            </a:r>
            <a:r>
              <a:rPr lang="en-US" dirty="0" smtClean="0"/>
              <a:t> </a:t>
            </a:r>
            <a:r>
              <a:rPr lang="en-US" b="1" dirty="0" err="1" smtClean="0"/>
              <a:t>topraga</a:t>
            </a:r>
            <a:r>
              <a:rPr lang="en-US" dirty="0" smtClean="0"/>
              <a:t> (ground) </a:t>
            </a:r>
            <a:r>
              <a:rPr lang="en-US" dirty="0" err="1" smtClean="0"/>
              <a:t>baglamistir</a:t>
            </a:r>
            <a:r>
              <a:rPr lang="en-US" dirty="0" smtClean="0"/>
              <a:t> (</a:t>
            </a:r>
            <a:r>
              <a:rPr lang="en-US" b="1" dirty="0" smtClean="0"/>
              <a:t>her </a:t>
            </a:r>
            <a:r>
              <a:rPr lang="en-US" b="1" dirty="0" err="1" smtClean="0"/>
              <a:t>zaman</a:t>
            </a:r>
            <a:r>
              <a:rPr lang="en-US" b="1" dirty="0" smtClean="0"/>
              <a:t> </a:t>
            </a:r>
            <a:r>
              <a:rPr lang="en-US" b="1" dirty="0" err="1" smtClean="0"/>
              <a:t>secilidir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arayuzden</a:t>
            </a:r>
            <a:r>
              <a:rPr lang="en-US" dirty="0" smtClean="0"/>
              <a:t> </a:t>
            </a:r>
            <a:r>
              <a:rPr lang="en-US" dirty="0" err="1" smtClean="0"/>
              <a:t>gelen</a:t>
            </a:r>
            <a:r>
              <a:rPr lang="en-US" dirty="0" smtClean="0"/>
              <a:t> </a:t>
            </a:r>
            <a:r>
              <a:rPr lang="en-US" b="1" dirty="0" smtClean="0"/>
              <a:t>NOT(DSL)</a:t>
            </a:r>
            <a:r>
              <a:rPr lang="en-US" dirty="0" smtClean="0"/>
              <a:t> </a:t>
            </a:r>
            <a:r>
              <a:rPr lang="en-US" dirty="0" err="1" smtClean="0"/>
              <a:t>sinyali</a:t>
            </a:r>
            <a:r>
              <a:rPr lang="en-US" dirty="0" smtClean="0"/>
              <a:t> </a:t>
            </a:r>
            <a:r>
              <a:rPr lang="en-US" b="1" dirty="0" err="1" smtClean="0"/>
              <a:t>goz</a:t>
            </a:r>
            <a:r>
              <a:rPr lang="en-US" b="1" dirty="0" smtClean="0"/>
              <a:t> </a:t>
            </a:r>
            <a:r>
              <a:rPr lang="en-US" b="1" dirty="0" err="1" smtClean="0"/>
              <a:t>ardi</a:t>
            </a:r>
            <a:r>
              <a:rPr lang="en-US" b="1" dirty="0" smtClean="0"/>
              <a:t> </a:t>
            </a:r>
            <a:r>
              <a:rPr lang="en-US" dirty="0" err="1" smtClean="0"/>
              <a:t>edilir</a:t>
            </a:r>
            <a:endParaRPr lang="tr-TR" dirty="0" smtClean="0"/>
          </a:p>
          <a:p>
            <a:pPr lvl="1"/>
            <a:r>
              <a:rPr lang="tr-TR" dirty="0" smtClean="0"/>
              <a:t>Daha eski sistemlerde yazıcıyı </a:t>
            </a:r>
            <a:r>
              <a:rPr lang="tr-TR" b="1" dirty="0" smtClean="0"/>
              <a:t>yetkilendirme</a:t>
            </a:r>
            <a:r>
              <a:rPr lang="tr-TR" dirty="0" smtClean="0"/>
              <a:t>/</a:t>
            </a:r>
            <a:r>
              <a:rPr lang="tr-TR" b="1" dirty="0" smtClean="0"/>
              <a:t>yetkisizlendirme</a:t>
            </a:r>
            <a:r>
              <a:rPr lang="tr-TR" dirty="0" smtClean="0"/>
              <a:t> olanağı mevcuttu</a:t>
            </a:r>
            <a:endParaRPr lang="en-US" dirty="0" smtClean="0"/>
          </a:p>
          <a:p>
            <a:r>
              <a:rPr lang="en-US" b="1" dirty="0" smtClean="0"/>
              <a:t>D0-D7</a:t>
            </a:r>
            <a:r>
              <a:rPr lang="en-US" dirty="0" smtClean="0"/>
              <a:t> </a:t>
            </a:r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tr-TR" dirty="0" smtClean="0"/>
              <a:t>pinleri </a:t>
            </a:r>
            <a:r>
              <a:rPr lang="en-US" dirty="0" err="1" smtClean="0"/>
              <a:t>yaziciya</a:t>
            </a:r>
            <a:r>
              <a:rPr lang="en-US" dirty="0" smtClean="0"/>
              <a:t> </a:t>
            </a:r>
            <a:r>
              <a:rPr lang="en-US" b="1" dirty="0" err="1" smtClean="0"/>
              <a:t>veri</a:t>
            </a:r>
            <a:r>
              <a:rPr lang="en-US" b="1" dirty="0" smtClean="0"/>
              <a:t> </a:t>
            </a:r>
            <a:r>
              <a:rPr lang="en-US" b="1" dirty="0" err="1" smtClean="0"/>
              <a:t>baytini</a:t>
            </a:r>
            <a:r>
              <a:rPr lang="en-US" b="1" dirty="0" smtClean="0"/>
              <a:t> </a:t>
            </a:r>
            <a:r>
              <a:rPr lang="en-US" dirty="0" smtClean="0"/>
              <a:t>transfer </a:t>
            </a:r>
            <a:r>
              <a:rPr lang="en-US" dirty="0" err="1" smtClean="0"/>
              <a:t>etmek</a:t>
            </a:r>
            <a:r>
              <a:rPr lang="en-US" dirty="0" smtClean="0"/>
              <a:t> </a:t>
            </a:r>
            <a:r>
              <a:rPr lang="en-US" dirty="0" err="1" smtClean="0"/>
              <a:t>icin</a:t>
            </a:r>
            <a:r>
              <a:rPr lang="en-US" dirty="0" smtClean="0"/>
              <a:t> </a:t>
            </a:r>
            <a:r>
              <a:rPr lang="en-US" dirty="0" err="1" smtClean="0"/>
              <a:t>kullanilir</a:t>
            </a:r>
            <a:endParaRPr lang="en-US" dirty="0" smtClean="0"/>
          </a:p>
          <a:p>
            <a:pPr lvl="1"/>
            <a:r>
              <a:rPr lang="en-US" dirty="0" err="1" smtClean="0"/>
              <a:t>Iki</a:t>
            </a:r>
            <a:r>
              <a:rPr lang="en-US" dirty="0" smtClean="0"/>
              <a:t> </a:t>
            </a:r>
            <a:r>
              <a:rPr lang="en-US" dirty="0" err="1" smtClean="0"/>
              <a:t>yonlu</a:t>
            </a:r>
            <a:r>
              <a:rPr lang="en-US" dirty="0" smtClean="0"/>
              <a:t> </a:t>
            </a:r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hatlarinda</a:t>
            </a:r>
            <a:r>
              <a:rPr lang="en-US" dirty="0" smtClean="0"/>
              <a:t> </a:t>
            </a:r>
            <a:r>
              <a:rPr lang="en-US" dirty="0" err="1" smtClean="0"/>
              <a:t>yazici</a:t>
            </a:r>
            <a:r>
              <a:rPr lang="en-US" dirty="0" smtClean="0"/>
              <a:t> da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arayuze</a:t>
            </a:r>
            <a:r>
              <a:rPr lang="en-US" dirty="0" smtClean="0"/>
              <a:t> </a:t>
            </a:r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gonderebilir</a:t>
            </a:r>
            <a:endParaRPr lang="en-US" dirty="0" smtClean="0"/>
          </a:p>
          <a:p>
            <a:r>
              <a:rPr lang="en-US" dirty="0" err="1" smtClean="0"/>
              <a:t>Yazici</a:t>
            </a:r>
            <a:r>
              <a:rPr lang="en-US" dirty="0" smtClean="0"/>
              <a:t>, </a:t>
            </a:r>
            <a:r>
              <a:rPr lang="en-US" b="1" dirty="0" smtClean="0"/>
              <a:t>NOT(STR)</a:t>
            </a:r>
            <a:r>
              <a:rPr lang="en-US" dirty="0" smtClean="0"/>
              <a:t> (strobe) </a:t>
            </a:r>
            <a:r>
              <a:rPr lang="en-US" dirty="0" err="1" smtClean="0"/>
              <a:t>sinyali</a:t>
            </a:r>
            <a:r>
              <a:rPr lang="en-US" dirty="0" smtClean="0"/>
              <a:t> </a:t>
            </a:r>
            <a:r>
              <a:rPr lang="en-US" dirty="0" err="1" smtClean="0"/>
              <a:t>yuksek</a:t>
            </a:r>
            <a:r>
              <a:rPr lang="en-US" dirty="0" smtClean="0"/>
              <a:t> </a:t>
            </a:r>
            <a:r>
              <a:rPr lang="en-US" dirty="0" err="1" smtClean="0"/>
              <a:t>seviyeden</a:t>
            </a:r>
            <a:r>
              <a:rPr lang="en-US" dirty="0" smtClean="0"/>
              <a:t> </a:t>
            </a:r>
            <a:r>
              <a:rPr lang="en-US" dirty="0" err="1" smtClean="0"/>
              <a:t>alcak</a:t>
            </a:r>
            <a:r>
              <a:rPr lang="en-US" dirty="0" smtClean="0"/>
              <a:t> </a:t>
            </a:r>
            <a:r>
              <a:rPr lang="en-US" dirty="0" err="1" smtClean="0"/>
              <a:t>seviyeye</a:t>
            </a:r>
            <a:r>
              <a:rPr lang="en-US" dirty="0" smtClean="0"/>
              <a:t> </a:t>
            </a:r>
            <a:r>
              <a:rPr lang="en-US" dirty="0" err="1" smtClean="0"/>
              <a:t>gectiginde</a:t>
            </a:r>
            <a:r>
              <a:rPr lang="en-US" dirty="0" smtClean="0"/>
              <a:t> </a:t>
            </a:r>
            <a:r>
              <a:rPr lang="en-US" b="1" dirty="0" smtClean="0"/>
              <a:t>D0-D7</a:t>
            </a:r>
            <a:r>
              <a:rPr lang="en-US" dirty="0" smtClean="0"/>
              <a:t> </a:t>
            </a:r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hatlarindaki</a:t>
            </a:r>
            <a:r>
              <a:rPr lang="en-US" dirty="0" smtClean="0"/>
              <a:t> </a:t>
            </a:r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baytini</a:t>
            </a:r>
            <a:r>
              <a:rPr lang="en-US" dirty="0" smtClean="0"/>
              <a:t> </a:t>
            </a:r>
            <a:r>
              <a:rPr lang="en-US" dirty="0" err="1" smtClean="0"/>
              <a:t>okur</a:t>
            </a:r>
            <a:endParaRPr lang="en-US" dirty="0" smtClean="0"/>
          </a:p>
          <a:p>
            <a:r>
              <a:rPr lang="en-US" dirty="0" err="1" smtClean="0"/>
              <a:t>Alcak</a:t>
            </a:r>
            <a:r>
              <a:rPr lang="en-US" dirty="0" smtClean="0"/>
              <a:t> </a:t>
            </a:r>
            <a:r>
              <a:rPr lang="en-US" dirty="0" err="1" smtClean="0"/>
              <a:t>seviye</a:t>
            </a:r>
            <a:r>
              <a:rPr lang="tr-TR" dirty="0" smtClean="0"/>
              <a:t>ye sahip</a:t>
            </a:r>
            <a:r>
              <a:rPr lang="en-US" dirty="0" smtClean="0"/>
              <a:t> </a:t>
            </a:r>
            <a:r>
              <a:rPr lang="en-US" b="1" dirty="0" smtClean="0"/>
              <a:t>NOT(ALF)</a:t>
            </a:r>
            <a:r>
              <a:rPr lang="en-US" dirty="0" smtClean="0"/>
              <a:t> </a:t>
            </a:r>
            <a:r>
              <a:rPr lang="en-US" dirty="0" err="1" smtClean="0"/>
              <a:t>sinyali</a:t>
            </a:r>
            <a:r>
              <a:rPr lang="en-US" dirty="0" smtClean="0"/>
              <a:t>, </a:t>
            </a:r>
            <a:r>
              <a:rPr lang="en-US" dirty="0" err="1" smtClean="0"/>
              <a:t>yazicinin</a:t>
            </a:r>
            <a:r>
              <a:rPr lang="en-US" dirty="0" smtClean="0"/>
              <a:t> </a:t>
            </a:r>
            <a:r>
              <a:rPr lang="en-US" dirty="0" err="1" smtClean="0"/>
              <a:t>yazilan</a:t>
            </a:r>
            <a:r>
              <a:rPr lang="en-US" dirty="0" smtClean="0"/>
              <a:t> her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satirdan</a:t>
            </a:r>
            <a:r>
              <a:rPr lang="en-US" dirty="0" smtClean="0"/>
              <a:t> </a:t>
            </a:r>
            <a:r>
              <a:rPr lang="en-US" dirty="0" err="1" smtClean="0"/>
              <a:t>sonra</a:t>
            </a:r>
            <a:r>
              <a:rPr lang="en-US" dirty="0" smtClean="0"/>
              <a:t> </a:t>
            </a:r>
            <a:r>
              <a:rPr lang="en-US" dirty="0" err="1" smtClean="0"/>
              <a:t>otomatik</a:t>
            </a:r>
            <a:r>
              <a:rPr lang="en-US" dirty="0" smtClean="0"/>
              <a:t> </a:t>
            </a:r>
            <a:r>
              <a:rPr lang="en-US" dirty="0" err="1" smtClean="0"/>
              <a:t>olarak</a:t>
            </a:r>
            <a:r>
              <a:rPr lang="en-US" dirty="0" smtClean="0"/>
              <a:t> </a:t>
            </a:r>
            <a:r>
              <a:rPr lang="en-US" b="1" dirty="0" err="1" smtClean="0"/>
              <a:t>satir</a:t>
            </a:r>
            <a:r>
              <a:rPr lang="en-US" b="1" dirty="0" smtClean="0"/>
              <a:t> </a:t>
            </a:r>
            <a:r>
              <a:rPr lang="en-US" b="1" dirty="0" err="1" smtClean="0"/>
              <a:t>sonu</a:t>
            </a:r>
            <a:r>
              <a:rPr lang="en-US" b="1" dirty="0" smtClean="0"/>
              <a:t> </a:t>
            </a:r>
            <a:r>
              <a:rPr lang="en-US" b="1" dirty="0" err="1" smtClean="0"/>
              <a:t>isaretini</a:t>
            </a:r>
            <a:r>
              <a:rPr lang="en-US" dirty="0" smtClean="0"/>
              <a:t> (</a:t>
            </a:r>
            <a:r>
              <a:rPr lang="en-US" b="1" dirty="0" smtClean="0"/>
              <a:t>line feed</a:t>
            </a:r>
            <a:r>
              <a:rPr lang="en-US" dirty="0" smtClean="0"/>
              <a:t>) </a:t>
            </a:r>
            <a:r>
              <a:rPr lang="en-US" dirty="0" err="1" smtClean="0"/>
              <a:t>yerlestirmesini</a:t>
            </a:r>
            <a:r>
              <a:rPr lang="en-US" dirty="0" smtClean="0"/>
              <a:t> </a:t>
            </a:r>
            <a:r>
              <a:rPr lang="en-US" dirty="0" err="1" smtClean="0"/>
              <a:t>saglar</a:t>
            </a:r>
            <a:endParaRPr lang="en-US" dirty="0" smtClean="0"/>
          </a:p>
          <a:p>
            <a:r>
              <a:rPr lang="en-US" dirty="0" err="1" smtClean="0"/>
              <a:t>Yazici</a:t>
            </a:r>
            <a:r>
              <a:rPr lang="en-US" dirty="0" smtClean="0"/>
              <a:t> </a:t>
            </a:r>
            <a:r>
              <a:rPr lang="en-US" dirty="0" err="1" smtClean="0"/>
              <a:t>sayet</a:t>
            </a:r>
            <a:r>
              <a:rPr lang="en-US" dirty="0" smtClean="0"/>
              <a:t> </a:t>
            </a:r>
            <a:r>
              <a:rPr lang="en-US" dirty="0" err="1" smtClean="0"/>
              <a:t>destekliyorsa</a:t>
            </a:r>
            <a:r>
              <a:rPr lang="en-US" dirty="0" smtClean="0"/>
              <a:t>, </a:t>
            </a:r>
            <a:r>
              <a:rPr lang="en-US" dirty="0" err="1" smtClean="0"/>
              <a:t>yuksek</a:t>
            </a:r>
            <a:r>
              <a:rPr lang="en-US" dirty="0" smtClean="0"/>
              <a:t> </a:t>
            </a:r>
            <a:r>
              <a:rPr lang="en-US" dirty="0" err="1" smtClean="0"/>
              <a:t>seviyeden</a:t>
            </a:r>
            <a:r>
              <a:rPr lang="en-US" dirty="0" smtClean="0"/>
              <a:t> </a:t>
            </a:r>
            <a:r>
              <a:rPr lang="en-US" dirty="0" err="1" smtClean="0"/>
              <a:t>alcak</a:t>
            </a:r>
            <a:r>
              <a:rPr lang="en-US" dirty="0" smtClean="0"/>
              <a:t> </a:t>
            </a:r>
            <a:r>
              <a:rPr lang="en-US" dirty="0" err="1" smtClean="0"/>
              <a:t>seviyeye</a:t>
            </a:r>
            <a:r>
              <a:rPr lang="en-US" dirty="0" smtClean="0"/>
              <a:t> </a:t>
            </a:r>
            <a:r>
              <a:rPr lang="en-US" dirty="0" err="1" smtClean="0"/>
              <a:t>gecen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b="1" dirty="0" smtClean="0"/>
              <a:t>NOT(INI)</a:t>
            </a:r>
            <a:r>
              <a:rPr lang="en-US" dirty="0" smtClean="0"/>
              <a:t> </a:t>
            </a:r>
            <a:r>
              <a:rPr lang="en-US" dirty="0" err="1" smtClean="0"/>
              <a:t>sinyali</a:t>
            </a:r>
            <a:r>
              <a:rPr lang="en-US" dirty="0" smtClean="0"/>
              <a:t> </a:t>
            </a:r>
            <a:r>
              <a:rPr lang="en-US" dirty="0" err="1" smtClean="0"/>
              <a:t>yazicinin</a:t>
            </a:r>
            <a:r>
              <a:rPr lang="en-US" dirty="0" smtClean="0"/>
              <a:t> </a:t>
            </a:r>
            <a:r>
              <a:rPr lang="en-US" dirty="0" err="1" smtClean="0"/>
              <a:t>baslatilmasini</a:t>
            </a:r>
            <a:r>
              <a:rPr lang="en-US" dirty="0" smtClean="0"/>
              <a:t> (</a:t>
            </a:r>
            <a:r>
              <a:rPr lang="en-US" b="1" dirty="0" smtClean="0"/>
              <a:t>initialization</a:t>
            </a:r>
            <a:r>
              <a:rPr lang="en-US" dirty="0" smtClean="0"/>
              <a:t>) </a:t>
            </a:r>
            <a:r>
              <a:rPr lang="en-US" dirty="0" err="1" smtClean="0"/>
              <a:t>saglar</a:t>
            </a:r>
            <a:endParaRPr lang="en-US" dirty="0" smtClean="0"/>
          </a:p>
          <a:p>
            <a:r>
              <a:rPr lang="en-US" dirty="0" err="1" smtClean="0"/>
              <a:t>Diger</a:t>
            </a:r>
            <a:r>
              <a:rPr lang="en-US" dirty="0" smtClean="0"/>
              <a:t> </a:t>
            </a:r>
            <a:r>
              <a:rPr lang="en-US" dirty="0" err="1" smtClean="0"/>
              <a:t>sinyaller</a:t>
            </a:r>
            <a:r>
              <a:rPr lang="en-US" dirty="0" smtClean="0"/>
              <a:t> </a:t>
            </a:r>
            <a:r>
              <a:rPr lang="en-US" dirty="0" err="1" smtClean="0"/>
              <a:t>genellikle</a:t>
            </a:r>
            <a:r>
              <a:rPr lang="en-US" dirty="0" smtClean="0"/>
              <a:t> </a:t>
            </a:r>
            <a:r>
              <a:rPr lang="en-US" dirty="0" err="1" smtClean="0"/>
              <a:t>yazicidan</a:t>
            </a:r>
            <a:r>
              <a:rPr lang="en-US" dirty="0" smtClean="0"/>
              <a:t> </a:t>
            </a:r>
            <a:r>
              <a:rPr lang="en-US" dirty="0" err="1" smtClean="0"/>
              <a:t>paralel</a:t>
            </a:r>
            <a:r>
              <a:rPr lang="en-US" dirty="0" smtClean="0"/>
              <a:t> </a:t>
            </a:r>
            <a:r>
              <a:rPr lang="en-US" dirty="0" err="1" smtClean="0"/>
              <a:t>arayuze</a:t>
            </a:r>
            <a:r>
              <a:rPr lang="en-US" dirty="0" smtClean="0"/>
              <a:t> </a:t>
            </a:r>
            <a:r>
              <a:rPr lang="en-US" dirty="0" err="1" smtClean="0"/>
              <a:t>gonderilen</a:t>
            </a:r>
            <a:r>
              <a:rPr lang="en-US" dirty="0" smtClean="0"/>
              <a:t> </a:t>
            </a:r>
            <a:r>
              <a:rPr lang="en-US" dirty="0" err="1" smtClean="0"/>
              <a:t>sinyallerdir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yazicinin</a:t>
            </a:r>
            <a:r>
              <a:rPr lang="en-US" dirty="0" smtClean="0"/>
              <a:t> </a:t>
            </a:r>
            <a:r>
              <a:rPr lang="en-US" dirty="0" err="1" smtClean="0"/>
              <a:t>mevcut</a:t>
            </a:r>
            <a:r>
              <a:rPr lang="en-US" dirty="0" smtClean="0"/>
              <a:t> </a:t>
            </a:r>
            <a:r>
              <a:rPr lang="en-US" dirty="0" err="1" smtClean="0"/>
              <a:t>durumu</a:t>
            </a:r>
            <a:r>
              <a:rPr lang="en-US" dirty="0" smtClean="0"/>
              <a:t> </a:t>
            </a:r>
            <a:r>
              <a:rPr lang="en-US" dirty="0" err="1" smtClean="0"/>
              <a:t>ile</a:t>
            </a:r>
            <a:r>
              <a:rPr lang="en-US" dirty="0" smtClean="0"/>
              <a:t> </a:t>
            </a:r>
            <a:r>
              <a:rPr lang="en-US" dirty="0" err="1" smtClean="0"/>
              <a:t>ilgili</a:t>
            </a:r>
            <a:r>
              <a:rPr lang="en-US" dirty="0" smtClean="0"/>
              <a:t> </a:t>
            </a:r>
            <a:r>
              <a:rPr lang="en-US" dirty="0" err="1" smtClean="0"/>
              <a:t>bilgi</a:t>
            </a:r>
            <a:r>
              <a:rPr lang="en-US" dirty="0" smtClean="0"/>
              <a:t> </a:t>
            </a:r>
            <a:r>
              <a:rPr lang="en-US" dirty="0" err="1" smtClean="0"/>
              <a:t>tasirlar</a:t>
            </a:r>
            <a:endParaRPr lang="en-US" dirty="0" smtClean="0"/>
          </a:p>
          <a:p>
            <a:pPr lvl="1"/>
            <a:r>
              <a:rPr lang="en-US" dirty="0" smtClean="0"/>
              <a:t>CPU, </a:t>
            </a:r>
            <a:r>
              <a:rPr lang="en-US" b="1" dirty="0" smtClean="0"/>
              <a:t>NOT(STR) </a:t>
            </a:r>
            <a:r>
              <a:rPr lang="en-US" dirty="0" err="1" smtClean="0"/>
              <a:t>sinyalini</a:t>
            </a:r>
            <a:r>
              <a:rPr lang="en-US" dirty="0" smtClean="0"/>
              <a:t> </a:t>
            </a:r>
            <a:r>
              <a:rPr lang="en-US" dirty="0" err="1" smtClean="0"/>
              <a:t>kullanarak</a:t>
            </a:r>
            <a:r>
              <a:rPr lang="en-US" dirty="0" smtClean="0"/>
              <a:t> </a:t>
            </a:r>
            <a:r>
              <a:rPr lang="en-US" dirty="0" err="1" smtClean="0"/>
              <a:t>yaziciya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bayti</a:t>
            </a:r>
            <a:r>
              <a:rPr lang="en-US" dirty="0" smtClean="0"/>
              <a:t> </a:t>
            </a:r>
            <a:r>
              <a:rPr lang="en-US" dirty="0" err="1" smtClean="0"/>
              <a:t>gonderdiginde</a:t>
            </a:r>
            <a:r>
              <a:rPr lang="en-US" dirty="0" smtClean="0"/>
              <a:t> </a:t>
            </a:r>
            <a:r>
              <a:rPr lang="en-US" dirty="0" err="1" smtClean="0"/>
              <a:t>yazici</a:t>
            </a:r>
            <a:r>
              <a:rPr lang="en-US" dirty="0" smtClean="0"/>
              <a:t> </a:t>
            </a:r>
            <a:r>
              <a:rPr lang="en-US" b="1" dirty="0" smtClean="0"/>
              <a:t>NOT(ACK)</a:t>
            </a:r>
            <a:r>
              <a:rPr lang="en-US" dirty="0" smtClean="0"/>
              <a:t> </a:t>
            </a:r>
            <a:r>
              <a:rPr lang="en-US" dirty="0" err="1" smtClean="0"/>
              <a:t>sinyalini</a:t>
            </a:r>
            <a:r>
              <a:rPr lang="en-US" dirty="0" smtClean="0"/>
              <a:t> </a:t>
            </a:r>
            <a:r>
              <a:rPr lang="en-US" dirty="0" err="1" smtClean="0"/>
              <a:t>aktif</a:t>
            </a:r>
            <a:r>
              <a:rPr lang="en-US" dirty="0" smtClean="0"/>
              <a:t> </a:t>
            </a:r>
            <a:r>
              <a:rPr lang="en-US" dirty="0" err="1" smtClean="0"/>
              <a:t>yaparak</a:t>
            </a:r>
            <a:r>
              <a:rPr lang="en-US" dirty="0" smtClean="0"/>
              <a:t> </a:t>
            </a:r>
            <a:r>
              <a:rPr lang="en-US" dirty="0" err="1" smtClean="0"/>
              <a:t>karsilik</a:t>
            </a:r>
            <a:r>
              <a:rPr lang="en-US" dirty="0" smtClean="0"/>
              <a:t> </a:t>
            </a:r>
            <a:r>
              <a:rPr lang="en-US" dirty="0" err="1" smtClean="0"/>
              <a:t>verir</a:t>
            </a:r>
            <a:endParaRPr lang="en-US" dirty="0" smtClean="0"/>
          </a:p>
          <a:p>
            <a:pPr lvl="2"/>
            <a:r>
              <a:rPr lang="en-US" dirty="0" err="1" smtClean="0"/>
              <a:t>Alcak</a:t>
            </a:r>
            <a:r>
              <a:rPr lang="en-US" dirty="0" smtClean="0"/>
              <a:t> </a:t>
            </a:r>
            <a:r>
              <a:rPr lang="en-US" dirty="0" err="1" smtClean="0"/>
              <a:t>seviyeye</a:t>
            </a:r>
            <a:r>
              <a:rPr lang="en-US" dirty="0" smtClean="0"/>
              <a:t> </a:t>
            </a:r>
            <a:r>
              <a:rPr lang="en-US" dirty="0" err="1" smtClean="0"/>
              <a:t>cekilen</a:t>
            </a:r>
            <a:r>
              <a:rPr lang="en-US" dirty="0" smtClean="0"/>
              <a:t> </a:t>
            </a:r>
            <a:r>
              <a:rPr lang="en-US" b="1" dirty="0" smtClean="0"/>
              <a:t>NOT(ACK)</a:t>
            </a:r>
            <a:r>
              <a:rPr lang="en-US" dirty="0" smtClean="0"/>
              <a:t> </a:t>
            </a:r>
            <a:r>
              <a:rPr lang="en-US" dirty="0" err="1" smtClean="0"/>
              <a:t>sinyali</a:t>
            </a:r>
            <a:r>
              <a:rPr lang="en-US" dirty="0" smtClean="0"/>
              <a:t> </a:t>
            </a:r>
            <a:r>
              <a:rPr lang="en-US" dirty="0" err="1" smtClean="0"/>
              <a:t>arayuzun</a:t>
            </a:r>
            <a:r>
              <a:rPr lang="en-US" dirty="0" smtClean="0"/>
              <a:t> </a:t>
            </a:r>
            <a:r>
              <a:rPr lang="en-US" dirty="0" err="1" smtClean="0"/>
              <a:t>daha</a:t>
            </a:r>
            <a:r>
              <a:rPr lang="en-US" dirty="0" smtClean="0"/>
              <a:t> </a:t>
            </a:r>
            <a:r>
              <a:rPr lang="en-US" dirty="0" err="1" smtClean="0"/>
              <a:t>fazla</a:t>
            </a:r>
            <a:r>
              <a:rPr lang="en-US" dirty="0" smtClean="0"/>
              <a:t> </a:t>
            </a:r>
            <a:r>
              <a:rPr lang="en-US" dirty="0" err="1" smtClean="0"/>
              <a:t>veri</a:t>
            </a:r>
            <a:r>
              <a:rPr lang="en-US" dirty="0" smtClean="0"/>
              <a:t> </a:t>
            </a:r>
            <a:r>
              <a:rPr lang="en-US" dirty="0" err="1" smtClean="0"/>
              <a:t>gonderebilecegi</a:t>
            </a:r>
            <a:r>
              <a:rPr lang="en-US" dirty="0" smtClean="0"/>
              <a:t> </a:t>
            </a:r>
            <a:r>
              <a:rPr lang="en-US" dirty="0" err="1" smtClean="0"/>
              <a:t>anlamina</a:t>
            </a:r>
            <a:r>
              <a:rPr lang="en-US" dirty="0" smtClean="0"/>
              <a:t> </a:t>
            </a:r>
            <a:r>
              <a:rPr lang="en-US" dirty="0" err="1" smtClean="0"/>
              <a:t>gelir</a:t>
            </a:r>
            <a:endParaRPr lang="en-US" dirty="0" smtClean="0"/>
          </a:p>
          <a:p>
            <a:pPr lvl="1"/>
            <a:r>
              <a:rPr lang="en-US" dirty="0" err="1" smtClean="0"/>
              <a:t>Aktif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b="1" dirty="0" smtClean="0"/>
              <a:t>BSY</a:t>
            </a:r>
            <a:r>
              <a:rPr lang="en-US" dirty="0" smtClean="0"/>
              <a:t> </a:t>
            </a:r>
            <a:r>
              <a:rPr lang="en-US" dirty="0" err="1" smtClean="0"/>
              <a:t>sinyali</a:t>
            </a:r>
            <a:r>
              <a:rPr lang="en-US" dirty="0" smtClean="0"/>
              <a:t> </a:t>
            </a:r>
            <a:r>
              <a:rPr lang="en-US" dirty="0" err="1" smtClean="0"/>
              <a:t>yazicinin</a:t>
            </a:r>
            <a:r>
              <a:rPr lang="en-US" dirty="0" smtClean="0"/>
              <a:t> o an </a:t>
            </a:r>
            <a:r>
              <a:rPr lang="en-US" dirty="0" err="1" smtClean="0"/>
              <a:t>icin</a:t>
            </a:r>
            <a:r>
              <a:rPr lang="en-US" dirty="0" smtClean="0"/>
              <a:t> </a:t>
            </a:r>
            <a:r>
              <a:rPr lang="en-US" b="1" dirty="0" err="1" smtClean="0"/>
              <a:t>mesgul</a:t>
            </a:r>
            <a:r>
              <a:rPr lang="en-US" dirty="0" smtClean="0"/>
              <a:t> </a:t>
            </a:r>
            <a:r>
              <a:rPr lang="en-US" dirty="0" err="1" smtClean="0"/>
              <a:t>oldugunu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herhangi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kabul</a:t>
            </a:r>
            <a:r>
              <a:rPr lang="en-US" dirty="0" smtClean="0"/>
              <a:t> </a:t>
            </a:r>
            <a:r>
              <a:rPr lang="en-US" dirty="0" err="1" smtClean="0"/>
              <a:t>edemeyecegini</a:t>
            </a:r>
            <a:r>
              <a:rPr lang="en-US" dirty="0" smtClean="0"/>
              <a:t> </a:t>
            </a:r>
            <a:r>
              <a:rPr lang="en-US" dirty="0" err="1" smtClean="0"/>
              <a:t>gosterir</a:t>
            </a:r>
            <a:endParaRPr lang="en-US" dirty="0" smtClean="0"/>
          </a:p>
          <a:p>
            <a:pPr lvl="1"/>
            <a:r>
              <a:rPr lang="en-US" dirty="0" err="1" smtClean="0"/>
              <a:t>Yazici</a:t>
            </a:r>
            <a:r>
              <a:rPr lang="en-US" dirty="0" smtClean="0"/>
              <a:t> </a:t>
            </a:r>
            <a:r>
              <a:rPr lang="en-US" dirty="0" err="1" smtClean="0"/>
              <a:t>kagidi</a:t>
            </a:r>
            <a:r>
              <a:rPr lang="en-US" dirty="0" smtClean="0"/>
              <a:t> </a:t>
            </a:r>
            <a:r>
              <a:rPr lang="en-US" dirty="0" err="1" smtClean="0"/>
              <a:t>tukendiginde</a:t>
            </a:r>
            <a:r>
              <a:rPr lang="tr-TR" dirty="0" smtClean="0"/>
              <a:t>,</a:t>
            </a:r>
            <a:r>
              <a:rPr lang="en-US" dirty="0" smtClean="0"/>
              <a:t> </a:t>
            </a:r>
            <a:r>
              <a:rPr lang="en-US" b="1" dirty="0" smtClean="0"/>
              <a:t>PAP</a:t>
            </a:r>
            <a:r>
              <a:rPr lang="en-US" dirty="0" smtClean="0"/>
              <a:t> </a:t>
            </a:r>
            <a:r>
              <a:rPr lang="en-US" dirty="0" err="1" smtClean="0"/>
              <a:t>sinyali</a:t>
            </a:r>
            <a:r>
              <a:rPr lang="en-US" dirty="0" smtClean="0"/>
              <a:t> </a:t>
            </a:r>
            <a:r>
              <a:rPr lang="tr-TR" dirty="0" smtClean="0"/>
              <a:t>yazıcı tarafından </a:t>
            </a:r>
            <a:r>
              <a:rPr lang="en-US" dirty="0" err="1" smtClean="0"/>
              <a:t>yuksek</a:t>
            </a:r>
            <a:r>
              <a:rPr lang="en-US" dirty="0" smtClean="0"/>
              <a:t> </a:t>
            </a:r>
            <a:r>
              <a:rPr lang="en-US" dirty="0" err="1" smtClean="0"/>
              <a:t>seviyeye</a:t>
            </a:r>
            <a:r>
              <a:rPr lang="en-US" dirty="0" smtClean="0"/>
              <a:t> </a:t>
            </a:r>
            <a:r>
              <a:rPr lang="en-US" dirty="0" err="1" smtClean="0"/>
              <a:t>cekilir</a:t>
            </a:r>
            <a:endParaRPr lang="en-US" dirty="0" smtClean="0"/>
          </a:p>
          <a:p>
            <a:pPr lvl="1"/>
            <a:r>
              <a:rPr lang="en-US" dirty="0" err="1" smtClean="0"/>
              <a:t>Yazici</a:t>
            </a:r>
            <a:r>
              <a:rPr lang="en-US" dirty="0" smtClean="0"/>
              <a:t> </a:t>
            </a:r>
            <a:r>
              <a:rPr lang="en-US" dirty="0" err="1" smtClean="0"/>
              <a:t>acildiginda</a:t>
            </a:r>
            <a:r>
              <a:rPr lang="en-US" dirty="0" smtClean="0"/>
              <a:t> (</a:t>
            </a:r>
            <a:r>
              <a:rPr lang="en-US" b="1" dirty="0" smtClean="0"/>
              <a:t>power</a:t>
            </a:r>
            <a:r>
              <a:rPr lang="en-US" dirty="0" smtClean="0"/>
              <a:t>) </a:t>
            </a:r>
            <a:r>
              <a:rPr lang="en-US" b="1" dirty="0" smtClean="0"/>
              <a:t>OFON </a:t>
            </a:r>
            <a:r>
              <a:rPr lang="en-US" dirty="0" err="1" smtClean="0"/>
              <a:t>sinyali</a:t>
            </a:r>
            <a:r>
              <a:rPr lang="en-US" dirty="0" smtClean="0"/>
              <a:t> </a:t>
            </a:r>
            <a:r>
              <a:rPr lang="en-US" dirty="0" err="1" smtClean="0"/>
              <a:t>aktiflestirilir</a:t>
            </a:r>
            <a:endParaRPr lang="en-US" dirty="0" smtClean="0"/>
          </a:p>
          <a:p>
            <a:pPr lvl="1"/>
            <a:r>
              <a:rPr lang="en-US" dirty="0" err="1" smtClean="0"/>
              <a:t>Alcak</a:t>
            </a:r>
            <a:r>
              <a:rPr lang="en-US" dirty="0" smtClean="0"/>
              <a:t> </a:t>
            </a:r>
            <a:r>
              <a:rPr lang="en-US" dirty="0" err="1" smtClean="0"/>
              <a:t>seviye</a:t>
            </a:r>
            <a:r>
              <a:rPr lang="en-US" dirty="0" smtClean="0"/>
              <a:t> </a:t>
            </a:r>
            <a:r>
              <a:rPr lang="en-US" b="1" dirty="0" smtClean="0"/>
              <a:t>NOT(ERR)</a:t>
            </a:r>
            <a:r>
              <a:rPr lang="en-US" dirty="0" smtClean="0"/>
              <a:t> </a:t>
            </a:r>
            <a:r>
              <a:rPr lang="en-US" dirty="0" err="1" smtClean="0"/>
              <a:t>sinyali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hatanin</a:t>
            </a:r>
            <a:r>
              <a:rPr lang="en-US" dirty="0" smtClean="0"/>
              <a:t> </a:t>
            </a:r>
            <a:r>
              <a:rPr lang="en-US" dirty="0" err="1" smtClean="0"/>
              <a:t>meydana</a:t>
            </a:r>
            <a:r>
              <a:rPr lang="en-US" dirty="0" smtClean="0"/>
              <a:t> </a:t>
            </a:r>
            <a:r>
              <a:rPr lang="en-US" dirty="0" err="1" smtClean="0"/>
              <a:t>geldigini</a:t>
            </a:r>
            <a:r>
              <a:rPr lang="en-US" dirty="0" smtClean="0"/>
              <a:t> </a:t>
            </a:r>
            <a:r>
              <a:rPr lang="en-US" dirty="0" err="1" smtClean="0"/>
              <a:t>belirtir</a:t>
            </a:r>
            <a:r>
              <a:rPr lang="en-US" dirty="0" smtClean="0"/>
              <a:t> (</a:t>
            </a:r>
            <a:r>
              <a:rPr lang="en-US" b="1" dirty="0" err="1" smtClean="0"/>
              <a:t>ornegin</a:t>
            </a:r>
            <a:r>
              <a:rPr lang="en-US" b="1" dirty="0" smtClean="0"/>
              <a:t> </a:t>
            </a:r>
            <a:r>
              <a:rPr lang="en-US" b="1" dirty="0" err="1" smtClean="0"/>
              <a:t>yazici</a:t>
            </a:r>
            <a:r>
              <a:rPr lang="en-US" b="1" dirty="0" smtClean="0"/>
              <a:t> </a:t>
            </a:r>
            <a:r>
              <a:rPr lang="en-US" b="1" dirty="0" err="1" smtClean="0"/>
              <a:t>kafasinin</a:t>
            </a:r>
            <a:r>
              <a:rPr lang="en-US" b="1" dirty="0" smtClean="0"/>
              <a:t> </a:t>
            </a:r>
            <a:r>
              <a:rPr lang="en-US" b="1" dirty="0" err="1" smtClean="0"/>
              <a:t>bozulmasi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Yukarida</a:t>
            </a:r>
            <a:r>
              <a:rPr lang="en-US" dirty="0" smtClean="0"/>
              <a:t> </a:t>
            </a:r>
            <a:r>
              <a:rPr lang="en-US" dirty="0" err="1" smtClean="0"/>
              <a:t>aciklanan</a:t>
            </a:r>
            <a:r>
              <a:rPr lang="en-US" dirty="0" smtClean="0"/>
              <a:t> </a:t>
            </a:r>
            <a:r>
              <a:rPr lang="en-US" dirty="0" err="1" smtClean="0"/>
              <a:t>sinyaller</a:t>
            </a:r>
            <a:r>
              <a:rPr lang="tr-TR" dirty="0" smtClean="0"/>
              <a:t> </a:t>
            </a:r>
            <a:r>
              <a:rPr lang="en-US" dirty="0" smtClean="0"/>
              <a:t>tum </a:t>
            </a:r>
            <a:r>
              <a:rPr lang="en-US" dirty="0" err="1" smtClean="0"/>
              <a:t>yazicilar</a:t>
            </a:r>
            <a:r>
              <a:rPr lang="en-US" dirty="0" smtClean="0"/>
              <a:t> </a:t>
            </a:r>
            <a:r>
              <a:rPr lang="en-US" dirty="0" err="1" smtClean="0"/>
              <a:t>tarafindan</a:t>
            </a:r>
            <a:r>
              <a:rPr lang="en-US" dirty="0" smtClean="0"/>
              <a:t> </a:t>
            </a:r>
            <a:r>
              <a:rPr lang="en-US" b="1" dirty="0" err="1" smtClean="0"/>
              <a:t>desteklenmez</a:t>
            </a:r>
            <a:endParaRPr lang="en-US" b="1" dirty="0" smtClean="0"/>
          </a:p>
          <a:p>
            <a:pPr lvl="1"/>
            <a:r>
              <a:rPr lang="en-US" dirty="0" err="1" smtClean="0"/>
              <a:t>Ozellikle</a:t>
            </a:r>
            <a:r>
              <a:rPr lang="en-US" dirty="0" smtClean="0"/>
              <a:t> </a:t>
            </a:r>
            <a:r>
              <a:rPr lang="en-US" b="1" dirty="0" smtClean="0"/>
              <a:t>NOT(INI)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b="1" dirty="0" smtClean="0"/>
              <a:t>NOT(DSL)</a:t>
            </a:r>
            <a:r>
              <a:rPr lang="en-US" dirty="0" smtClean="0"/>
              <a:t> </a:t>
            </a:r>
            <a:r>
              <a:rPr lang="en-US" dirty="0" err="1" smtClean="0"/>
              <a:t>sinyalleri</a:t>
            </a:r>
            <a:r>
              <a:rPr lang="en-US" dirty="0" smtClean="0"/>
              <a:t> </a:t>
            </a:r>
            <a:r>
              <a:rPr lang="en-US" dirty="0" err="1" smtClean="0"/>
              <a:t>sikca</a:t>
            </a:r>
            <a:r>
              <a:rPr lang="en-US" dirty="0" smtClean="0"/>
              <a:t> </a:t>
            </a:r>
            <a:r>
              <a:rPr lang="en-US" dirty="0" err="1" smtClean="0"/>
              <a:t>kullanilmaz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Birden</a:t>
            </a:r>
            <a:r>
              <a:rPr lang="en-US" dirty="0" smtClean="0"/>
              <a:t> </a:t>
            </a:r>
            <a:r>
              <a:rPr lang="en-US" dirty="0" err="1" smtClean="0"/>
              <a:t>fazla</a:t>
            </a:r>
            <a:r>
              <a:rPr lang="en-US" dirty="0" smtClean="0"/>
              <a:t> </a:t>
            </a:r>
            <a:r>
              <a:rPr lang="en-US" dirty="0" err="1" smtClean="0"/>
              <a:t>sinyal</a:t>
            </a:r>
            <a:r>
              <a:rPr lang="en-US" dirty="0" smtClean="0"/>
              <a:t> </a:t>
            </a:r>
            <a:r>
              <a:rPr lang="en-US" dirty="0" err="1" smtClean="0"/>
              <a:t>ayni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</a:t>
            </a:r>
            <a:r>
              <a:rPr lang="en-US" dirty="0" err="1" smtClean="0"/>
              <a:t>gelebilir</a:t>
            </a:r>
            <a:r>
              <a:rPr lang="en-US" dirty="0" smtClean="0"/>
              <a:t>. </a:t>
            </a:r>
            <a:r>
              <a:rPr lang="en-US" dirty="0" err="1" smtClean="0"/>
              <a:t>Ayni</a:t>
            </a:r>
            <a:r>
              <a:rPr lang="en-US" dirty="0" smtClean="0"/>
              <a:t> </a:t>
            </a:r>
            <a:r>
              <a:rPr lang="en-US" dirty="0" err="1" smtClean="0"/>
              <a:t>anda</a:t>
            </a:r>
            <a:r>
              <a:rPr lang="en-US" dirty="0" smtClean="0"/>
              <a:t> BSY (Busy) </a:t>
            </a:r>
            <a:r>
              <a:rPr lang="en-US" dirty="0" err="1" smtClean="0"/>
              <a:t>iste</a:t>
            </a:r>
            <a:r>
              <a:rPr lang="en-US" dirty="0" smtClean="0"/>
              <a:t> out of paper </a:t>
            </a:r>
            <a:r>
              <a:rPr lang="en-US" dirty="0" err="1" smtClean="0"/>
              <a:t>olan</a:t>
            </a:r>
            <a:r>
              <a:rPr lang="en-US" dirty="0" smtClean="0"/>
              <a:t> PAP </a:t>
            </a:r>
            <a:r>
              <a:rPr lang="en-US" dirty="0" err="1" smtClean="0"/>
              <a:t>falan</a:t>
            </a:r>
            <a:r>
              <a:rPr lang="en-US" dirty="0" smtClean="0"/>
              <a:t> </a:t>
            </a:r>
            <a:r>
              <a:rPr lang="en-US" dirty="0" err="1" smtClean="0"/>
              <a:t>gelebilir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gonderildikten</a:t>
            </a:r>
            <a:r>
              <a:rPr lang="en-US" dirty="0" smtClean="0"/>
              <a:t> </a:t>
            </a:r>
            <a:r>
              <a:rPr lang="en-US" dirty="0" err="1" smtClean="0"/>
              <a:t>sonra</a:t>
            </a:r>
            <a:r>
              <a:rPr lang="en-US" dirty="0" smtClean="0"/>
              <a:t> </a:t>
            </a:r>
            <a:r>
              <a:rPr lang="en-US" dirty="0" err="1" smtClean="0"/>
              <a:t>yazici</a:t>
            </a:r>
            <a:r>
              <a:rPr lang="en-US" dirty="0" smtClean="0"/>
              <a:t> </a:t>
            </a:r>
            <a:r>
              <a:rPr lang="en-US" dirty="0" err="1" smtClean="0"/>
              <a:t>bunu</a:t>
            </a:r>
            <a:r>
              <a:rPr lang="en-US" dirty="0" smtClean="0"/>
              <a:t> </a:t>
            </a:r>
            <a:r>
              <a:rPr lang="en-US" dirty="0" err="1" smtClean="0"/>
              <a:t>aldigini</a:t>
            </a:r>
            <a:r>
              <a:rPr lang="en-US" dirty="0" smtClean="0"/>
              <a:t> </a:t>
            </a:r>
            <a:r>
              <a:rPr lang="en-US" dirty="0" err="1" smtClean="0"/>
              <a:t>ve</a:t>
            </a:r>
            <a:r>
              <a:rPr lang="en-US" dirty="0" smtClean="0"/>
              <a:t> </a:t>
            </a:r>
            <a:r>
              <a:rPr lang="en-US" dirty="0" err="1" smtClean="0"/>
              <a:t>yazdigini</a:t>
            </a:r>
            <a:r>
              <a:rPr lang="en-US" dirty="0" smtClean="0"/>
              <a:t> </a:t>
            </a:r>
            <a:r>
              <a:rPr lang="en-US" dirty="0" err="1" smtClean="0"/>
              <a:t>soyleyip</a:t>
            </a:r>
            <a:r>
              <a:rPr lang="en-US" dirty="0" smtClean="0"/>
              <a:t> </a:t>
            </a:r>
            <a:r>
              <a:rPr lang="en-US" dirty="0" err="1" smtClean="0"/>
              <a:t>bize</a:t>
            </a:r>
            <a:r>
              <a:rPr lang="en-US" dirty="0" smtClean="0"/>
              <a:t> ACK </a:t>
            </a:r>
            <a:r>
              <a:rPr lang="en-US" dirty="0" err="1" smtClean="0"/>
              <a:t>geri</a:t>
            </a:r>
            <a:r>
              <a:rPr lang="en-US" dirty="0" smtClean="0"/>
              <a:t> </a:t>
            </a:r>
            <a:r>
              <a:rPr lang="en-US" dirty="0" err="1" smtClean="0"/>
              <a:t>gonderir</a:t>
            </a:r>
            <a:r>
              <a:rPr lang="en-US" dirty="0" smtClean="0"/>
              <a:t> biz de </a:t>
            </a:r>
            <a:r>
              <a:rPr lang="en-US" dirty="0" err="1" smtClean="0"/>
              <a:t>onun</a:t>
            </a:r>
            <a:r>
              <a:rPr lang="en-US" dirty="0" smtClean="0"/>
              <a:t> </a:t>
            </a:r>
            <a:r>
              <a:rPr lang="en-US" dirty="0" err="1" smtClean="0"/>
              <a:t>yazdigini</a:t>
            </a:r>
            <a:r>
              <a:rPr lang="en-US" dirty="0" smtClean="0"/>
              <a:t> </a:t>
            </a:r>
            <a:r>
              <a:rPr lang="en-US" dirty="0" err="1" smtClean="0"/>
              <a:t>anlariz</a:t>
            </a:r>
            <a:r>
              <a:rPr lang="en-US" dirty="0" smtClean="0"/>
              <a:t> </a:t>
            </a:r>
            <a:r>
              <a:rPr lang="en-US" dirty="0" err="1" smtClean="0"/>
              <a:t>fakat</a:t>
            </a:r>
            <a:r>
              <a:rPr lang="en-US" dirty="0" smtClean="0"/>
              <a:t> </a:t>
            </a:r>
            <a:r>
              <a:rPr lang="en-US" dirty="0" err="1" smtClean="0"/>
              <a:t>sadece</a:t>
            </a:r>
            <a:r>
              <a:rPr lang="en-US" dirty="0" smtClean="0"/>
              <a:t> </a:t>
            </a:r>
            <a:r>
              <a:rPr lang="en-US" dirty="0" err="1" smtClean="0"/>
              <a:t>bu</a:t>
            </a:r>
            <a:r>
              <a:rPr lang="en-US" dirty="0" smtClean="0"/>
              <a:t> </a:t>
            </a:r>
            <a:r>
              <a:rPr lang="en-US" dirty="0" err="1" smtClean="0"/>
              <a:t>bilgiye</a:t>
            </a:r>
            <a:r>
              <a:rPr lang="en-US" dirty="0" smtClean="0"/>
              <a:t> </a:t>
            </a:r>
            <a:r>
              <a:rPr lang="en-US" dirty="0" err="1" smtClean="0"/>
              <a:t>bakarak</a:t>
            </a:r>
            <a:r>
              <a:rPr lang="en-US" dirty="0" smtClean="0"/>
              <a:t> </a:t>
            </a:r>
            <a:r>
              <a:rPr lang="en-US" dirty="0" err="1" smtClean="0"/>
              <a:t>hemen</a:t>
            </a:r>
            <a:r>
              <a:rPr lang="en-US" dirty="0" smtClean="0"/>
              <a:t> 2. </a:t>
            </a:r>
            <a:r>
              <a:rPr lang="en-US" dirty="0" err="1" smtClean="0"/>
              <a:t>karakteri</a:t>
            </a:r>
            <a:r>
              <a:rPr lang="en-US" dirty="0" smtClean="0"/>
              <a:t> </a:t>
            </a:r>
            <a:r>
              <a:rPr lang="en-US" dirty="0" err="1" smtClean="0"/>
              <a:t>gonderme</a:t>
            </a:r>
            <a:r>
              <a:rPr lang="en-US" dirty="0" smtClean="0"/>
              <a:t> </a:t>
            </a:r>
            <a:r>
              <a:rPr lang="en-US" dirty="0" err="1" smtClean="0"/>
              <a:t>islemini</a:t>
            </a:r>
            <a:r>
              <a:rPr lang="en-US" dirty="0" smtClean="0"/>
              <a:t> </a:t>
            </a:r>
            <a:r>
              <a:rPr lang="en-US" dirty="0" err="1" smtClean="0"/>
              <a:t>yapamayiz</a:t>
            </a:r>
            <a:r>
              <a:rPr lang="en-US" dirty="0" smtClean="0"/>
              <a:t> </a:t>
            </a:r>
            <a:r>
              <a:rPr lang="en-US" dirty="0" err="1" smtClean="0"/>
              <a:t>cunku</a:t>
            </a:r>
            <a:r>
              <a:rPr lang="en-US" dirty="0" smtClean="0"/>
              <a:t> o </a:t>
            </a:r>
            <a:r>
              <a:rPr lang="en-US" dirty="0" err="1" smtClean="0"/>
              <a:t>sirada</a:t>
            </a:r>
            <a:r>
              <a:rPr lang="en-US" dirty="0" smtClean="0"/>
              <a:t> </a:t>
            </a:r>
            <a:r>
              <a:rPr lang="en-US" dirty="0" err="1" smtClean="0"/>
              <a:t>yazici</a:t>
            </a:r>
            <a:r>
              <a:rPr lang="en-US" dirty="0" smtClean="0"/>
              <a:t> </a:t>
            </a:r>
            <a:r>
              <a:rPr lang="en-US" dirty="0" err="1" smtClean="0"/>
              <a:t>baska</a:t>
            </a:r>
            <a:r>
              <a:rPr lang="en-US" dirty="0" smtClean="0"/>
              <a:t> </a:t>
            </a:r>
            <a:r>
              <a:rPr lang="en-US" dirty="0" err="1" smtClean="0"/>
              <a:t>bir</a:t>
            </a:r>
            <a:r>
              <a:rPr lang="en-US" dirty="0" smtClean="0"/>
              <a:t> isle </a:t>
            </a:r>
            <a:r>
              <a:rPr lang="en-US" dirty="0" err="1" smtClean="0"/>
              <a:t>ugrasiyor</a:t>
            </a:r>
            <a:r>
              <a:rPr lang="en-US" dirty="0" smtClean="0"/>
              <a:t> </a:t>
            </a:r>
            <a:r>
              <a:rPr lang="en-US" dirty="0" err="1" smtClean="0"/>
              <a:t>olabilir</a:t>
            </a:r>
            <a:r>
              <a:rPr lang="en-US" dirty="0" smtClean="0"/>
              <a:t> </a:t>
            </a:r>
            <a:r>
              <a:rPr lang="en-US" dirty="0" err="1" smtClean="0"/>
              <a:t>dolayisiyla</a:t>
            </a:r>
            <a:r>
              <a:rPr lang="en-US" dirty="0" smtClean="0"/>
              <a:t> hem ACK hem BSY control </a:t>
            </a:r>
            <a:r>
              <a:rPr lang="en-US" dirty="0" err="1" smtClean="0"/>
              <a:t>edilip</a:t>
            </a:r>
            <a:r>
              <a:rPr lang="en-US" dirty="0" smtClean="0"/>
              <a:t> </a:t>
            </a:r>
            <a:r>
              <a:rPr lang="en-US" dirty="0" err="1" smtClean="0"/>
              <a:t>ona</a:t>
            </a:r>
            <a:r>
              <a:rPr lang="en-US" dirty="0" smtClean="0"/>
              <a:t> gore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gonderme</a:t>
            </a:r>
            <a:r>
              <a:rPr lang="en-US" dirty="0" smtClean="0"/>
              <a:t> </a:t>
            </a:r>
            <a:r>
              <a:rPr lang="en-US" dirty="0" err="1" smtClean="0"/>
              <a:t>yapilmali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89886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2450</Words>
  <Application>Microsoft Office PowerPoint</Application>
  <PresentationFormat>Ekran Gösterisi (4:3)</PresentationFormat>
  <Paragraphs>155</Paragraphs>
  <Slides>16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Office Theme</vt:lpstr>
      <vt:lpstr>Paralel Arayüz</vt:lpstr>
      <vt:lpstr>PowerPoint Sunusu</vt:lpstr>
      <vt:lpstr>Genel Özellikler</vt:lpstr>
      <vt:lpstr>Paralel Arayüzün Yapısı</vt:lpstr>
      <vt:lpstr>Paralel Arayüzün Yapısı (devam)</vt:lpstr>
      <vt:lpstr>Paralel Arayüzün Yapısı (devam)</vt:lpstr>
      <vt:lpstr>Paralel Arayüzün Yapısı (devam)</vt:lpstr>
      <vt:lpstr>Paralel Arayüzün Yapısı (devam)</vt:lpstr>
      <vt:lpstr>Paralel Arayüzün Yapısı (devam)</vt:lpstr>
      <vt:lpstr>Paralel Arayüzün Programlanması</vt:lpstr>
      <vt:lpstr>Paralel Arayüzün Programlanması (devam)</vt:lpstr>
      <vt:lpstr>Paralel Arayüzün Programlanması (devam)</vt:lpstr>
      <vt:lpstr>Paralel Arayüzün Programlanması (devam)</vt:lpstr>
      <vt:lpstr>Paralel Arayüzün Programlanması (devam)</vt:lpstr>
      <vt:lpstr>PowerPoint Sunusu</vt:lpstr>
      <vt:lpstr>PowerPoint Sunusu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Paralel Arayüz</dc:title>
  <dc:creator>cevhers</dc:creator>
  <cp:lastModifiedBy>Windows User</cp:lastModifiedBy>
  <cp:revision>130</cp:revision>
  <dcterms:created xsi:type="dcterms:W3CDTF">2010-10-26T12:15:33Z</dcterms:created>
  <dcterms:modified xsi:type="dcterms:W3CDTF">2017-11-10T22:35:38Z</dcterms:modified>
</cp:coreProperties>
</file>