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>
        <p:scale>
          <a:sx n="100" d="100"/>
          <a:sy n="100" d="100"/>
        </p:scale>
        <p:origin x="76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2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5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0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68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04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1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7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51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86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1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62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11D0-E2F6-48AC-A1F9-57028629731E}" type="datetimeFigureOut">
              <a:rPr lang="es-MX" smtClean="0"/>
              <a:t>26/03/2016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B444-CC89-4D34-B499-9B44D7AD39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1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#installing-with-boards-manag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0" y="132736"/>
            <a:ext cx="11621729" cy="65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8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5709" y="-888003"/>
            <a:ext cx="6574874" cy="85849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46958" y="51700"/>
            <a:ext cx="75107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Wire</a:t>
            </a:r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as show and press button (Long push)</a:t>
            </a:r>
          </a:p>
          <a:p>
            <a:pPr algn="just"/>
            <a:r>
              <a:rPr lang="es-E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</a:t>
            </a:r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LED </a:t>
            </a:r>
            <a:r>
              <a:rPr lang="es-ES" sz="3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goes</a:t>
            </a:r>
            <a:r>
              <a:rPr lang="es-E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ON (Important)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467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" y="0"/>
            <a:ext cx="11330348" cy="6858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25243" y="0"/>
            <a:ext cx="4767943" cy="20982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543993" y="0"/>
            <a:ext cx="294022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1.-</a:t>
            </a:r>
            <a:endParaRPr lang="es-E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3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5" y="0"/>
            <a:ext cx="11298689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6655" y="32656"/>
            <a:ext cx="4574381" cy="54455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5021036" y="-399265"/>
            <a:ext cx="294022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s-ES" sz="199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.-</a:t>
            </a:r>
            <a:endParaRPr lang="es-E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ángulo 5">
            <a:hlinkClick r:id="rId3"/>
          </p:cNvPr>
          <p:cNvSpPr/>
          <p:nvPr/>
        </p:nvSpPr>
        <p:spPr>
          <a:xfrm>
            <a:off x="647700" y="5863891"/>
            <a:ext cx="106383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</a:t>
            </a:r>
            <a:r>
              <a:rPr lang="es-E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to:</a:t>
            </a:r>
          </a:p>
          <a:p>
            <a:pPr algn="just"/>
            <a:r>
              <a:rPr lang="es-E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https://github.com/esp8266/Arduino#installing-with-boards-manager</a:t>
            </a:r>
            <a:endParaRPr lang="es-E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37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6" y="0"/>
            <a:ext cx="11330348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0826" y="0"/>
            <a:ext cx="508067" cy="6531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760221" y="62018"/>
            <a:ext cx="294022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s-ES" sz="199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.-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628439" y="1529834"/>
            <a:ext cx="5188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Close Monitor before upload.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45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7" y="0"/>
            <a:ext cx="11290245" cy="685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3925" y="3342488"/>
            <a:ext cx="1786137" cy="14336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111036" y="274290"/>
            <a:ext cx="2940228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9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r>
              <a:rPr lang="es-ES" sz="199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.-</a:t>
            </a:r>
            <a:endParaRPr lang="es-ES" sz="199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Flecha derecha 4"/>
          <p:cNvSpPr/>
          <p:nvPr/>
        </p:nvSpPr>
        <p:spPr>
          <a:xfrm rot="12508369">
            <a:off x="1691995" y="4090307"/>
            <a:ext cx="1191985" cy="10042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 rot="18463574">
            <a:off x="5500006" y="3907970"/>
            <a:ext cx="1191985" cy="10042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051264" y="884929"/>
            <a:ext cx="5561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Open Monitor, copy IP as show,</a:t>
            </a:r>
          </a:p>
          <a:p>
            <a:pPr algn="just"/>
            <a:r>
              <a:rPr lang="es-E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in your browser, thas all.</a:t>
            </a:r>
            <a:endParaRPr lang="es-E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3983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GReynaga</dc:creator>
  <cp:lastModifiedBy>GReynaga</cp:lastModifiedBy>
  <cp:revision>5</cp:revision>
  <dcterms:created xsi:type="dcterms:W3CDTF">2016-03-26T21:14:33Z</dcterms:created>
  <dcterms:modified xsi:type="dcterms:W3CDTF">2016-03-26T21:52:41Z</dcterms:modified>
</cp:coreProperties>
</file>