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7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71"/>
    <p:restoredTop sz="94640"/>
  </p:normalViewPr>
  <p:slideViewPr>
    <p:cSldViewPr snapToGrid="0">
      <p:cViewPr varScale="1">
        <p:scale>
          <a:sx n="198" d="100"/>
          <a:sy n="198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0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29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0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2023. 11. 30.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3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32B39-C2DD-F95B-4C2E-7255C0AF5D96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D18697-698A-CEBD-A604-CB2435C934A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2A425-5E47-25C3-4B0E-74EF80A8EC5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A945B-96D3-739E-3408-439B0D99F2B9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0D86BC-E229-DE7C-28E3-C9EF175C660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C9C0A7-D2F1-345B-1339-2652A1D754A3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A80539-9887-F68D-005D-088DDB1AF62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61E584-6C93-C2AA-1D5B-5DD53A6EBD9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C82036-2617-8AE6-DC87-B46E578667EB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4B534C-C550-3014-6A87-F499F6D3BED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3F53F0-42DE-4F59-B70C-966262C53AF8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A37F8-21A3-312E-5558-04C185D8796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619C93-0B23-A539-5BA8-9F13E8B8813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B34205-E969-1857-DEBF-855648DC438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B8145AC-998C-37AB-55E6-012384C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895B6824-8E6A-1771-4A56-9ABDC34EC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E6118A-E960-FC1A-7379-0757CE13F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A8BD7E85-EC36-084B-2D9E-40AEB87744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CDFB4CE-4C50-508D-3CCB-7CB019E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CE94EC1-FF87-C321-4437-2CD9FBAD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618D770-2E5E-8CDA-6442-ACF2EB6F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37F8E-A258-2102-5AD6-FFAD97C0EC4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9E6DD-5A10-7D0E-627F-B9A770F87679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6161A39D-4B9C-93D3-D853-BDA1C26B0E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B49333A9-8AC2-92E2-7CE6-F3EE8E72EA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BBA15CD-8D04-ED48-CA67-562A733BDCD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63BB99B-B026-E162-495D-BF743C9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FE16379F-79D5-A23A-E6ED-F221728BD8C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F98E1F4-AF2E-C179-D867-593442361ED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E3E7D-E9A9-7418-DA27-C404398E201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76E40-B65A-579F-3BA0-0D23F5ED0D4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D09A3C-8A86-0E9D-A669-FC9E6514FED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90FCB8-BDEE-8C53-E661-A1E48203DA1F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FB093A-F3C3-0A5F-F2E4-22F0C3A87B56}"/>
              </a:ext>
            </a:extLst>
          </p:cNvPr>
          <p:cNvGrpSpPr/>
          <p:nvPr/>
        </p:nvGrpSpPr>
        <p:grpSpPr>
          <a:xfrm>
            <a:off x="1983513" y="1856141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CD4015-F264-6D1C-DA7E-E2725D8E0DC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DF651BE-35C0-2758-C7CC-626B2F5CB71D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FCCA10-0782-338B-9E84-051C4474F829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FB248AA-2213-5041-AC32-B93C0F483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ED82EFF-AFB1-B2A0-EE55-7EDC5CFBE0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19A7885D-36B9-58D5-9B59-37AF8891B1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6447A48-B1B6-F54C-0FFE-5DEB72A5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857FE71-91E4-1564-0E63-119B21BD132A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FC65EB0-B0F9-E169-72AA-F7DCE89B17C3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835524-922B-D0B0-09BA-79B37192D98A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E66F605-E7D1-0C6E-98F6-FE3D4EF38A86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3C5B3-45BD-0519-3C72-E6F58761F88C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1CCA3D-6108-ADD8-D86C-32E8BCAFA9B9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0190D91-CB73-9C7D-C8B0-85561AE8232D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381EC4-D7CA-D721-085A-0B732F4D550B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0CD5C341-3F69-8CE8-F977-FAE0EDF03B4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F24A2D9-F822-19C8-A1D3-DFC482B400B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2D12812-038F-5CAA-CE81-19BA5AA9C7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294B56-54EF-25E1-B88E-941E97F819BD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4580997-EB62-3DF4-03A7-F5D0F3B9AC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7270EB-BC57-8097-7F22-A69399E7FABC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2396AC-E0B0-D2C0-5F0E-0DFECC183B6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BF57A1D-8F05-D19E-D2A4-DB68CCB93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3BD6857-0081-8DCC-870A-DB34F79428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D7A6873-21B7-A67D-85E4-489ED0990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8CB7D7AF-4BCD-8CF3-0081-BFD5738567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157334ED-504B-6C82-6B70-7A8410DA0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B8A4B11E-79C5-9051-E6C5-BB8D112B7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B8126-5EF0-CDEC-D742-28D2C553658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60AAC2-7501-FFE6-4E64-A172A7F0A00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4622760-111B-5F8D-CE04-E6EE082E64BF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15BDA7-1D14-D5F9-E61E-A924AB31EE1B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33B6F6-CD81-25BF-B00F-42F0B718068C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FC690A-0D7B-E9DE-1855-F3A4E56DC401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18256D-1D04-2724-2D7B-D20453EB862D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A229C8F-52C6-1E0A-F307-B4A308780240}"/>
              </a:ext>
            </a:extLst>
          </p:cNvPr>
          <p:cNvGrpSpPr/>
          <p:nvPr/>
        </p:nvGrpSpPr>
        <p:grpSpPr>
          <a:xfrm>
            <a:off x="1975624" y="1852382"/>
            <a:ext cx="8240751" cy="4617485"/>
            <a:chOff x="1975624" y="1120257"/>
            <a:chExt cx="8240751" cy="461748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DDC789-0716-5E8C-FB22-48AFF12B937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40802A-8660-2E2F-6B9A-4DE20BB9166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7419E-37DF-8DFD-B585-9B5D407AC4C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B419CF-2428-9A3C-ECBC-44399072374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BBAF23C-1F69-CD7A-4474-BEBC9CEDCD7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F98117A-8903-A45D-2F69-B36D621F139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D116F9-DB53-074A-9C15-792CB020A19A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743EC5-6410-52DA-B100-0E0059772EF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829B85-602A-11AF-FB66-55DC756F3A4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5A70417-BB7D-A981-23F0-6F3CA4E489A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D351929-B1C7-E33C-27DA-C6CE2FAD4E1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A674EA-AA44-D330-6868-A89C1F4D3B8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11C7655-C224-765F-E71D-AFD7D7B9636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84F651E2-9E2C-DC94-788C-BD73D3930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79971530-206A-876B-ACDB-A799F4417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11DC8081-A6C4-A9C8-A3F0-E36390BB5F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F4EC5820-BADC-2CD6-881B-5ABBED4C0CB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8B6F2762-562C-7DEB-9769-E522E3D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5E10FEF8-A420-D672-7359-EA026672F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3C4DB7FE-5EE5-D688-2A95-04601AA7C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968C5A0-C94F-A796-8AA1-A43FB10C76B1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F1D255-79A7-56DE-0889-174150BD8A67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EC65FBE-C4FC-6EF5-D073-F3C08CCF7A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40B28DCC-B91D-F2A4-46A0-BBF4AAE0603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2E7B4B7F-D4F0-8DD2-BEB9-C700651897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EBA99C8E-DF2A-ECD4-C7D5-6521EA8EB63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7327D1B3-6884-7C99-1FE0-E3E52FE34DD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CE0D1CE5-5AE7-1A06-4ACE-3B616E71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A952A4-B1F5-568B-992C-A013BE552B34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722E09C-9B74-853E-20C0-41B93E0EAFA2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036B98-86D1-A245-84BF-C0225809749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CA605B-72C8-7C78-954E-BD2467BB6B04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B07DDF7-F09F-1BBF-E4DC-B86C7CDCB666}"/>
              </a:ext>
            </a:extLst>
          </p:cNvPr>
          <p:cNvGrpSpPr/>
          <p:nvPr/>
        </p:nvGrpSpPr>
        <p:grpSpPr>
          <a:xfrm>
            <a:off x="1983513" y="1853261"/>
            <a:ext cx="8240751" cy="4617485"/>
            <a:chOff x="1975624" y="1120257"/>
            <a:chExt cx="8240751" cy="461748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BF5912D-0503-6B6C-0D8F-AEACA6F41BAC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1BF6300-5109-6653-0575-02B4961EDE69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332373-06E9-9A80-8EA9-1E1F2D5F01F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1C6FA8-697B-2825-5AD2-0D46367694A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94F4EF-F0AD-DA9E-FF20-9A4314A142B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7C47D13-136F-3B0E-207E-985CCBE8082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7367FEC-538F-BC13-3DC1-540734561EB4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C1FF454-0211-7F6D-6B50-2661BCE4E42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A467F2-C2AB-904C-90BC-3012CEFF083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B19CC47-A772-172C-6AE8-54B4B199010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BD8BE6E-E30C-8CED-8D21-75FE4EC32D7A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84C7BE1-9EDE-4A1F-487A-9CE6C3A649AF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13BBF9C-6B40-036D-4EF3-7ADD7806E36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29C67D5D-464A-3289-7483-867B98429A6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8973A9D0-CCD6-56CC-5070-F0FC28F4A9A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1C8E51F2-64EB-0507-53E2-B1FB7C36F2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A7583772-654D-59E2-76C3-E83D2DAB0B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F50220B3-50A1-A672-CD19-4138DC981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B46486C3-7BBC-E060-5518-EAD47FB8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9C0B196A-3AF1-F069-2A63-6BF5F1C0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B018F3-9B06-7DA3-A159-1AAB9DB1806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E16A0C-8519-664F-29E4-EAFA3CBAE79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C5EDDF0A-A4DC-42C8-81EA-15B5759C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86C6E848-349B-883E-DCB6-64A0289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3D4FEF87-12C9-71B7-1457-45CC418197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46BE4B09-C40A-4358-9973-90482862D46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53D6B270-50F2-366D-C9A1-93DAB00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7D822651-7276-0618-3BF1-1133BBA65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8F227A5-EFDA-8168-95F7-4F98945269C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D26B87-5EEA-F8DB-8936-CA669FA3672C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C45CAA-61B6-410A-2985-BA51477CD262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19466-A06D-924E-04D2-754C119A8C11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4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7F579-14DC-B08D-EFA4-9C24C9912AEF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584C0-7F9F-EA65-84AA-36CE8A4243E7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714C08D-82DE-114D-BC67-00B6CE07794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DD43B9-A65F-D1D2-A32D-00DCFB05597C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9B29D-0BF0-5DDC-6043-4BBD29C3ACB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A24DEF-7512-66EA-FBA1-C11FAD60BDD6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0CD1A2-2865-18F8-EAA2-30B2CF5A14B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027B-C274-4169-8C16-80934CA7555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2FB8C1-F009-68FB-FC32-D3847D55A28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1D744F-8E61-1866-3469-1F300F0AD84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A5DED-B3B7-35B0-9F15-564F416ED0A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C6D3B-BBA9-5B42-B8F7-509C0F256D5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DAC33A-4B3B-9149-FDE8-E878150B8859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7984E1-1E86-5A14-5D73-F7239792C5C0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D8F93BE8-DDD0-E342-E036-970FE535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F8E095D-2E41-001B-3DBF-2B1F1B7EE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39B66C4-E559-D15A-A826-EC0B293A3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61BB75D-29EB-AD38-5A2D-2DEE609A16C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F4A9462-A4FD-CA65-674A-74728F3A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0414A5-E90A-796C-A80A-F0008625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02CCA880-AE05-3B5F-6347-5EF1683B7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4FBEFF-D795-7092-ACB3-D9247D3A593C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3D86C6-7904-74F4-1446-FF40002DD9B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55E54484-4598-CC06-EA7D-15B4C19A2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B445CA9B-DC7B-DB65-0F6C-97D4563136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AAB69BC3-1EA9-515D-A5EC-7DAB1D74B2B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3928970E-2036-5F46-0E31-7935563E1A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31179B6C-1352-0C7D-8282-1842E5E05F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E7DFD006-8FF9-76A8-B21F-7B6A0F441E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B443A-E586-532D-C98B-75E1D23496E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CF66A8-BBCC-FA29-F5D2-ACF1102FBCBE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2CB317-AA1E-F641-904F-0E674302837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741C60-F29E-90A8-A5A1-AE212611F9A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ACE59B9-5AD0-A7AF-C227-3424C97E232F}"/>
              </a:ext>
            </a:extLst>
          </p:cNvPr>
          <p:cNvGrpSpPr/>
          <p:nvPr/>
        </p:nvGrpSpPr>
        <p:grpSpPr>
          <a:xfrm>
            <a:off x="1974963" y="1846849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ABC425-2665-2246-B767-E2B99D20512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7ADF00-4512-7DE4-2C09-0B024F9C341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D3B86C-9BB9-648C-2EF4-597917525C58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5EDA26-CD82-6465-96B8-1206F72767C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CA55421-9E38-6B01-73C8-31916CE690A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494961-572E-7BEB-B05D-E45941C57B2A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58A60B7-207D-11E5-E74A-6B8401EAA779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1686291-7F74-0660-6E64-10EF4947ABFD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D00A6F4-1C0E-195C-DF20-7A4A5DCC5D9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03CA2A-6474-BBF7-8767-5BC5B3E9863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6B7EA9-6FBD-705E-7537-69E464086695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1F5C8CE-0761-4877-8EBB-E2ED72AD0D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334513-C48E-90E4-E45F-F5A09461BBED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FA0EADB3-BF23-2554-57E1-3DCE1B3E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46F78199-BEB4-1944-6DEF-8690FC378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1CE63119-3C86-891C-4B97-205DF8EFC6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2B6C4A56-C2FD-7457-31F2-2D146BAEE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ACB5EFC6-EDB0-FB31-8A5B-997A6DD3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D5EF71C4-4EB0-C63A-9689-009D9E0CE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FEE25CC2-B9A2-F1EB-DED9-746791AB1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5EFE03-DB2D-EDA2-5988-1724BA715C63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9504F9-B30F-0EA0-AE08-D368E2657CC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0320D887-2186-E5FF-13D2-5D693409588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66B329E1-9D2A-6378-B5DB-1A07D4CE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CDE6BFBA-F856-1B30-9EF5-CEABE182A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1488C646-3076-AFB5-DA0E-F7090C2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9727CEC1-6872-FB8B-5B44-7A8787C5CD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F57A9DE6-44BA-A63A-BA87-ED8F0E3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919E77-F6D7-8E8F-8D30-485075B10CFB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125A82-41D7-C447-D3BF-74D128C8E0D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9F177C-3B64-E70E-D64B-50BB6335A85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A1438-5AA3-1F40-B3E1-230F61FEF45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CB0C9B-2F07-C4F8-838A-232879CF3F0E}"/>
              </a:ext>
            </a:extLst>
          </p:cNvPr>
          <p:cNvGrpSpPr/>
          <p:nvPr/>
        </p:nvGrpSpPr>
        <p:grpSpPr>
          <a:xfrm>
            <a:off x="1974963" y="1845968"/>
            <a:ext cx="8240751" cy="4617485"/>
            <a:chOff x="1975624" y="1120257"/>
            <a:chExt cx="8240751" cy="461748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38220BA-5EF5-838E-B872-1065C140E68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68F1390-A54A-F4FC-2F96-C3EAE93CC061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30C579B-26B9-BD4F-6105-BFE5B91BEC3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ACC1098-9DEA-6E3A-41BD-8C7F2F05EC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A798E76-EF8C-1060-47B6-914F39942DC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DD0F594-61A4-C7CD-2898-32347240449D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813312B-2B14-7EB3-333B-F8C4567A0AA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6195131-5F63-D24C-E971-44C99D055F9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C50AAE4-3F18-8B25-FF66-22B1E46CA91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8007FDE-6B2F-7AEB-0232-8681A8AFE513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99574E0-6530-D0F5-3A0C-8B49CD27E5D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A60C168-E55D-F21A-1B40-E73FFBE7B07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78C6893-909D-A58F-7958-46817AA72395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C980D9DF-1239-6BFE-A407-79861F981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63DC639-03D0-5B64-A609-1318F90E5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CEF73821-4140-2DA7-9435-2CC7369D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E8AAE898-B455-7F02-7052-1BC388D99FB6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991992C7-2F74-87CC-CF44-3E5BB56605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5A78159-FDDB-DF3E-6E6D-25648893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D6CD8870-D0A7-2C94-6093-4AB4EA848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941771-A211-30E8-EC55-8996A8332DD2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F9DD22-0598-D62E-3F14-021F3568386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E9B9E31A-2AC6-5A39-7371-9C7C4A0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34D40352-114F-C588-3D06-F8CB213CC0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2E67D0B4-455C-9C12-ECD6-3ED83773BDC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7FACBB72-8CB8-F8E3-59A1-7681E710D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17686A2A-A034-412C-F869-88C1CD2A0B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173725A7-4B78-9947-BDD3-EF289C6301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CBDAFAA-CE82-9FB0-32FC-25F13719741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4088C6F-586A-15A4-63F4-6BC00EBC985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7EC6AA9-118F-698E-7C9B-BF750884FB1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664FBC-43C4-8877-C527-051DCC58201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C400ABB-546F-8257-94FF-2B265DA397BE}"/>
              </a:ext>
            </a:extLst>
          </p:cNvPr>
          <p:cNvGrpSpPr/>
          <p:nvPr/>
        </p:nvGrpSpPr>
        <p:grpSpPr>
          <a:xfrm>
            <a:off x="1972328" y="1845087"/>
            <a:ext cx="8240751" cy="4617485"/>
            <a:chOff x="1975624" y="1120257"/>
            <a:chExt cx="8240751" cy="461748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35D3365F-19B5-E0CC-14DC-7005012E02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904DFDF-0018-4CFB-1A6C-3E79080C823D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7A4C5508-17F7-1549-504B-FFBF9C3E296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2749B82-4F1A-0F05-105F-F78E8B4AAC0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0C9AA59-41BD-7931-3C46-8DCAD660B438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4E7A90-DAEF-0D16-5093-2AF57839E85C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36CE4B93-D3D0-6AAE-06C1-09A3977AE65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C1D0F3D-9EFD-1D93-CED4-502453E5C18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3AE30FF-E19F-31F7-C20D-CF268CB1CF2F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64BB4CC2-F357-4F7F-3D5E-BE15FF574E8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347CC90-8F46-8D77-FE53-749271DC2091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CA006BA-F64E-4B6A-25A8-0A94005B0828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3640B1E-EA60-5233-DEE6-0E13B5835044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29418375-2C00-FC36-31BB-AF54FE54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055087FB-E73F-1687-6199-81E6688DCDD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A2042F1D-05E0-8FCD-0FBE-1B6DAA436D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8CBD5C27-CE84-F583-980B-DA7F01FEF2A4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EBC01DB6-2705-55ED-85A7-936552B5B548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8FAEF483-4317-A58F-DF08-7FF41BA03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9A587662-9A30-DAB3-DE53-E0843F2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B65405-E12D-B9DB-6135-28880D25091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9941A99-0DEF-D5C9-2E2A-57CAAA3C6B3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04DD6B41-8185-0403-1B23-55E21CBF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7F1E8F89-8A82-4890-10B6-F4B312426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2243EC8B-A0B2-483F-0D53-35A784D60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4ADDF5AC-FA56-F7A8-3834-7821BC8787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9D492C60-4614-5861-6E13-D53E8D90CF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77B7DCF1-6AAC-BFE6-DB66-CE7F8F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26F6031-FF86-D60B-8F88-742AF21830E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DFE2E3E-C789-8C26-E3C8-6D787FD95F9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5A055DD-5E0F-1B2C-5F1D-3406D397F3A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3D735C-5FBB-6000-FC3A-3792414F60B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1308834-E634-4EA4-B970-5DD23BA3DC6D}"/>
              </a:ext>
            </a:extLst>
          </p:cNvPr>
          <p:cNvGrpSpPr/>
          <p:nvPr/>
        </p:nvGrpSpPr>
        <p:grpSpPr>
          <a:xfrm>
            <a:off x="2003688" y="1867509"/>
            <a:ext cx="8240751" cy="4617485"/>
            <a:chOff x="1975624" y="1120257"/>
            <a:chExt cx="8240751" cy="4617485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79223F0-BC44-8271-FF35-E7ED088F9A1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BB5ADAF-BEE7-464A-463D-E9056197F714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11A63CA-797A-0101-5075-F87CE3B4300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3D4FBB9-03E8-4862-E160-D826477C1C8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92B72D1-9BFB-99E8-1980-1F1BFF8D924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695A9F3-C3C5-91AB-301A-D3C549E2DCB6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0322F78-677C-CE24-CDB3-1270AA143EB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1F04A0B-056D-C034-5523-9889DDD17860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26EE999-5065-8D4D-01B8-BC861EEC9C4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BFA71873-6C01-A878-9990-27509A45E7C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645DE374-61B0-7811-4A8C-B7090F5CC28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4E5DB64-D172-F34F-5B42-2529847B9ED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190F21A-9C66-54CF-7CAA-1DC4A7CA1A1E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E687E58F-9F98-BFAF-2603-60B6C8566B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2613C6F-1CE3-515F-EF71-539DCA40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A1C63823-A91A-01D4-F731-5C5C62F909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00790608-FBD4-0BCA-BC41-9A833C0A0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42B36F3D-069A-607C-8E05-B779357D4D0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D0CE87E2-DA1D-670D-1CB9-F6BA5422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99ADDFE-8596-1258-0889-3623C842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84EAAE0-1D7B-F84B-1A07-76113DB8303E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3FCA90A-665A-C00D-5288-D992307D117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94" name="직선 연결선[R] 293">
              <a:extLst>
                <a:ext uri="{FF2B5EF4-FFF2-40B4-BE49-F238E27FC236}">
                  <a16:creationId xmlns:a16="http://schemas.microsoft.com/office/drawing/2014/main" id="{CA2A180B-BBD6-F9E6-32AF-D8D4233C93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294">
              <a:extLst>
                <a:ext uri="{FF2B5EF4-FFF2-40B4-BE49-F238E27FC236}">
                  <a16:creationId xmlns:a16="http://schemas.microsoft.com/office/drawing/2014/main" id="{7B6B97B3-A07D-192F-884A-6F5AB5D1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584D7714-11D9-2858-2DD9-D1AC6E018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296">
              <a:extLst>
                <a:ext uri="{FF2B5EF4-FFF2-40B4-BE49-F238E27FC236}">
                  <a16:creationId xmlns:a16="http://schemas.microsoft.com/office/drawing/2014/main" id="{48F9B512-C29F-B6F5-CE3C-20A8356D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297">
              <a:extLst>
                <a:ext uri="{FF2B5EF4-FFF2-40B4-BE49-F238E27FC236}">
                  <a16:creationId xmlns:a16="http://schemas.microsoft.com/office/drawing/2014/main" id="{D0C323FD-AAAE-6FCA-6FE9-C049AEDC0F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64BC4B84-2721-0A30-FBB5-00F28336340E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0DD5644-7EBC-6908-42CC-9B564BA20E41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B55E01A-1714-057B-6E59-2D08D16A722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28F3D3C-3841-E95A-BF5F-890825AD03B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A39B594-ACEE-85F6-C230-45287D23B82E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065B58E-36F4-4DA4-E77C-ABCFAC575B82}"/>
              </a:ext>
            </a:extLst>
          </p:cNvPr>
          <p:cNvGrpSpPr/>
          <p:nvPr/>
        </p:nvGrpSpPr>
        <p:grpSpPr>
          <a:xfrm>
            <a:off x="2000392" y="1873227"/>
            <a:ext cx="8240751" cy="4617485"/>
            <a:chOff x="1975624" y="1120257"/>
            <a:chExt cx="8240751" cy="461748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5807096-03A4-3BEB-84CD-BAE3B5C3A57F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6A62217-53C8-08E4-585C-B466839CBCA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05E7BC6C-4E4B-704F-A6B5-C128D2997BDB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FCEBAD0-FBE1-083E-6F7B-153E5B8B3EB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1A5467A0-542D-F801-3B25-1BEBBB973A5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8BD9969-C774-3FDC-405A-1F76098F37EE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9395D04-C5BE-56B5-907C-622B4AEF2EDE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41056340-14ED-E6A6-B0CF-41078023932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A2B7884A-019F-8F58-29F4-0DADD5D368E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5316E55-F9CB-FADF-0BE2-633768211A0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44E6CA0-AD65-3477-91E6-A2286641352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D28589B-F18B-5248-9949-CFEA6C9F2B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E08BA62-7474-E41C-DB29-9B28C7480891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20146812-400A-C73D-9700-2B6BEE938C9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1BE079E8-E7C4-E5F1-F222-41DC599A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6A913F8-1347-1DCD-B993-E61E9A80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8AE288C4-2789-18D0-0F2B-62BE0C26304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7537F60E-3869-E93C-11F4-196A80A36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FB76F744-1DCA-6E59-0DC3-F3D243C2D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7FD3D5D3-FFFD-B801-58A5-5DFA6566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1D59E5A-F442-B8B3-5BE2-0B473AD8244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B4E6973-7732-FED8-7F8B-A4E56F226CE0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3078635-B89C-7E0B-696A-1789586D49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E2E3B94B-5096-AF2D-1767-7089407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BD78089F-E181-114E-77D1-7BDA5DB8F1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EAF29B4E-72FD-90FD-C9F1-6D6CD45E9A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097DD3D-FE9D-0BAB-A3B2-3ED58364355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4F3D2730-061F-20A3-3686-C9E49A8B33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D2BAE0-186B-9357-410F-E299DCD91A13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DD2AA8-B910-59AC-CADD-A11EF255AEC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47C623-6296-9F88-D888-4DD39D771F3A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2F103DC-3D39-3F1E-B986-2C5A9CF738C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D8DE740-CB9C-2034-FBC0-5CC42A0139C6}"/>
              </a:ext>
            </a:extLst>
          </p:cNvPr>
          <p:cNvGrpSpPr/>
          <p:nvPr/>
        </p:nvGrpSpPr>
        <p:grpSpPr>
          <a:xfrm>
            <a:off x="1983778" y="1850784"/>
            <a:ext cx="8240751" cy="4617485"/>
            <a:chOff x="1975624" y="1120257"/>
            <a:chExt cx="8240751" cy="461748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DC9291D-C429-18BF-0431-E1BD3A87EC9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B03B699-9402-340A-98C2-7F49F94CBBC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758A2464-7C9A-9F01-B0BE-6F414C8A2A8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E9087BC-5FCC-1DB7-0B10-5B75AA4C8121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02EC3D8-4D7C-1639-A8D7-65959F38EF5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18E1926-67B8-6D6D-092D-8D215CD4F1C5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A6C59DE-0927-B7B1-B7F0-B451253C6AE5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62D6C28-1BE6-B3E9-DDF6-7A7F0E9F724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083943CE-59EE-B1A2-D18F-5F395A62181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B04F08B-4382-BD20-78E4-B218EED4D375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391D73A-1F54-5BEE-D993-08975817B0E9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572C196-5605-0295-F0A3-931470370DF3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0B0127-5071-FA16-0DFC-857EEEADB01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8E1A6C74-E9AE-EB20-5CA4-123C4EAABEF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97A9EA03-746E-7521-2ABE-51F5E9F47C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042B1964-1D35-3F92-FEE8-51011AA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C026A35D-2D98-351A-2619-6576DDA04E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502FBCF5-D7C5-018A-9829-16E942EF14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F564DD2A-B3E5-8ABF-0957-FAAEA952D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B6D344E-4411-D34F-AB7D-C7CB8B507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C769E7F-6908-E83F-479A-0EA6BCFBB08D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489856-F5C3-E1F3-BE4A-2F2EBB3D8DA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9E732DF4-A2AF-B561-5888-92116859280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212CB0F1-FEF4-36F9-C691-253DC61D1F4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67C9A482-94A9-862B-C883-161E8AAC77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D7319443-59B4-0F64-F417-D5E1B773D6A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CA334BC6-F24D-A863-6626-AA67927C17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24766121-0AF3-168D-0F33-CD880A0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A65D0DA-3455-B992-CCB7-C671EE2D5C77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BD0BCEB-250E-7AC9-7804-FE74E523BB00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79EE695-E932-9D5C-D01F-F82136232208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8A5B87-5F50-47E6-D194-5AF14FD8017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6703E9CB-F04B-E610-90F8-CD745CA4CC41}"/>
              </a:ext>
            </a:extLst>
          </p:cNvPr>
          <p:cNvGrpSpPr/>
          <p:nvPr/>
        </p:nvGrpSpPr>
        <p:grpSpPr>
          <a:xfrm>
            <a:off x="1987532" y="1849903"/>
            <a:ext cx="8240751" cy="4617485"/>
            <a:chOff x="1975624" y="1120257"/>
            <a:chExt cx="8240751" cy="4617485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28739D7-FA09-0D08-0AC7-9F1EE69B08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71AE8A74-8447-65F4-638F-E66281FCC617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826B46E-5F85-9F84-AD3E-825E050ECA0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49A4478-32E8-B19A-C568-28449E02D7E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AC0360-E6CE-85FD-25CA-17486A86D8F9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3A615AD-603D-CC3C-D42A-3D5A179715A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2F85103-AA63-C364-4485-8DAA1BDA051B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61120E4-DD87-7D98-C008-7182E8C6C44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EEBF43C1-C1C4-227E-AE67-D820157B969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3D9C832-446C-69B2-1AAF-8B10D9917B30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3080AEF-40FB-0393-5CDF-1B815E4A729D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FF97924-160C-353C-3243-F0C65E3046F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1B24457F-10C0-1643-9E77-1C4083975A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5BD966B1-F139-13A3-084D-2481CCE2E1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B8DE801-197A-8035-DAC8-FB3901A6D7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[R] 385">
              <a:extLst>
                <a:ext uri="{FF2B5EF4-FFF2-40B4-BE49-F238E27FC236}">
                  <a16:creationId xmlns:a16="http://schemas.microsoft.com/office/drawing/2014/main" id="{0EC73853-3435-E217-36F8-B85B04C24FCD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[R] 386">
              <a:extLst>
                <a:ext uri="{FF2B5EF4-FFF2-40B4-BE49-F238E27FC236}">
                  <a16:creationId xmlns:a16="http://schemas.microsoft.com/office/drawing/2014/main" id="{49829AD5-40F8-E370-175F-80E7643971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5FF2F5D9-29CC-8311-6604-E43DCA717B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[R] 388">
              <a:extLst>
                <a:ext uri="{FF2B5EF4-FFF2-40B4-BE49-F238E27FC236}">
                  <a16:creationId xmlns:a16="http://schemas.microsoft.com/office/drawing/2014/main" id="{B2AD1C21-3326-22AE-9D07-46575CEED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[R] 389">
              <a:extLst>
                <a:ext uri="{FF2B5EF4-FFF2-40B4-BE49-F238E27FC236}">
                  <a16:creationId xmlns:a16="http://schemas.microsoft.com/office/drawing/2014/main" id="{00BCD841-BD06-6C18-9506-C84EAF3E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FECF9D70-7FE1-7E40-FA98-CA9497D6033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CEE6178-08AC-F623-CD31-DB757F37CB6E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73E0A06D-6BD5-52C8-48D2-45952F199FF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E2A630FE-BBF9-C788-0E1E-5DCE17A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9688C510-E1F6-BE07-2361-5148DCB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1608CA72-145D-B5C1-6CFE-1A2253B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688C461C-A9D0-D6F3-4721-DAD932643A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B24F94DC-193F-E0BD-167D-527BCB8F1C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1995857-9CC6-969D-F20C-4D9985D80F6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A99FA65-62A5-19D6-5F40-19193B82B44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18AE06A-52F5-62DF-E995-6B64FB166C2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2E9D4EE-8814-CB1C-E493-AD60C4EDCC9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2FC224-F51A-DB48-8540-8D28251D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60" y="1490272"/>
            <a:ext cx="7772400" cy="813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A0F039-2F63-92A3-AA95-4BE32349F857}"/>
              </a:ext>
            </a:extLst>
          </p:cNvPr>
          <p:cNvSpPr/>
          <p:nvPr/>
        </p:nvSpPr>
        <p:spPr>
          <a:xfrm>
            <a:off x="592960" y="1750077"/>
            <a:ext cx="7772400" cy="5537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55760EF-FA77-3A82-3D68-3D9EAED8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0" y="2363535"/>
            <a:ext cx="7049797" cy="438678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62289-6418-D931-28FD-C15DEA1FB578}"/>
              </a:ext>
            </a:extLst>
          </p:cNvPr>
          <p:cNvSpPr/>
          <p:nvPr/>
        </p:nvSpPr>
        <p:spPr>
          <a:xfrm>
            <a:off x="592960" y="3413518"/>
            <a:ext cx="2459333" cy="2955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F368CB-D57A-250F-8C36-D7F97148A7EA}"/>
              </a:ext>
            </a:extLst>
          </p:cNvPr>
          <p:cNvSpPr/>
          <p:nvPr/>
        </p:nvSpPr>
        <p:spPr>
          <a:xfrm>
            <a:off x="592960" y="3990921"/>
            <a:ext cx="4320330" cy="27593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1937189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5D483-65BB-334D-FA63-93C8BA99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62" y="2306521"/>
            <a:ext cx="3967093" cy="11566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2EE5FF-6207-679F-8C2D-8256CC64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405" y="2301277"/>
            <a:ext cx="3967093" cy="45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628284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614825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147260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173431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41FF35-40F9-8384-5813-1A2F49E6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02" y="1575707"/>
            <a:ext cx="5757472" cy="49537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7A3074-5283-7946-FDA7-20F493BF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07" y="2914940"/>
            <a:ext cx="5389100" cy="174639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C26F67-9F6B-C8D8-F58D-CAEAC378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60044"/>
              </p:ext>
            </p:extLst>
          </p:nvPr>
        </p:nvGraphicFramePr>
        <p:xfrm>
          <a:off x="213511" y="4747613"/>
          <a:ext cx="2094078" cy="203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4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290981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97D970-6F3D-07D2-2162-2DDD75B690EC}"/>
              </a:ext>
            </a:extLst>
          </p:cNvPr>
          <p:cNvCxnSpPr>
            <a:cxnSpLocks/>
          </p:cNvCxnSpPr>
          <p:nvPr/>
        </p:nvCxnSpPr>
        <p:spPr>
          <a:xfrm>
            <a:off x="213511" y="4747613"/>
            <a:ext cx="2094079" cy="20368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02415F-87B9-8DE6-E2AE-D5F8A865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21249"/>
              </p:ext>
            </p:extLst>
          </p:nvPr>
        </p:nvGraphicFramePr>
        <p:xfrm>
          <a:off x="2365500" y="542487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1CC5F6-2962-B9E0-11D6-063748A9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30103"/>
              </p:ext>
            </p:extLst>
          </p:nvPr>
        </p:nvGraphicFramePr>
        <p:xfrm>
          <a:off x="2365500" y="5429154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B178128-019D-5552-25B0-EE73ACE2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8544"/>
              </p:ext>
            </p:extLst>
          </p:nvPr>
        </p:nvGraphicFramePr>
        <p:xfrm>
          <a:off x="2365500" y="542487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98FE74-7E4E-D4DD-40C4-8E7A9475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17955"/>
              </p:ext>
            </p:extLst>
          </p:nvPr>
        </p:nvGraphicFramePr>
        <p:xfrm>
          <a:off x="2365500" y="5431368"/>
          <a:ext cx="3191844" cy="77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85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C2AD2-C8EE-1F59-1080-C17E8A1DDBC0}"/>
              </a:ext>
            </a:extLst>
          </p:cNvPr>
          <p:cNvSpPr/>
          <p:nvPr/>
        </p:nvSpPr>
        <p:spPr>
          <a:xfrm>
            <a:off x="877376" y="3680815"/>
            <a:ext cx="2782956" cy="331304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59657D-A1E6-3381-D9F5-8680BC36548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68854" y="4012119"/>
            <a:ext cx="1081349" cy="1290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3A23B-5C78-E43B-07A8-325A73630FEC}"/>
              </a:ext>
            </a:extLst>
          </p:cNvPr>
          <p:cNvSpPr/>
          <p:nvPr/>
        </p:nvSpPr>
        <p:spPr>
          <a:xfrm>
            <a:off x="6632575" y="5473599"/>
            <a:ext cx="1365993" cy="379645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B8212C-B3B2-7C9E-E9B7-40D472C1C23D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557344" y="5663422"/>
            <a:ext cx="1075231" cy="1565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CEF0F7-5D93-FC99-B8B4-CF66F2DC34D7}"/>
              </a:ext>
            </a:extLst>
          </p:cNvPr>
          <p:cNvSpPr txBox="1"/>
          <p:nvPr/>
        </p:nvSpPr>
        <p:spPr>
          <a:xfrm>
            <a:off x="3418491" y="62156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= 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1F407-795C-B7E9-0220-738DF253C6AB}"/>
              </a:ext>
            </a:extLst>
          </p:cNvPr>
          <p:cNvSpPr txBox="1"/>
          <p:nvPr/>
        </p:nvSpPr>
        <p:spPr>
          <a:xfrm>
            <a:off x="2365500" y="62156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0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187E-0F36-F235-0BEC-CFFBA615A183}"/>
              </a:ext>
            </a:extLst>
          </p:cNvPr>
          <p:cNvSpPr txBox="1"/>
          <p:nvPr/>
        </p:nvSpPr>
        <p:spPr>
          <a:xfrm>
            <a:off x="2875562" y="62156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1</a:t>
            </a:r>
            <a:endParaRPr kumimoji="1" lang="ko-Kore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DAB5FE2-30E3-BCF4-E786-118FCBC32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93" y="1575707"/>
            <a:ext cx="5370182" cy="11845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F2443A-DA24-FB5C-46EB-84A701B3BA48}"/>
              </a:ext>
            </a:extLst>
          </p:cNvPr>
          <p:cNvSpPr txBox="1"/>
          <p:nvPr/>
        </p:nvSpPr>
        <p:spPr>
          <a:xfrm>
            <a:off x="3350203" y="5118237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vcolor</a:t>
            </a:r>
            <a:r>
              <a:rPr kumimoji="1" lang="ko-KR" altLang="en-US" dirty="0"/>
              <a:t> </a:t>
            </a:r>
            <a:r>
              <a:rPr kumimoji="1" lang="en-US" altLang="ko-KR" dirty="0"/>
              <a:t>array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4" grpId="0"/>
      <p:bldP spid="14" grpId="0"/>
      <p:bldP spid="14" grpId="1"/>
      <p:bldP spid="14" grpId="2"/>
      <p:bldP spid="1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1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76B87D-64EF-62A7-4BB4-DD8B39DAFD54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EA17D-0B2D-38F9-28E7-3667BD29A05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30F699-7394-FA1E-C4A6-83A8E77ACB2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23468-04AB-457E-D1A2-016C537D241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4DD043-7734-1DA4-7B2F-8CB425C1E759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52026-4F99-8D94-6197-AE8356C2148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7D1499-B02B-A522-16B9-2A51F1969A72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D771FE-5FDD-9141-CC76-C581BF2DCA2C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34768-E1E8-BF94-7511-1500995E71AF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9C7C00-0892-2A43-B79E-03BB0F71041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9E8778-B9AE-F783-0C6D-FA5646867F6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6DEDA6-AF62-7120-E827-1B477F05C01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AFCAC8-04B7-666B-B338-1309F727DE7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3C658-BE02-C6FE-0D69-7EAD77CF71F3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C0478FC-831F-2E68-6887-44AFF483A4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1E064015-08EB-DA9D-2BDC-0A6E7BB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4514E53E-F43A-B409-222A-1F9DD4D604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D1DFACA-F0AE-925B-5E71-5ED7B9D1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7C83A5F-404A-EDB2-33BB-D295DAD8B8E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38FF51D5-41D5-E758-DC75-535635EA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8E4229B-74CA-1312-C9CD-E948EC9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BB08C3-AECB-0AF6-DC67-3FF02C7624D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FD3D-9D8C-8AEF-E5E3-C3858112B31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B687AA4-E47C-4D42-60D0-726EAD87E00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A65CED7-BE57-C40B-5F58-3D4AAC388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48877D5-4AC4-36F8-0BB0-3D9D5B8677D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9F6B13F-BCDD-9B3C-7581-BE9C8030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85DC150-98C1-2446-7118-F322E3EDA18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8EF845B-E17E-F6D2-D848-C9F2C94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640F83-784E-3D04-2A01-240E47E9E3C6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2AE7A6-62E3-2084-3414-CC8EBB36DE65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4E8902-525C-F9B1-5B76-318E242EE5C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2103FB-C962-6518-DBA4-1677C37843AD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64535-88D3-9262-1AD8-BFAAB174C5C2}"/>
              </a:ext>
            </a:extLst>
          </p:cNvPr>
          <p:cNvGrpSpPr/>
          <p:nvPr/>
        </p:nvGrpSpPr>
        <p:grpSpPr>
          <a:xfrm>
            <a:off x="1983057" y="1851547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413407-E270-B831-6151-DD167CCB66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07771F-8FC7-8E10-1AE3-68E91E03A2B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397157-D5B3-8394-3E6E-298BA180E4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B80CD7-3FC8-9FE0-A600-6D94F80AC26C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753CC5-9DDF-001A-612E-F0B3D37B797A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24718F-1B10-8806-F6E4-7AE577641CB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1F378E-62D8-34D6-6F0A-822CCCE5C5D6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946416-77EA-54C8-E84E-06FDC321D0C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863BE-BF53-86AA-7CB0-2271CAB9981B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9FD93-DE2D-BCC6-3399-7F5DF9B92DC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E04300-1959-E924-F586-A1E9C5C063FC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C8B31-9BF2-39E8-35B4-C016D6C9DCB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F32276-EA3F-9587-E801-D487AA8F88C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D72428E5-9802-A89C-A601-333FA39C0E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B24BBEE3-6BB0-556F-970B-C2382989E4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F25FE1C-0646-2952-1E72-591E986F563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49CB858-08BB-6F43-A061-1A1E79AFCF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0DEBE85-2110-169D-6453-D6F3A628A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901EC9F-66CC-4F98-D369-519004F7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462985E1-64D5-78C7-33E1-2DB8C6A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3AF699-348A-4B21-282C-841AB8BD09A8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431C6-7521-7484-C27E-879B83960B7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C3CE29E5-DA8A-6E24-C493-50B32613C19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BD9A2F9-7B32-3D21-D1BD-5696629944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28A8ADB1-6709-0C22-1414-9D3F7F83101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C3576CA-A204-FF11-ECA2-1974F6B01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0A8E29D5-EAAE-64AA-6FE2-3F89F8A50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617FC49-DBE0-B7B5-8B36-A9CAA5F51DA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A2D7E8-7FD8-81C8-AEEB-EB95EB200EAF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60FFC-1236-AB57-0970-3E5AE920BD18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7747D-2449-62F8-D8DF-9FDCC2A1A433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73F6DF-4A71-A161-E376-23D875753A38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2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27B2C7-0D4D-1ADF-8DB0-288C6498C257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6A1ABB3-15B3-7109-FAEF-3E393B65D56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C5DF88-3D28-4294-622D-E8A2EE98934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92EF8C-F7DC-E929-BBCE-D53DAC2C708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271E59-D3C2-449D-91BE-9B053269B9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60B7F2-C19B-73B6-88FE-768840AD257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D73F04-455E-BA5B-A52D-C52725AE7F1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077FA0-9DAC-AF24-4C04-B09F85E004B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94F3C6-B0EE-2C41-2F52-F9C1E04F032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C530B3-F119-F044-E74B-1994138307F5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219DB-34D9-0887-4607-EB9374FA3E2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F6EF437-E551-2C77-3FB1-6014F399237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3E9423-D9D6-F37C-F603-B94833E666A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52AEF0-EB8A-83EF-CB2E-9E4B4AFC3B88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D6F5415-689F-19A0-ABA5-0AB82040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BEE17DEE-58AF-1D80-A563-2BEDC939B0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7578E974-DA54-ED89-C62B-F699AC745E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F2DD38D5-A6DD-E24D-52DE-9F423A7F9C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8EF21B6-874A-FD78-4749-4E75B2CDF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FD6ED0-2B42-1276-9C34-3EBFB062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3B2A0E13-BEEB-8A3D-B303-9C3CEB693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AA5CF2-4958-B73C-A610-4CC764965E1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D24A6D-83EB-9A46-3A77-924B06BC96F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0CEA342A-0DB6-0387-BFB8-D325F230C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9CAB4EB4-3212-B06B-02B9-ED9B9DEA1D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B3F08424-2F2D-90F7-7D23-B4C234C995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FDC362A7-3BD0-9D61-BEA1-2386B2F78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6CACA3B-3CC3-D150-8C32-68F4350B14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43613B1-E492-0E91-01E1-A5784165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3372BD-90C9-363C-ACDB-5D193C4AA76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24BF3-FD8F-C3F7-A82A-8EE2B4E7E297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096DF5-A303-DF45-D447-A05085293E7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3ADE32-A194-722C-CFDF-8682A8B9B56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85A762-8FCD-B077-8411-665A0B102EAD}"/>
              </a:ext>
            </a:extLst>
          </p:cNvPr>
          <p:cNvGrpSpPr/>
          <p:nvPr/>
        </p:nvGrpSpPr>
        <p:grpSpPr>
          <a:xfrm>
            <a:off x="1983057" y="1850511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E2B0C0-87A3-81FB-5502-B184B76FEC5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EFA297-39F9-FF3C-FDA4-2F6FD0994752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D407534-E1F1-8E1E-0855-7DFDE4DA2FE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146B700-BB91-416A-D116-4E8A97A428A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981182-CF0A-F8B1-8258-A71E07ADE88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915C92-496B-0DE1-9208-37ECDB6D54C4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A9B95B-7AB0-A65C-2EE6-A87E41ABCB9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120F0D0-E939-30E4-C6D1-715819C00FD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A2DD648-4C41-2785-BF80-EC63B7EADCE8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FB533F-D9DE-A3D7-CC3D-7E7A02BF7B6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5AD3ACD-0D51-1DA2-FF18-D6C0791E0C5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8ADA57-E9E7-DF37-90EA-BCA6F38158FC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512FFD2-5609-AFBB-015A-3509706EAD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7F85C422-98DB-2429-D0A2-8C437EB1A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31D6ECC-F9C9-F132-BC0B-E7CA95B7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5549FC59-06D3-5AED-7BF3-C3E6121B7A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100D94C2-B648-0BC1-9C32-DCA9117B87A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78A6B31B-521E-B80D-3654-69672B9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19D0A553-5702-549C-D812-71FDADC6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85A02D8B-54BD-847E-9D25-7FFD65C0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C6D73E-2287-412B-C520-D6D1AB50192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FFEB8D-E7D3-6B72-2C43-AB0E591C738B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45222F8E-15C4-9FF6-2F3E-5872E54D5E0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4621F0EE-E9F3-776F-AE89-2F18986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F48DAFA9-3FB8-5730-5DC7-B16D3306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90E11CE2-C097-5AD7-66F0-0515739BB5D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01843FE0-926B-9B2B-627A-76000B94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68D4CAE-B010-C3B0-A3A4-B43D488F19C2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EF1305-F25E-03C7-120E-CAFF954D188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08D62A-C780-F532-D134-E165EE14408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6225F5-AF1F-92A0-1510-2182102E6929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275934-90F2-4106-33CC-E8F449829C3A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725</Words>
  <Application>Microsoft Macintosh PowerPoint</Application>
  <PresentationFormat>와이드스크린</PresentationFormat>
  <Paragraphs>400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47</cp:revision>
  <dcterms:created xsi:type="dcterms:W3CDTF">2023-11-17T04:26:51Z</dcterms:created>
  <dcterms:modified xsi:type="dcterms:W3CDTF">2023-11-30T02:38:41Z</dcterms:modified>
</cp:coreProperties>
</file>