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70" r:id="rId3"/>
    <p:sldId id="260" r:id="rId4"/>
    <p:sldId id="285" r:id="rId5"/>
    <p:sldId id="257" r:id="rId6"/>
    <p:sldId id="273" r:id="rId7"/>
    <p:sldId id="274" r:id="rId8"/>
    <p:sldId id="275" r:id="rId9"/>
    <p:sldId id="277" r:id="rId10"/>
    <p:sldId id="278" r:id="rId11"/>
    <p:sldId id="280" r:id="rId12"/>
    <p:sldId id="281" r:id="rId13"/>
    <p:sldId id="282" r:id="rId14"/>
    <p:sldId id="283" r:id="rId15"/>
    <p:sldId id="286" r:id="rId16"/>
    <p:sldId id="287" r:id="rId17"/>
    <p:sldId id="288" r:id="rId18"/>
    <p:sldId id="284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48"/>
  </p:normalViewPr>
  <p:slideViewPr>
    <p:cSldViewPr snapToGrid="0">
      <p:cViewPr varScale="1">
        <p:scale>
          <a:sx n="52" d="100"/>
          <a:sy n="52" d="100"/>
        </p:scale>
        <p:origin x="19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468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07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919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62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60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32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88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71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21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357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82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47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3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83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576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74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21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2C4D-4FA9-F18C-3009-9963F766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0A704-2DA2-6F26-FA45-7BDE3076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B0E0-3FC7-B437-12A7-99BF26C0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D31D6-6379-E8E0-EF46-E6D52802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B6E2-0C04-7057-4414-55C003F3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7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8901-BFD8-962B-D5E2-2F2F054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DD0E6-5EFB-8411-96BA-02DE64BF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052B9-3774-EFC1-1AB2-CF9BCD3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29908-8F38-ED64-6AAF-6CA4FC9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48768-CB3E-9FC6-0425-63BE6B27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77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A5BA7-F31A-B8EC-6269-55146042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511D5-63D1-4EFD-C370-8C9E7498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43B93-87DA-25DE-AE3F-6916FE13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DAA4C-4C53-86EF-2E5A-5ABA455C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3D20A-DDDE-0389-7B01-A6C2EF7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47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0709-86F7-37A4-C6D3-1C87EAB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F69A-30F3-E905-AE35-5E582125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BCF9-D5F7-2DD5-5CAE-D681890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0A5-28F4-14A7-0165-0E09B463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C08D-27AF-8672-5F6C-994BAB7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3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88571-E189-DB2D-1D4C-A2AE9152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17EC7-95ED-2619-13D4-63D53166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C0510-BE96-54AE-8FF5-7DCBCC8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354FA-195C-9F60-3C73-698BBE7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1A62A-7E92-D8AC-0B08-1D80E2BD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13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6466-2816-B9BF-3E52-303803D7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16092-24CB-A640-1023-BE2A1C6C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56261-E035-71C0-B8F4-5B90687D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110A7-FBA2-2AFD-1E7B-0C8D28C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3F63E-814B-40CC-6CAD-4D26E5EF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FF98A-4ACB-8E82-CEE7-4F9D1248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7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29C99-9EBA-37F9-2A0C-74B556D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19FE8-6A82-E5C5-2983-D1FCFE3A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D498D-13D1-DFBF-F181-B971C5D1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CADA18-87C9-A52F-AFA7-08802F839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90DCB-4CD5-7E8D-8311-BE7320B8B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7AB4ED-9D07-CAA4-50E6-E2624B3E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D4867B-99A1-B8AA-7806-25966B27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09463-F858-84B4-B0CC-CB4BBD2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4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492FC-E101-2625-77AF-DB0E4F0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2D241-2C05-DE8B-D4A5-248398CA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1E6D8-7B91-CCD2-C5D4-1D534A8E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DDF9DE-AC15-ACDF-B63F-51D3C77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83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C9F6C9-1680-CC01-668E-A394F1A2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CEF3A-2150-5CE9-26DC-AC006000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AD040-FE43-20A4-3400-D4A177E1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99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BBC5B-5AEF-7B52-FBD8-4FD700CB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4073-DAB6-0661-8B55-C7F5DCC1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7D030-5FD0-7F35-508F-C4D3E5D0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FD16-E2C8-D0AC-1921-2D688035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F2876-CBC9-71C9-34FC-B0C85516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A70D8-62C9-D6EB-F4B2-195B896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46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9ACFD-6AF3-41E0-FC6B-1A380B33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8922F-632D-D5BB-0F70-2FCD64AF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2D-4CB5-657A-CF83-6652AE59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1C6EE-4049-7E17-5016-2AC8F62A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9B236-44C5-90DD-3A85-A51587D3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DEA3C-2503-0FBD-28A4-46744FA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845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D49E0-6BFA-DEA0-0DD7-A7B6B43D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98E68-7D50-FA14-F2A2-A7B76A82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AF637-3ADD-94EB-0992-8E1F7BFA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736B-AF0C-2E46-9B18-699E3E5A9980}" type="datetimeFigureOut">
              <a:rPr kumimoji="1" lang="ko-Kore-KR" altLang="en-US" smtClean="0"/>
              <a:t>2023. 11. 18.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D074-90D3-0C19-CCE3-E88B5CC82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283E-3559-84D6-CBB3-0F1CEA4AD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4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0E4FDA-DCA0-6BB4-BA9A-C60F83271B4F}"/>
              </a:ext>
            </a:extLst>
          </p:cNvPr>
          <p:cNvGrpSpPr/>
          <p:nvPr/>
        </p:nvGrpSpPr>
        <p:grpSpPr>
          <a:xfrm>
            <a:off x="3204719" y="1498446"/>
            <a:ext cx="5782562" cy="3861108"/>
            <a:chOff x="3215604" y="340777"/>
            <a:chExt cx="5782562" cy="386110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2A4865-D602-7395-778D-9F4C3CC3FDBB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13FF598-3055-9C89-A165-87605C70BF7D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7B40-96E5-6BCC-ECA8-A49568C34904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F7EE40A-C61D-9ADE-CB13-C56F06D99AFF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00629D-45B9-5878-1D3F-662920765875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AB07ED-BA93-12CE-0C2F-08B24710DFFC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A86D00B-990E-EFF3-F97A-0A972C16B55C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048B9C-258B-B6DC-ADDB-34F4F8272AC9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35FD31-5B23-38CB-F922-935ACAA671FA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2B38A6-81F3-EE8D-699B-459731FBBE28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FBAA369-D4BD-E540-FAAA-0B4AA9FB2105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4ADCA-461B-3C5F-2511-D8FE4B7A9D55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2655EC3-9EC0-F02D-14A1-EE1EC3A4CDC7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1707BA3-D009-BB58-CB8B-FEB5B966A735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DFF84C-73C6-AD9B-2085-A965A8BC9542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FB5A3-FB29-AE22-C22F-EE916F06ADBE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853980C-E09F-3EF0-B970-AA5657DA078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D7825-2C18-6598-0993-9237A75BB6EE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48344A5A-1A05-756E-71A1-E06E4F9D7F41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0709A59-AFD7-A638-FC8C-2769E699CFC6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1FB48CA-BAEC-7147-278D-07D8D19DAD68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5BC3922-9387-6B84-E621-C685D8581B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970372E-D0B9-CBE5-2620-E45BE9A55DA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512C571-ECDB-8FF8-3758-A7235C652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3A04F31-E681-0388-4187-CB652A6321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F48DDB9B-DDDD-F4DE-227C-24282BE4976B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B55D0C77-90D1-D608-7F91-4F06E59CD411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42">
              <a:extLst>
                <a:ext uri="{FF2B5EF4-FFF2-40B4-BE49-F238E27FC236}">
                  <a16:creationId xmlns:a16="http://schemas.microsoft.com/office/drawing/2014/main" id="{6DF921DE-A1B1-024D-5C70-EB2CCE960891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CC24F6D9-41F2-EC9A-24A1-E513E5B31A75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84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64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83237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2641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3494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359673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71551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704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70009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02585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17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33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6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562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76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8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7C2F16-76AE-4F48-96C3-A5C0441CB267}"/>
              </a:ext>
            </a:extLst>
          </p:cNvPr>
          <p:cNvGrpSpPr/>
          <p:nvPr/>
        </p:nvGrpSpPr>
        <p:grpSpPr>
          <a:xfrm>
            <a:off x="1975624" y="1121137"/>
            <a:ext cx="4104220" cy="4616604"/>
            <a:chOff x="1975624" y="1121137"/>
            <a:chExt cx="4104220" cy="46166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21AA79-C429-F3EA-3B9B-535CE6B4C3D9}"/>
              </a:ext>
            </a:extLst>
          </p:cNvPr>
          <p:cNvGrpSpPr/>
          <p:nvPr/>
        </p:nvGrpSpPr>
        <p:grpSpPr>
          <a:xfrm>
            <a:off x="6125092" y="1120257"/>
            <a:ext cx="4063220" cy="4616604"/>
            <a:chOff x="6125092" y="1120257"/>
            <a:chExt cx="4063220" cy="461660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</p:grp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0262F1-4794-18CF-6251-FEF399F91FA6}"/>
              </a:ext>
            </a:extLst>
          </p:cNvPr>
          <p:cNvGrpSpPr/>
          <p:nvPr/>
        </p:nvGrpSpPr>
        <p:grpSpPr>
          <a:xfrm>
            <a:off x="3853280" y="4237898"/>
            <a:ext cx="4417787" cy="1457100"/>
            <a:chOff x="3853280" y="4237898"/>
            <a:chExt cx="4417787" cy="1457100"/>
          </a:xfrm>
          <a:solidFill>
            <a:srgbClr val="FF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78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83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176</Words>
  <Application>Microsoft Macintosh PowerPoint</Application>
  <PresentationFormat>와이드스크린</PresentationFormat>
  <Paragraphs>142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4</cp:revision>
  <dcterms:created xsi:type="dcterms:W3CDTF">2023-11-17T04:26:51Z</dcterms:created>
  <dcterms:modified xsi:type="dcterms:W3CDTF">2023-11-18T11:28:28Z</dcterms:modified>
</cp:coreProperties>
</file>