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70" r:id="rId4"/>
    <p:sldId id="274" r:id="rId5"/>
    <p:sldId id="275" r:id="rId6"/>
    <p:sldId id="277" r:id="rId7"/>
    <p:sldId id="278" r:id="rId8"/>
    <p:sldId id="280" r:id="rId9"/>
    <p:sldId id="281" r:id="rId10"/>
    <p:sldId id="282" r:id="rId11"/>
    <p:sldId id="283" r:id="rId12"/>
    <p:sldId id="286" r:id="rId13"/>
    <p:sldId id="287" r:id="rId14"/>
    <p:sldId id="288" r:id="rId15"/>
    <p:sldId id="284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4D542-5620-2848-A156-206C7C1ACE3A}" type="datetimeFigureOut">
              <a:rPr kumimoji="1" lang="ko-Kore-KR" altLang="en-US" smtClean="0"/>
              <a:t>2023. 11. 19.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6B017-46DF-6740-BD88-EB4E25508A7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471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4684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0328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0884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0714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721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683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576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5744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2210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5072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7919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3621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660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3DA13-AB74-BD27-D689-7FF59EC19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D505C6-6390-100A-7CD9-484EE060D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AF4C9-DF12-AD3E-9594-A4C0756A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D05C-A3FB-534B-8A12-68CB2C562039}" type="datetimeFigureOut">
              <a:rPr kumimoji="1" lang="ko-Kore-KR" altLang="en-US" smtClean="0"/>
              <a:t>2023. 11. 19.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72A1C-E361-F17D-DA0B-925D6201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923AC-C486-CAD7-3573-56B8A6E5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42B7-A473-F944-B5CB-CE68630B91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69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3BC18-8287-63FC-E72A-68247366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C41503-8F95-F427-8218-64B1580D0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C5856-BE8B-9CED-64E5-D459A951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D05C-A3FB-534B-8A12-68CB2C562039}" type="datetimeFigureOut">
              <a:rPr kumimoji="1" lang="ko-Kore-KR" altLang="en-US" smtClean="0"/>
              <a:t>2023. 11. 19.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09B13-07FF-4A58-9C10-77A43755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E1D5C-366A-965C-9886-B78D919D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42B7-A473-F944-B5CB-CE68630B91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658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541EC7-0B1D-6D68-A56B-13ED9D9F5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25657-AAB9-0FCB-83B6-9FCDCBE0F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7CF7B-DCF8-2D9B-3478-4684D192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D05C-A3FB-534B-8A12-68CB2C562039}" type="datetimeFigureOut">
              <a:rPr kumimoji="1" lang="ko-Kore-KR" altLang="en-US" smtClean="0"/>
              <a:t>2023. 11. 19.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463FA-5250-3D69-8F1A-5696540E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BA0A3-0F3D-7707-23E4-398FFC10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42B7-A473-F944-B5CB-CE68630B91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8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761EB-F71B-EB85-AFD1-FD709E42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73D71-EAD9-B9DC-8B9C-E5CC0EC5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D2F9-2DB1-D718-21EB-6CC986D3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D05C-A3FB-534B-8A12-68CB2C562039}" type="datetimeFigureOut">
              <a:rPr kumimoji="1" lang="ko-Kore-KR" altLang="en-US" smtClean="0"/>
              <a:t>2023. 11. 19.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0F76A-14AC-324C-81D9-95968792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D35BB-9D4E-3D6F-5FBD-8C85B6B7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42B7-A473-F944-B5CB-CE68630B91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697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3F6C7-D05B-9200-B29F-5C913515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7CD01-7A83-D562-BDF4-951E01359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58B3D-FED2-16CF-20CE-5440516F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D05C-A3FB-534B-8A12-68CB2C562039}" type="datetimeFigureOut">
              <a:rPr kumimoji="1" lang="ko-Kore-KR" altLang="en-US" smtClean="0"/>
              <a:t>2023. 11. 19.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5C0A8-1288-A6AA-E6BD-5C630A4B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15505-28E2-BC29-5192-31C1B9FA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42B7-A473-F944-B5CB-CE68630B91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467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1690F-9DF6-92A1-C3F9-273954DB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85706-C97E-1DAD-0FAA-C2B5C853F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7EEB1-AF69-0DB9-6D29-D741A6B8C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10A2F-1848-E078-B22C-1A48E748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D05C-A3FB-534B-8A12-68CB2C562039}" type="datetimeFigureOut">
              <a:rPr kumimoji="1" lang="ko-Kore-KR" altLang="en-US" smtClean="0"/>
              <a:t>2023. 11. 19.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19D956-8FFB-9680-95A6-6AB11C8F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F1E60-F439-340F-57F4-0D8735CD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42B7-A473-F944-B5CB-CE68630B91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167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2CF32-67CA-3BA6-BFD2-AFF67E11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92FCA4-4344-7C89-2C81-67D17F603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A5C81-F199-588D-8820-3D219DE06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95A9F5-122B-9C36-CF23-4C31F6EA0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6731DE-27A0-01B2-89DB-C34884EDA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240A6B-8BE7-CBA9-C76F-C3CED93A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D05C-A3FB-534B-8A12-68CB2C562039}" type="datetimeFigureOut">
              <a:rPr kumimoji="1" lang="ko-Kore-KR" altLang="en-US" smtClean="0"/>
              <a:t>2023. 11. 19.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92D353-01B0-5E80-4CC3-4A68E85A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980D9C-6952-F821-37CA-FE0DE114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42B7-A473-F944-B5CB-CE68630B91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71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ECF5E-AD27-C1FA-901E-7A93A31E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D0A6D-C947-A2B1-2E35-AD37021A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D05C-A3FB-534B-8A12-68CB2C562039}" type="datetimeFigureOut">
              <a:rPr kumimoji="1" lang="ko-Kore-KR" altLang="en-US" smtClean="0"/>
              <a:t>2023. 11. 19.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2935F-29A0-E244-497E-3EEA68E1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0A7F78-E2A7-1684-1CB6-6C8E0185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42B7-A473-F944-B5CB-CE68630B91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811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7B7DAB-CD8A-D509-641F-8453B747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D05C-A3FB-534B-8A12-68CB2C562039}" type="datetimeFigureOut">
              <a:rPr kumimoji="1" lang="ko-Kore-KR" altLang="en-US" smtClean="0"/>
              <a:t>2023. 11. 19.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4E3680-C288-4002-E8EE-B20F351F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BFD21-4F7F-6FE6-0415-A48F34C2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42B7-A473-F944-B5CB-CE68630B91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610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12D9D-0B34-4C23-69EF-BDC6866D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CB54A-8EEF-9327-51C1-CD109F287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7D3A6-9324-E4ED-784B-D714FBB8D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7104A-BBF8-4F3A-6043-2EE68A1B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D05C-A3FB-534B-8A12-68CB2C562039}" type="datetimeFigureOut">
              <a:rPr kumimoji="1" lang="ko-Kore-KR" altLang="en-US" smtClean="0"/>
              <a:t>2023. 11. 19.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C0265-774D-7E1A-BEAD-F63B8A2C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B7424-4171-40F2-7AED-16B4318E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42B7-A473-F944-B5CB-CE68630B91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18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D37E6-D59D-1C72-5A34-1637009D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7F6E78-1E9F-9566-03A5-943F490B9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D3F52D-8EA0-9E30-CD0E-12C696F07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92046E-741B-DE1E-9A5E-E776118D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D05C-A3FB-534B-8A12-68CB2C562039}" type="datetimeFigureOut">
              <a:rPr kumimoji="1" lang="ko-Kore-KR" altLang="en-US" smtClean="0"/>
              <a:t>2023. 11. 19.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7B782-43D2-44CB-9A88-522E29C4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8302D-BB1E-182E-A133-6283FC3D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42B7-A473-F944-B5CB-CE68630B91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845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2A0646-DD68-9939-E4A9-5559C085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57423-209D-5DAB-07CB-E0FAA99AF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CF26FD-7D19-A44F-C69A-52213E402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D05C-A3FB-534B-8A12-68CB2C562039}" type="datetimeFigureOut">
              <a:rPr kumimoji="1" lang="ko-Kore-KR" altLang="en-US" smtClean="0"/>
              <a:t>2023. 11. 19.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C830D-94E3-F48D-E08A-FEEDEBF3E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6007F-68CC-10C5-F8AD-380A4982C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D42B7-A473-F944-B5CB-CE68630B91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750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F0707-B036-7302-9290-387FD041C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89C70E-B166-7486-4051-D86554080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61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C1BF5B0-C0F6-8C6F-A074-4103271EC1B4}"/>
              </a:ext>
            </a:extLst>
          </p:cNvPr>
          <p:cNvGrpSpPr/>
          <p:nvPr/>
        </p:nvGrpSpPr>
        <p:grpSpPr>
          <a:xfrm>
            <a:off x="1975624" y="1120257"/>
            <a:ext cx="8240751" cy="4617485"/>
            <a:chOff x="1975624" y="1120257"/>
            <a:chExt cx="8240751" cy="46174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C9233D4-BCAA-6D10-0A06-A8A76E1B884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A38230-7C59-7B09-6B17-B3AF82971683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AFD2EB-9444-1B75-173B-1FCF3975E6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7874654-BFF8-DEC7-E32B-2DE9E20EBE00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7935F34-0B33-A93B-6612-58D45DFBADE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B1B0810-AC2B-1DFD-50FB-0D3D8690FC2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BFB60AE-C0EE-18EE-601F-A250F2A65F6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1ECBD7-F71D-E5A7-86CD-BBBE5C4B3A1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330264-3C31-9078-15AC-9CAB4F8ACD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7F3AF5-3F65-3259-D097-8802A0C4E0A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D93BFB-85FF-9F08-DC0B-7FA3625A4CE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F653C4-7EBF-9A35-B1F8-6ACEEC33FE6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023BE2B-8884-8045-F4F0-85F8000352C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57A393BF-1A68-7949-F4A6-C88BC66218E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D50FE6E-BB9F-AC4F-5752-EA815AE339F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7AD3498-A826-B0FB-0FB5-A17072BF48D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68D60389-897A-89D9-66B5-7373FA0B0EB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529178AC-C134-0E33-7DE5-D4829A6B512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7429A66F-8A1E-9AEC-9407-29F243AC5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424FFF8-A0B9-EC91-11AC-3040A75AF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FEE3DF-CDC1-6F4A-F945-34FA68EC8D4A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8CB6F-420E-017B-EA67-3EACEAA0328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A4EDC84-2251-B3A5-E3FC-76EE447E70B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909FD726-D565-8AB2-989D-EF3A3CF9A50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187A57F5-3973-735E-93E0-2C32EA28A53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843875CD-B12C-C455-A754-43331E321E9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9B3F4486-3CC4-AC88-8403-CED96034D8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EFF3C563-4FC5-0B7D-AAA2-78323277165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33E30F-D717-1006-C3DE-DABC8E23508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2F0145-A5DF-BAA3-2185-33B6E1B644CB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A61C11-FF0F-7EF0-9665-864E7EE354D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E9CB3A-8A37-3CB4-D21D-DDF9C0DB3DE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243494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AE7F834-0BF8-AFBC-97E6-4AE8491576E4}"/>
              </a:ext>
            </a:extLst>
          </p:cNvPr>
          <p:cNvGrpSpPr/>
          <p:nvPr/>
        </p:nvGrpSpPr>
        <p:grpSpPr>
          <a:xfrm>
            <a:off x="1975624" y="1120257"/>
            <a:ext cx="8240751" cy="4617485"/>
            <a:chOff x="1975624" y="1120257"/>
            <a:chExt cx="8240751" cy="46174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C9233D4-BCAA-6D10-0A06-A8A76E1B884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A38230-7C59-7B09-6B17-B3AF82971683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AFD2EB-9444-1B75-173B-1FCF3975E6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7874654-BFF8-DEC7-E32B-2DE9E20EBE00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7935F34-0B33-A93B-6612-58D45DFBADE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B1B0810-AC2B-1DFD-50FB-0D3D8690FC2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BFB60AE-C0EE-18EE-601F-A250F2A65F6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1ECBD7-F71D-E5A7-86CD-BBBE5C4B3A1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330264-3C31-9078-15AC-9CAB4F8ACD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7F3AF5-3F65-3259-D097-8802A0C4E0A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D93BFB-85FF-9F08-DC0B-7FA3625A4CE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F653C4-7EBF-9A35-B1F8-6ACEEC33FE6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023BE2B-8884-8045-F4F0-85F8000352C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57A393BF-1A68-7949-F4A6-C88BC66218E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D50FE6E-BB9F-AC4F-5752-EA815AE339F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7AD3498-A826-B0FB-0FB5-A17072BF48D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68D60389-897A-89D9-66B5-7373FA0B0EB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529178AC-C134-0E33-7DE5-D4829A6B512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7429A66F-8A1E-9AEC-9407-29F243AC5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424FFF8-A0B9-EC91-11AC-3040A75AF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FEE3DF-CDC1-6F4A-F945-34FA68EC8D4A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8CB6F-420E-017B-EA67-3EACEAA0328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A4EDC84-2251-B3A5-E3FC-76EE447E70B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909FD726-D565-8AB2-989D-EF3A3CF9A50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187A57F5-3973-735E-93E0-2C32EA28A53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843875CD-B12C-C455-A754-43331E321E9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9B3F4486-3CC4-AC88-8403-CED96034D8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EFF3C563-4FC5-0B7D-AAA2-78323277165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33E30F-D717-1006-C3DE-DABC8E23508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2F0145-A5DF-BAA3-2185-33B6E1B644CB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A61C11-FF0F-7EF0-9665-864E7EE354D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E9CB3A-8A37-3CB4-D21D-DDF9C0DB3DE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359673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B140349-574F-6141-B493-CA2B471EE900}"/>
              </a:ext>
            </a:extLst>
          </p:cNvPr>
          <p:cNvGrpSpPr/>
          <p:nvPr/>
        </p:nvGrpSpPr>
        <p:grpSpPr>
          <a:xfrm>
            <a:off x="1975624" y="1120257"/>
            <a:ext cx="8240751" cy="4617485"/>
            <a:chOff x="1975624" y="1120257"/>
            <a:chExt cx="8240751" cy="46174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C9233D4-BCAA-6D10-0A06-A8A76E1B884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A38230-7C59-7B09-6B17-B3AF82971683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AFD2EB-9444-1B75-173B-1FCF3975E6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7874654-BFF8-DEC7-E32B-2DE9E20EBE00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7935F34-0B33-A93B-6612-58D45DFBADE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B1B0810-AC2B-1DFD-50FB-0D3D8690FC2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BFB60AE-C0EE-18EE-601F-A250F2A65F6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1ECBD7-F71D-E5A7-86CD-BBBE5C4B3A1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330264-3C31-9078-15AC-9CAB4F8ACD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7F3AF5-3F65-3259-D097-8802A0C4E0A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D93BFB-85FF-9F08-DC0B-7FA3625A4CE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F653C4-7EBF-9A35-B1F8-6ACEEC33FE6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023BE2B-8884-8045-F4F0-85F8000352C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57A393BF-1A68-7949-F4A6-C88BC66218E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D50FE6E-BB9F-AC4F-5752-EA815AE339F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7AD3498-A826-B0FB-0FB5-A17072BF48D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68D60389-897A-89D9-66B5-7373FA0B0EB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529178AC-C134-0E33-7DE5-D4829A6B512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7429A66F-8A1E-9AEC-9407-29F243AC5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424FFF8-A0B9-EC91-11AC-3040A75AF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FEE3DF-CDC1-6F4A-F945-34FA68EC8D4A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8CB6F-420E-017B-EA67-3EACEAA0328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A4EDC84-2251-B3A5-E3FC-76EE447E70B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909FD726-D565-8AB2-989D-EF3A3CF9A50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187A57F5-3973-735E-93E0-2C32EA28A53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843875CD-B12C-C455-A754-43331E321E9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9B3F4486-3CC4-AC88-8403-CED96034D8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EFF3C563-4FC5-0B7D-AAA2-78323277165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33E30F-D717-1006-C3DE-DABC8E23508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2F0145-A5DF-BAA3-2185-33B6E1B644CB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A61C11-FF0F-7EF0-9665-864E7EE354D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E9CB3A-8A37-3CB4-D21D-DDF9C0DB3DE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271551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DF9152-8410-E255-497C-6F4E14CE9DC1}"/>
              </a:ext>
            </a:extLst>
          </p:cNvPr>
          <p:cNvGrpSpPr/>
          <p:nvPr/>
        </p:nvGrpSpPr>
        <p:grpSpPr>
          <a:xfrm>
            <a:off x="1975624" y="1120257"/>
            <a:ext cx="8240751" cy="4617485"/>
            <a:chOff x="1975624" y="1120257"/>
            <a:chExt cx="8240751" cy="46174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C9233D4-BCAA-6D10-0A06-A8A76E1B884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A38230-7C59-7B09-6B17-B3AF82971683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AFD2EB-9444-1B75-173B-1FCF3975E6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7874654-BFF8-DEC7-E32B-2DE9E20EBE00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7935F34-0B33-A93B-6612-58D45DFBADE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B1B0810-AC2B-1DFD-50FB-0D3D8690FC2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BFB60AE-C0EE-18EE-601F-A250F2A65F6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1ECBD7-F71D-E5A7-86CD-BBBE5C4B3A1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330264-3C31-9078-15AC-9CAB4F8ACD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7F3AF5-3F65-3259-D097-8802A0C4E0A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D93BFB-85FF-9F08-DC0B-7FA3625A4CE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F653C4-7EBF-9A35-B1F8-6ACEEC33FE6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023BE2B-8884-8045-F4F0-85F8000352C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57A393BF-1A68-7949-F4A6-C88BC66218E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D50FE6E-BB9F-AC4F-5752-EA815AE339F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7AD3498-A826-B0FB-0FB5-A17072BF48D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68D60389-897A-89D9-66B5-7373FA0B0EB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529178AC-C134-0E33-7DE5-D4829A6B512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7429A66F-8A1E-9AEC-9407-29F243AC5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424FFF8-A0B9-EC91-11AC-3040A75AF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FEE3DF-CDC1-6F4A-F945-34FA68EC8D4A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8CB6F-420E-017B-EA67-3EACEAA0328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A4EDC84-2251-B3A5-E3FC-76EE447E70B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909FD726-D565-8AB2-989D-EF3A3CF9A50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187A57F5-3973-735E-93E0-2C32EA28A53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843875CD-B12C-C455-A754-43331E321E9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9B3F4486-3CC4-AC88-8403-CED96034D8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EFF3C563-4FC5-0B7D-AAA2-78323277165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33E30F-D717-1006-C3DE-DABC8E23508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2F0145-A5DF-BAA3-2185-33B6E1B644CB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A61C11-FF0F-7EF0-9665-864E7EE354D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E9CB3A-8A37-3CB4-D21D-DDF9C0DB3DE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 rot="20038698">
            <a:off x="10216375" y="613954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247045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D063F26-C513-2E52-0935-735EF1F96A0C}"/>
              </a:ext>
            </a:extLst>
          </p:cNvPr>
          <p:cNvGrpSpPr/>
          <p:nvPr/>
        </p:nvGrpSpPr>
        <p:grpSpPr>
          <a:xfrm>
            <a:off x="1975624" y="1120257"/>
            <a:ext cx="8240751" cy="4617485"/>
            <a:chOff x="1975624" y="1120257"/>
            <a:chExt cx="8240751" cy="46174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C9233D4-BCAA-6D10-0A06-A8A76E1B884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A38230-7C59-7B09-6B17-B3AF82971683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AFD2EB-9444-1B75-173B-1FCF3975E6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7874654-BFF8-DEC7-E32B-2DE9E20EBE00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7935F34-0B33-A93B-6612-58D45DFBADE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B1B0810-AC2B-1DFD-50FB-0D3D8690FC2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BFB60AE-C0EE-18EE-601F-A250F2A65F6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1ECBD7-F71D-E5A7-86CD-BBBE5C4B3A1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330264-3C31-9078-15AC-9CAB4F8ACD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7F3AF5-3F65-3259-D097-8802A0C4E0A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D93BFB-85FF-9F08-DC0B-7FA3625A4CE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F653C4-7EBF-9A35-B1F8-6ACEEC33FE6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023BE2B-8884-8045-F4F0-85F8000352C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57A393BF-1A68-7949-F4A6-C88BC66218E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D50FE6E-BB9F-AC4F-5752-EA815AE339F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7AD3498-A826-B0FB-0FB5-A17072BF48D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68D60389-897A-89D9-66B5-7373FA0B0EB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529178AC-C134-0E33-7DE5-D4829A6B512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7429A66F-8A1E-9AEC-9407-29F243AC5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424FFF8-A0B9-EC91-11AC-3040A75AF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FEE3DF-CDC1-6F4A-F945-34FA68EC8D4A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8CB6F-420E-017B-EA67-3EACEAA0328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A4EDC84-2251-B3A5-E3FC-76EE447E70B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909FD726-D565-8AB2-989D-EF3A3CF9A50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187A57F5-3973-735E-93E0-2C32EA28A53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843875CD-B12C-C455-A754-43331E321E9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9B3F4486-3CC4-AC88-8403-CED96034D8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EFF3C563-4FC5-0B7D-AAA2-78323277165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33E30F-D717-1006-C3DE-DABC8E23508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2F0145-A5DF-BAA3-2185-33B6E1B644CB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A61C11-FF0F-7EF0-9665-864E7EE354D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E9CB3A-8A37-3CB4-D21D-DDF9C0DB3DE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170009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38EE327-0B3D-B030-964D-D02BF17F2E83}"/>
              </a:ext>
            </a:extLst>
          </p:cNvPr>
          <p:cNvGrpSpPr/>
          <p:nvPr/>
        </p:nvGrpSpPr>
        <p:grpSpPr>
          <a:xfrm>
            <a:off x="1975624" y="1120257"/>
            <a:ext cx="8240751" cy="4617485"/>
            <a:chOff x="1975624" y="1120257"/>
            <a:chExt cx="8240751" cy="46174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C9233D4-BCAA-6D10-0A06-A8A76E1B884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A38230-7C59-7B09-6B17-B3AF82971683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AFD2EB-9444-1B75-173B-1FCF3975E6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7874654-BFF8-DEC7-E32B-2DE9E20EBE00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7935F34-0B33-A93B-6612-58D45DFBADE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B1B0810-AC2B-1DFD-50FB-0D3D8690FC2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BFB60AE-C0EE-18EE-601F-A250F2A65F6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1ECBD7-F71D-E5A7-86CD-BBBE5C4B3A1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330264-3C31-9078-15AC-9CAB4F8ACD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7F3AF5-3F65-3259-D097-8802A0C4E0A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D93BFB-85FF-9F08-DC0B-7FA3625A4CE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F653C4-7EBF-9A35-B1F8-6ACEEC33FE6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023BE2B-8884-8045-F4F0-85F8000352C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57A393BF-1A68-7949-F4A6-C88BC66218E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D50FE6E-BB9F-AC4F-5752-EA815AE339F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7AD3498-A826-B0FB-0FB5-A17072BF48D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68D60389-897A-89D9-66B5-7373FA0B0EB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529178AC-C134-0E33-7DE5-D4829A6B512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7429A66F-8A1E-9AEC-9407-29F243AC5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424FFF8-A0B9-EC91-11AC-3040A75AF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FEE3DF-CDC1-6F4A-F945-34FA68EC8D4A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8CB6F-420E-017B-EA67-3EACEAA0328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A4EDC84-2251-B3A5-E3FC-76EE447E70B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909FD726-D565-8AB2-989D-EF3A3CF9A50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187A57F5-3973-735E-93E0-2C32EA28A53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843875CD-B12C-C455-A754-43331E321E9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9B3F4486-3CC4-AC88-8403-CED96034D8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EFF3C563-4FC5-0B7D-AAA2-78323277165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33E30F-D717-1006-C3DE-DABC8E23508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2F0145-A5DF-BAA3-2185-33B6E1B644CB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A61C11-FF0F-7EF0-9665-864E7EE354D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E9CB3A-8A37-3CB4-D21D-DDF9C0DB3DE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202585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760E4FDA-DCA0-6BB4-BA9A-C60F83271B4F}"/>
              </a:ext>
            </a:extLst>
          </p:cNvPr>
          <p:cNvGrpSpPr/>
          <p:nvPr/>
        </p:nvGrpSpPr>
        <p:grpSpPr>
          <a:xfrm>
            <a:off x="3204719" y="1498446"/>
            <a:ext cx="5782562" cy="3861108"/>
            <a:chOff x="3215604" y="340777"/>
            <a:chExt cx="5782562" cy="386110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E2A4865-D602-7395-778D-9F4C3CC3FDBB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313FF598-3055-9C89-A165-87605C70BF7D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F17B40-96E5-6BCC-ECA8-A49568C34904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F7EE40A-C61D-9ADE-CB13-C56F06D99AFF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8400629D-45B9-5878-1D3F-662920765875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AB07ED-BA93-12CE-0C2F-08B24710DFFC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A86D00B-990E-EFF3-F97A-0A972C16B55C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E048B9C-258B-B6DC-ADDB-34F4F8272AC9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35FD31-5B23-38CB-F922-935ACAA671FA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42B38A6-81F3-EE8D-699B-459731FBBE28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EFBAA369-D4BD-E540-FAAA-0B4AA9FB2105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4ADCA-461B-3C5F-2511-D8FE4B7A9D55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2655EC3-9EC0-F02D-14A1-EE1EC3A4CDC7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41707BA3-D009-BB58-CB8B-FEB5B966A735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DFF84C-73C6-AD9B-2085-A965A8BC9542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E9FB5A3-FB29-AE22-C22F-EE916F06ADBE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D853980C-E09F-3EF0-B970-AA5657DA078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CD7825-2C18-6598-0993-9237A75BB6EE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48344A5A-1A05-756E-71A1-E06E4F9D7F41}"/>
                </a:ext>
              </a:extLst>
            </p:cNvPr>
            <p:cNvCxnSpPr>
              <a:cxnSpLocks/>
              <a:stCxn id="6" idx="6"/>
              <a:endCxn id="4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80709A59-AFD7-A638-FC8C-2769E699CFC6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31FB48CA-BAEC-7147-278D-07D8D19DAD68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D5BC3922-9387-6B84-E621-C685D8581B88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7970372E-D0B9-CBE5-2620-E45BE9A55DA2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A512C571-ECDB-8FF8-3758-A7235C6528C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F3A04F31-E681-0388-4187-CB652A632170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F48DDB9B-DDDD-F4DE-227C-24282BE4976B}"/>
                </a:ext>
              </a:extLst>
            </p:cNvPr>
            <p:cNvCxnSpPr>
              <a:cxnSpLocks/>
              <a:stCxn id="6" idx="5"/>
              <a:endCxn id="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B55D0C77-90D1-D608-7F91-4F06E59CD411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자유형 42">
              <a:extLst>
                <a:ext uri="{FF2B5EF4-FFF2-40B4-BE49-F238E27FC236}">
                  <a16:creationId xmlns:a16="http://schemas.microsoft.com/office/drawing/2014/main" id="{6DF921DE-A1B1-024D-5C70-EB2CCE960891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자유형 43">
              <a:extLst>
                <a:ext uri="{FF2B5EF4-FFF2-40B4-BE49-F238E27FC236}">
                  <a16:creationId xmlns:a16="http://schemas.microsoft.com/office/drawing/2014/main" id="{CC24F6D9-41F2-EC9A-24A1-E513E5B31A75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2F1255A1-E8E0-A0D8-B446-92B07660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584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ED01D99-DC38-6329-FF98-877C92269F91}"/>
              </a:ext>
            </a:extLst>
          </p:cNvPr>
          <p:cNvGrpSpPr/>
          <p:nvPr/>
        </p:nvGrpSpPr>
        <p:grpSpPr>
          <a:xfrm>
            <a:off x="1975624" y="1120257"/>
            <a:ext cx="8240751" cy="4617485"/>
            <a:chOff x="1975624" y="1120257"/>
            <a:chExt cx="8240751" cy="46174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C9233D4-BCAA-6D10-0A06-A8A76E1B884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A38230-7C59-7B09-6B17-B3AF82971683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AFD2EB-9444-1B75-173B-1FCF3975E6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7874654-BFF8-DEC7-E32B-2DE9E20EBE00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7935F34-0B33-A93B-6612-58D45DFBADE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B1B0810-AC2B-1DFD-50FB-0D3D8690FC2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BFB60AE-C0EE-18EE-601F-A250F2A65F6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1ECBD7-F71D-E5A7-86CD-BBBE5C4B3A1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330264-3C31-9078-15AC-9CAB4F8ACD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7F3AF5-3F65-3259-D097-8802A0C4E0A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D93BFB-85FF-9F08-DC0B-7FA3625A4CE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F653C4-7EBF-9A35-B1F8-6ACEEC33FE6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023BE2B-8884-8045-F4F0-85F8000352C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57A393BF-1A68-7949-F4A6-C88BC66218E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D50FE6E-BB9F-AC4F-5752-EA815AE339F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7AD3498-A826-B0FB-0FB5-A17072BF48D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68D60389-897A-89D9-66B5-7373FA0B0EB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529178AC-C134-0E33-7DE5-D4829A6B512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7429A66F-8A1E-9AEC-9407-29F243AC5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424FFF8-A0B9-EC91-11AC-3040A75AF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FEE3DF-CDC1-6F4A-F945-34FA68EC8D4A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8CB6F-420E-017B-EA67-3EACEAA0328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A4EDC84-2251-B3A5-E3FC-76EE447E70B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909FD726-D565-8AB2-989D-EF3A3CF9A50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187A57F5-3973-735E-93E0-2C32EA28A53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843875CD-B12C-C455-A754-43331E321E9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9B3F4486-3CC4-AC88-8403-CED96034D8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EFF3C563-4FC5-0B7D-AAA2-78323277165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33E30F-D717-1006-C3DE-DABC8E23508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2F0145-A5DF-BAA3-2185-33B6E1B644CB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A61C11-FF0F-7EF0-9665-864E7EE354D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E9CB3A-8A37-3CB4-D21D-DDF9C0DB3DE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C5058DE-76B6-46E4-B81A-813ACBC0BA53}"/>
              </a:ext>
            </a:extLst>
          </p:cNvPr>
          <p:cNvSpPr txBox="1"/>
          <p:nvPr/>
        </p:nvSpPr>
        <p:spPr>
          <a:xfrm>
            <a:off x="1143000" y="55132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3217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974ED1A-3E92-51A9-1394-3CB84342E72D}"/>
              </a:ext>
            </a:extLst>
          </p:cNvPr>
          <p:cNvGrpSpPr/>
          <p:nvPr/>
        </p:nvGrpSpPr>
        <p:grpSpPr>
          <a:xfrm>
            <a:off x="1975624" y="1120257"/>
            <a:ext cx="8240751" cy="4617485"/>
            <a:chOff x="1975624" y="1120257"/>
            <a:chExt cx="8240751" cy="46174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C9233D4-BCAA-6D10-0A06-A8A76E1B884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A38230-7C59-7B09-6B17-B3AF82971683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AFD2EB-9444-1B75-173B-1FCF3975E6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7874654-BFF8-DEC7-E32B-2DE9E20EBE00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7935F34-0B33-A93B-6612-58D45DFBADE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B1B0810-AC2B-1DFD-50FB-0D3D8690FC2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BFB60AE-C0EE-18EE-601F-A250F2A65F6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1ECBD7-F71D-E5A7-86CD-BBBE5C4B3A1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330264-3C31-9078-15AC-9CAB4F8ACD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7F3AF5-3F65-3259-D097-8802A0C4E0A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D93BFB-85FF-9F08-DC0B-7FA3625A4CE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F653C4-7EBF-9A35-B1F8-6ACEEC33FE6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023BE2B-8884-8045-F4F0-85F8000352C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57A393BF-1A68-7949-F4A6-C88BC66218E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D50FE6E-BB9F-AC4F-5752-EA815AE339F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7AD3498-A826-B0FB-0FB5-A17072BF48D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68D60389-897A-89D9-66B5-7373FA0B0EB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529178AC-C134-0E33-7DE5-D4829A6B512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7429A66F-8A1E-9AEC-9407-29F243AC5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424FFF8-A0B9-EC91-11AC-3040A75AF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FEE3DF-CDC1-6F4A-F945-34FA68EC8D4A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8CB6F-420E-017B-EA67-3EACEAA0328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A4EDC84-2251-B3A5-E3FC-76EE447E70B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909FD726-D565-8AB2-989D-EF3A3CF9A50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187A57F5-3973-735E-93E0-2C32EA28A53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843875CD-B12C-C455-A754-43331E321E9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9B3F4486-3CC4-AC88-8403-CED96034D8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EFF3C563-4FC5-0B7D-AAA2-78323277165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33E30F-D717-1006-C3DE-DABC8E23508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2F0145-A5DF-BAA3-2185-33B6E1B644CB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A61C11-FF0F-7EF0-9665-864E7EE354D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E9CB3A-8A37-3CB4-D21D-DDF9C0DB3DE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78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F265F41-1486-08E9-23E2-C1737170B8DC}"/>
              </a:ext>
            </a:extLst>
          </p:cNvPr>
          <p:cNvGrpSpPr/>
          <p:nvPr/>
        </p:nvGrpSpPr>
        <p:grpSpPr>
          <a:xfrm>
            <a:off x="1975624" y="1120257"/>
            <a:ext cx="8240751" cy="4617485"/>
            <a:chOff x="1975624" y="1120257"/>
            <a:chExt cx="8240751" cy="461748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1ECBD7-F71D-E5A7-86CD-BBBE5C4B3A1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F653C4-7EBF-9A35-B1F8-6ACEEC33FE6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023BE2B-8884-8045-F4F0-85F8000352C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D50FE6E-BB9F-AC4F-5752-EA815AE339F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68D60389-897A-89D9-66B5-7373FA0B0EB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529178AC-C134-0E33-7DE5-D4829A6B512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424FFF8-A0B9-EC91-11AC-3040A75AF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7C2F16-76AE-4F48-96C3-A5C0441CB267}"/>
                </a:ext>
              </a:extLst>
            </p:cNvPr>
            <p:cNvGrpSpPr/>
            <p:nvPr/>
          </p:nvGrpSpPr>
          <p:grpSpPr>
            <a:xfrm>
              <a:off x="1975624" y="1121137"/>
              <a:ext cx="4104220" cy="4616604"/>
              <a:chOff x="1975624" y="1121137"/>
              <a:chExt cx="4104220" cy="4616604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8AFD2EB-9444-1B75-173B-1FCF3975E606}"/>
                  </a:ext>
                </a:extLst>
              </p:cNvPr>
              <p:cNvSpPr/>
              <p:nvPr/>
            </p:nvSpPr>
            <p:spPr>
              <a:xfrm>
                <a:off x="1975624" y="1121137"/>
                <a:ext cx="1877656" cy="461660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7874654-BFF8-DEC7-E32B-2DE9E20EBE00}"/>
                  </a:ext>
                </a:extLst>
              </p:cNvPr>
              <p:cNvSpPr/>
              <p:nvPr/>
            </p:nvSpPr>
            <p:spPr>
              <a:xfrm>
                <a:off x="3853941" y="2681379"/>
                <a:ext cx="2225903" cy="15565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FEE3DF-CDC1-6F4A-F945-34FA68EC8D4A}"/>
                  </a:ext>
                </a:extLst>
              </p:cNvPr>
              <p:cNvSpPr txBox="1"/>
              <p:nvPr/>
            </p:nvSpPr>
            <p:spPr>
              <a:xfrm>
                <a:off x="3335231" y="3261225"/>
                <a:ext cx="457176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A</a:t>
                </a: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521AA79-C429-F3EA-3B9B-535CE6B4C3D9}"/>
                </a:ext>
              </a:extLst>
            </p:cNvPr>
            <p:cNvGrpSpPr/>
            <p:nvPr/>
          </p:nvGrpSpPr>
          <p:grpSpPr>
            <a:xfrm>
              <a:off x="6125092" y="1120257"/>
              <a:ext cx="4063220" cy="4616604"/>
              <a:chOff x="6125092" y="1120257"/>
              <a:chExt cx="4063220" cy="4616604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CC9233D4-BCAA-6D10-0A06-A8A76E1B8846}"/>
                  </a:ext>
                </a:extLst>
              </p:cNvPr>
              <p:cNvSpPr/>
              <p:nvPr/>
            </p:nvSpPr>
            <p:spPr>
              <a:xfrm>
                <a:off x="6125092" y="2678880"/>
                <a:ext cx="2225903" cy="15565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3A38230-7C59-7B09-6B17-B3AF82971683}"/>
                  </a:ext>
                </a:extLst>
              </p:cNvPr>
              <p:cNvSpPr/>
              <p:nvPr/>
            </p:nvSpPr>
            <p:spPr>
              <a:xfrm>
                <a:off x="8310656" y="1120257"/>
                <a:ext cx="1877656" cy="461660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68CB6F-420E-017B-EA67-3EACEAA0328D}"/>
                  </a:ext>
                </a:extLst>
              </p:cNvPr>
              <p:cNvSpPr txBox="1"/>
              <p:nvPr/>
            </p:nvSpPr>
            <p:spPr>
              <a:xfrm>
                <a:off x="8752620" y="3261225"/>
                <a:ext cx="436338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B</a:t>
                </a:r>
                <a:endParaRPr kumimoji="1" lang="ko-Kore-KR" altLang="en-US" sz="3500" b="1" dirty="0"/>
              </a:p>
            </p:txBody>
          </p:sp>
        </p:grp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A4EDC84-2251-B3A5-E3FC-76EE447E70B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909FD726-D565-8AB2-989D-EF3A3CF9A50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187A57F5-3973-735E-93E0-2C32EA28A53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33E30F-D717-1006-C3DE-DABC8E23508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330264-3C31-9078-15AC-9CAB4F8ACD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7F3AF5-3F65-3259-D097-8802A0C4E0A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D93BFB-85FF-9F08-DC0B-7FA3625A4CE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57A393BF-1A68-7949-F4A6-C88BC66218E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7AD3498-A826-B0FB-0FB5-A17072BF48D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7429A66F-8A1E-9AEC-9407-29F243AC5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843875CD-B12C-C455-A754-43331E321E9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9B3F4486-3CC4-AC88-8403-CED96034D8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EFF3C563-4FC5-0B7D-AAA2-78323277165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2F0145-A5DF-BAA3-2185-33B6E1B644CB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A61C11-FF0F-7EF0-9665-864E7EE354D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00262F1-4794-18CF-6251-FEF399F91FA6}"/>
                </a:ext>
              </a:extLst>
            </p:cNvPr>
            <p:cNvGrpSpPr/>
            <p:nvPr/>
          </p:nvGrpSpPr>
          <p:grpSpPr>
            <a:xfrm>
              <a:off x="3853280" y="4237898"/>
              <a:ext cx="4417787" cy="1457100"/>
              <a:chOff x="3853280" y="4237898"/>
              <a:chExt cx="4417787" cy="1457100"/>
            </a:xfrm>
            <a:solidFill>
              <a:srgbClr val="FF0000"/>
            </a:solidFill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7935F34-0B33-A93B-6612-58D45DFBADE4}"/>
                  </a:ext>
                </a:extLst>
              </p:cNvPr>
              <p:cNvSpPr/>
              <p:nvPr/>
            </p:nvSpPr>
            <p:spPr>
              <a:xfrm>
                <a:off x="3875048" y="5000242"/>
                <a:ext cx="4396017" cy="6947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B1B0810-AC2B-1DFD-50FB-0D3D8690FC29}"/>
                  </a:ext>
                </a:extLst>
              </p:cNvPr>
              <p:cNvSpPr/>
              <p:nvPr/>
            </p:nvSpPr>
            <p:spPr>
              <a:xfrm>
                <a:off x="3853280" y="4256186"/>
                <a:ext cx="1136385" cy="7833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BFB60AE-C0EE-18EE-601F-A250F2A65F6F}"/>
                  </a:ext>
                </a:extLst>
              </p:cNvPr>
              <p:cNvSpPr/>
              <p:nvPr/>
            </p:nvSpPr>
            <p:spPr>
              <a:xfrm>
                <a:off x="7086011" y="4237898"/>
                <a:ext cx="1185056" cy="7833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0E9CB3A-8A37-3CB4-D21D-DDF9C0DB3DE0}"/>
                  </a:ext>
                </a:extLst>
              </p:cNvPr>
              <p:cNvSpPr txBox="1"/>
              <p:nvPr/>
            </p:nvSpPr>
            <p:spPr>
              <a:xfrm>
                <a:off x="5893860" y="5023953"/>
                <a:ext cx="468398" cy="63094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D</a:t>
                </a:r>
                <a:endParaRPr kumimoji="1" lang="ko-Kore-KR" altLang="en-US" sz="3500" b="1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8787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85E42D6-CE5E-7F2C-F168-3CF1EA0006E9}"/>
              </a:ext>
            </a:extLst>
          </p:cNvPr>
          <p:cNvGrpSpPr/>
          <p:nvPr/>
        </p:nvGrpSpPr>
        <p:grpSpPr>
          <a:xfrm>
            <a:off x="1975624" y="1120257"/>
            <a:ext cx="8240751" cy="4617485"/>
            <a:chOff x="1975624" y="1120257"/>
            <a:chExt cx="8240751" cy="46174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C9233D4-BCAA-6D10-0A06-A8A76E1B884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A38230-7C59-7B09-6B17-B3AF82971683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AFD2EB-9444-1B75-173B-1FCF3975E6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7874654-BFF8-DEC7-E32B-2DE9E20EBE00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7935F34-0B33-A93B-6612-58D45DFBADE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B1B0810-AC2B-1DFD-50FB-0D3D8690FC2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BFB60AE-C0EE-18EE-601F-A250F2A65F6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1ECBD7-F71D-E5A7-86CD-BBBE5C4B3A1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330264-3C31-9078-15AC-9CAB4F8ACD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7F3AF5-3F65-3259-D097-8802A0C4E0A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D93BFB-85FF-9F08-DC0B-7FA3625A4CE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F653C4-7EBF-9A35-B1F8-6ACEEC33FE6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023BE2B-8884-8045-F4F0-85F8000352C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57A393BF-1A68-7949-F4A6-C88BC66218E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D50FE6E-BB9F-AC4F-5752-EA815AE339F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7AD3498-A826-B0FB-0FB5-A17072BF48D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68D60389-897A-89D9-66B5-7373FA0B0EB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529178AC-C134-0E33-7DE5-D4829A6B512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7429A66F-8A1E-9AEC-9407-29F243AC5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424FFF8-A0B9-EC91-11AC-3040A75AF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FEE3DF-CDC1-6F4A-F945-34FA68EC8D4A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8CB6F-420E-017B-EA67-3EACEAA0328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A4EDC84-2251-B3A5-E3FC-76EE447E70B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909FD726-D565-8AB2-989D-EF3A3CF9A50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187A57F5-3973-735E-93E0-2C32EA28A53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843875CD-B12C-C455-A754-43331E321E9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9B3F4486-3CC4-AC88-8403-CED96034D8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EFF3C563-4FC5-0B7D-AAA2-78323277165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33E30F-D717-1006-C3DE-DABC8E23508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2F0145-A5DF-BAA3-2185-33B6E1B644CB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A61C11-FF0F-7EF0-9665-864E7EE354D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E9CB3A-8A37-3CB4-D21D-DDF9C0DB3DE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1832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6206F34-65DB-8D98-C480-3FFECA6A68E8}"/>
              </a:ext>
            </a:extLst>
          </p:cNvPr>
          <p:cNvGrpSpPr/>
          <p:nvPr/>
        </p:nvGrpSpPr>
        <p:grpSpPr>
          <a:xfrm>
            <a:off x="1975624" y="1120257"/>
            <a:ext cx="8240751" cy="4617485"/>
            <a:chOff x="1975624" y="1120257"/>
            <a:chExt cx="8240751" cy="46174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C9233D4-BCAA-6D10-0A06-A8A76E1B884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A38230-7C59-7B09-6B17-B3AF82971683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AFD2EB-9444-1B75-173B-1FCF3975E6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7874654-BFF8-DEC7-E32B-2DE9E20EBE00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7935F34-0B33-A93B-6612-58D45DFBADE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B1B0810-AC2B-1DFD-50FB-0D3D8690FC2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BFB60AE-C0EE-18EE-601F-A250F2A65F6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1ECBD7-F71D-E5A7-86CD-BBBE5C4B3A1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330264-3C31-9078-15AC-9CAB4F8ACD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7F3AF5-3F65-3259-D097-8802A0C4E0A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D93BFB-85FF-9F08-DC0B-7FA3625A4CE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F653C4-7EBF-9A35-B1F8-6ACEEC33FE6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023BE2B-8884-8045-F4F0-85F8000352C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57A393BF-1A68-7949-F4A6-C88BC66218E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D50FE6E-BB9F-AC4F-5752-EA815AE339F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7AD3498-A826-B0FB-0FB5-A17072BF48D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68D60389-897A-89D9-66B5-7373FA0B0EB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529178AC-C134-0E33-7DE5-D4829A6B512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7429A66F-8A1E-9AEC-9407-29F243AC5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424FFF8-A0B9-EC91-11AC-3040A75AF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FEE3DF-CDC1-6F4A-F945-34FA68EC8D4A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8CB6F-420E-017B-EA67-3EACEAA0328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A4EDC84-2251-B3A5-E3FC-76EE447E70B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909FD726-D565-8AB2-989D-EF3A3CF9A50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187A57F5-3973-735E-93E0-2C32EA28A53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843875CD-B12C-C455-A754-43331E321E9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9B3F4486-3CC4-AC88-8403-CED96034D8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EFF3C563-4FC5-0B7D-AAA2-78323277165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33E30F-D717-1006-C3DE-DABC8E23508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2F0145-A5DF-BAA3-2185-33B6E1B644CB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A61C11-FF0F-7EF0-9665-864E7EE354D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E9CB3A-8A37-3CB4-D21D-DDF9C0DB3DE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4649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4C71CC5-E31E-E388-01EC-E918CD2D5853}"/>
              </a:ext>
            </a:extLst>
          </p:cNvPr>
          <p:cNvGrpSpPr/>
          <p:nvPr/>
        </p:nvGrpSpPr>
        <p:grpSpPr>
          <a:xfrm>
            <a:off x="1975624" y="1120257"/>
            <a:ext cx="8240751" cy="4617485"/>
            <a:chOff x="1975624" y="1120257"/>
            <a:chExt cx="8240751" cy="46174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C9233D4-BCAA-6D10-0A06-A8A76E1B884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A38230-7C59-7B09-6B17-B3AF82971683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AFD2EB-9444-1B75-173B-1FCF3975E6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7874654-BFF8-DEC7-E32B-2DE9E20EBE00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7935F34-0B33-A93B-6612-58D45DFBADE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B1B0810-AC2B-1DFD-50FB-0D3D8690FC2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BFB60AE-C0EE-18EE-601F-A250F2A65F6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1ECBD7-F71D-E5A7-86CD-BBBE5C4B3A1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330264-3C31-9078-15AC-9CAB4F8ACD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7F3AF5-3F65-3259-D097-8802A0C4E0A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D93BFB-85FF-9F08-DC0B-7FA3625A4CE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F653C4-7EBF-9A35-B1F8-6ACEEC33FE6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023BE2B-8884-8045-F4F0-85F8000352C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57A393BF-1A68-7949-F4A6-C88BC66218E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D50FE6E-BB9F-AC4F-5752-EA815AE339F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7AD3498-A826-B0FB-0FB5-A17072BF48D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68D60389-897A-89D9-66B5-7373FA0B0EB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529178AC-C134-0E33-7DE5-D4829A6B512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7429A66F-8A1E-9AEC-9407-29F243AC5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424FFF8-A0B9-EC91-11AC-3040A75AF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FEE3DF-CDC1-6F4A-F945-34FA68EC8D4A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8CB6F-420E-017B-EA67-3EACEAA0328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A4EDC84-2251-B3A5-E3FC-76EE447E70B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909FD726-D565-8AB2-989D-EF3A3CF9A50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187A57F5-3973-735E-93E0-2C32EA28A53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843875CD-B12C-C455-A754-43331E321E9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9B3F4486-3CC4-AC88-8403-CED96034D8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EFF3C563-4FC5-0B7D-AAA2-78323277165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33E30F-D717-1006-C3DE-DABC8E23508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2F0145-A5DF-BAA3-2185-33B6E1B644CB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A61C11-FF0F-7EF0-9665-864E7EE354D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E9CB3A-8A37-3CB4-D21D-DDF9C0DB3DE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283237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1925F2B-7299-68A3-72D3-25C900CF841B}"/>
              </a:ext>
            </a:extLst>
          </p:cNvPr>
          <p:cNvGrpSpPr/>
          <p:nvPr/>
        </p:nvGrpSpPr>
        <p:grpSpPr>
          <a:xfrm>
            <a:off x="1975624" y="1120257"/>
            <a:ext cx="8240751" cy="4617485"/>
            <a:chOff x="1975624" y="1120257"/>
            <a:chExt cx="8240751" cy="46174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C9233D4-BCAA-6D10-0A06-A8A76E1B884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A38230-7C59-7B09-6B17-B3AF82971683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AFD2EB-9444-1B75-173B-1FCF3975E6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7874654-BFF8-DEC7-E32B-2DE9E20EBE00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7935F34-0B33-A93B-6612-58D45DFBADE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B1B0810-AC2B-1DFD-50FB-0D3D8690FC2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BFB60AE-C0EE-18EE-601F-A250F2A65F6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1ECBD7-F71D-E5A7-86CD-BBBE5C4B3A1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330264-3C31-9078-15AC-9CAB4F8ACD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7F3AF5-3F65-3259-D097-8802A0C4E0A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D93BFB-85FF-9F08-DC0B-7FA3625A4CE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F653C4-7EBF-9A35-B1F8-6ACEEC33FE6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023BE2B-8884-8045-F4F0-85F8000352C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57A393BF-1A68-7949-F4A6-C88BC66218E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D50FE6E-BB9F-AC4F-5752-EA815AE339F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7AD3498-A826-B0FB-0FB5-A17072BF48D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68D60389-897A-89D9-66B5-7373FA0B0EB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529178AC-C134-0E33-7DE5-D4829A6B512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7429A66F-8A1E-9AEC-9407-29F243AC5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424FFF8-A0B9-EC91-11AC-3040A75AF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FEE3DF-CDC1-6F4A-F945-34FA68EC8D4A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8CB6F-420E-017B-EA67-3EACEAA0328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A4EDC84-2251-B3A5-E3FC-76EE447E70B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909FD726-D565-8AB2-989D-EF3A3CF9A50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187A57F5-3973-735E-93E0-2C32EA28A53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843875CD-B12C-C455-A754-43331E321E9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9B3F4486-3CC4-AC88-8403-CED96034D8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EFF3C563-4FC5-0B7D-AAA2-78323277165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33E30F-D717-1006-C3DE-DABC8E23508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2F0145-A5DF-BAA3-2185-33B6E1B644CB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A61C11-FF0F-7EF0-9665-864E7EE354D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E9CB3A-8A37-3CB4-D21D-DDF9C0DB3DE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126411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Macintosh PowerPoint</Application>
  <PresentationFormat>와이드스크린</PresentationFormat>
  <Paragraphs>111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김민석</dc:creator>
  <cp:lastModifiedBy>김민석</cp:lastModifiedBy>
  <cp:revision>1</cp:revision>
  <dcterms:created xsi:type="dcterms:W3CDTF">2023-11-19T04:19:57Z</dcterms:created>
  <dcterms:modified xsi:type="dcterms:W3CDTF">2023-11-19T04:20:11Z</dcterms:modified>
</cp:coreProperties>
</file>