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4"/>
  </p:notesMasterIdLst>
  <p:sldIdLst>
    <p:sldId id="256" r:id="rId3"/>
    <p:sldId id="290" r:id="rId4"/>
    <p:sldId id="291" r:id="rId5"/>
    <p:sldId id="292" r:id="rId6"/>
    <p:sldId id="293" r:id="rId7"/>
    <p:sldId id="294" r:id="rId8"/>
    <p:sldId id="297" r:id="rId9"/>
    <p:sldId id="302" r:id="rId10"/>
    <p:sldId id="303" r:id="rId11"/>
    <p:sldId id="304" r:id="rId12"/>
    <p:sldId id="306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/>
    <p:restoredTop sz="94648"/>
  </p:normalViewPr>
  <p:slideViewPr>
    <p:cSldViewPr snapToGrid="0">
      <p:cViewPr varScale="1">
        <p:scale>
          <a:sx n="50" d="100"/>
          <a:sy n="50" d="100"/>
        </p:scale>
        <p:origin x="17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7A8AF-36B6-8448-8D25-A4C256415445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7A8AF-36B6-8448-8D25-A4C256415445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20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ch3m/Exam_Scheduler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altLang="ko-Kore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81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ore-KR" sz="1200" b="0" i="0" u="none" strike="noStrike" kern="1200" cap="none" spc="0" normalizeH="0" baseline="0" noProof="0" dirty="0">
              <a:ln>
                <a:noFill/>
              </a:ln>
              <a:solidFill>
                <a:srgbClr val="001F5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47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code</a:t>
            </a:r>
            <a:endParaRPr kumimoji="1" lang="ko-Kore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27379-7080-FF17-33F5-8BAA1547768D}"/>
              </a:ext>
            </a:extLst>
          </p:cNvPr>
          <p:cNvSpPr txBox="1"/>
          <p:nvPr/>
        </p:nvSpPr>
        <p:spPr>
          <a:xfrm>
            <a:off x="744937" y="1544664"/>
            <a:ext cx="7890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en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https://github.com/Much3m/Exam_Scheduler.git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45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5" y="4842801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319855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2" y="417415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noProof="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위에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900425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886966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419401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445572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90ADBA-D153-287E-08DF-416BC65074FF}"/>
              </a:ext>
            </a:extLst>
          </p:cNvPr>
          <p:cNvSpPr txBox="1"/>
          <p:nvPr/>
        </p:nvSpPr>
        <p:spPr>
          <a:xfrm>
            <a:off x="7636484" y="4833643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b="1" dirty="0"/>
              <a:t>방향성을 갖지 않는 그래프</a:t>
            </a:r>
            <a:r>
              <a:rPr kumimoji="1" lang="ko-KR" altLang="en-US" dirty="0"/>
              <a:t>는 인접행렬로</a:t>
            </a:r>
            <a:endParaRPr kumimoji="1" lang="en-US" altLang="ko-KR" dirty="0"/>
          </a:p>
          <a:p>
            <a:r>
              <a:rPr kumimoji="1" lang="ko-KR" altLang="en-US" dirty="0"/>
              <a:t>     표현하면 </a:t>
            </a:r>
            <a:r>
              <a:rPr kumimoji="1" lang="ko-KR" altLang="en-US" b="1" dirty="0"/>
              <a:t>대칭의 형태</a:t>
            </a:r>
            <a:r>
              <a:rPr kumimoji="1" lang="ko-KR" altLang="en-US" dirty="0"/>
              <a:t>로 나타남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7867B6F-CEFC-3D89-2235-6A75911D75FC}"/>
              </a:ext>
            </a:extLst>
          </p:cNvPr>
          <p:cNvCxnSpPr/>
          <p:nvPr/>
        </p:nvCxnSpPr>
        <p:spPr>
          <a:xfrm>
            <a:off x="4381995" y="2196935"/>
            <a:ext cx="3254489" cy="32830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493098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24A6D21-0EA2-BD54-325A-1FFA4FAA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64560"/>
              </p:ext>
            </p:extLst>
          </p:nvPr>
        </p:nvGraphicFramePr>
        <p:xfrm>
          <a:off x="4565635" y="2418719"/>
          <a:ext cx="2973156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5424" y="255629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altLang="ko-Kore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81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ore-KR" sz="1200" b="0" i="0" u="none" strike="noStrike" kern="1200" cap="none" spc="0" normalizeH="0" baseline="0" noProof="0" dirty="0">
              <a:ln>
                <a:noFill/>
              </a:ln>
              <a:solidFill>
                <a:srgbClr val="001F5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3.1</a:t>
            </a:r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m-Coloring</a:t>
            </a:r>
            <a:endParaRPr kumimoji="1" lang="ko-Kore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A27D06-C187-57EB-CC70-9E0535CF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3" y="2816352"/>
            <a:ext cx="5370182" cy="1882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0F9D9-599B-9148-4DBB-8EA1CE6D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79" y="1504041"/>
            <a:ext cx="6047016" cy="453526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C26F67-9F6B-C8D8-F58D-CAEAC3782FE2}"/>
              </a:ext>
            </a:extLst>
          </p:cNvPr>
          <p:cNvGraphicFramePr>
            <a:graphicFrameLocks noGrp="1"/>
          </p:cNvGraphicFramePr>
          <p:nvPr/>
        </p:nvGraphicFramePr>
        <p:xfrm>
          <a:off x="213511" y="4747613"/>
          <a:ext cx="2094078" cy="2036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4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290981"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C97D970-6F3D-07D2-2162-2DDD75B690EC}"/>
              </a:ext>
            </a:extLst>
          </p:cNvPr>
          <p:cNvCxnSpPr>
            <a:cxnSpLocks/>
          </p:cNvCxnSpPr>
          <p:nvPr/>
        </p:nvCxnSpPr>
        <p:spPr>
          <a:xfrm>
            <a:off x="213511" y="4747613"/>
            <a:ext cx="2094079" cy="203686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02415F-87B9-8DE6-E2AE-D5F8A86528B2}"/>
              </a:ext>
            </a:extLst>
          </p:cNvPr>
          <p:cNvGraphicFramePr>
            <a:graphicFrameLocks noGrp="1"/>
          </p:cNvGraphicFramePr>
          <p:nvPr/>
        </p:nvGraphicFramePr>
        <p:xfrm>
          <a:off x="2365500" y="541329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CC2AD2-C8EE-1F59-1080-C17E8A1DDBC0}"/>
              </a:ext>
            </a:extLst>
          </p:cNvPr>
          <p:cNvSpPr/>
          <p:nvPr/>
        </p:nvSpPr>
        <p:spPr>
          <a:xfrm>
            <a:off x="877376" y="3680815"/>
            <a:ext cx="2782956" cy="331304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59657D-A1E6-3381-D9F5-8680BC36548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268854" y="4012119"/>
            <a:ext cx="1692568" cy="14076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3A23B-5C78-E43B-07A8-325A73630FEC}"/>
              </a:ext>
            </a:extLst>
          </p:cNvPr>
          <p:cNvSpPr/>
          <p:nvPr/>
        </p:nvSpPr>
        <p:spPr>
          <a:xfrm>
            <a:off x="6639338" y="4962768"/>
            <a:ext cx="1378227" cy="371232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B8212C-B3B2-7C9E-E9B7-40D472C1C23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615254" y="5148384"/>
            <a:ext cx="1024084" cy="6223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FE76EAB-19D0-F664-2E25-6F19D33C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81" y="1524000"/>
            <a:ext cx="5381806" cy="1163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EF0F7-5D93-FC99-B8B4-CF66F2DC34D7}"/>
              </a:ext>
            </a:extLst>
          </p:cNvPr>
          <p:cNvSpPr txBox="1"/>
          <p:nvPr/>
        </p:nvSpPr>
        <p:spPr>
          <a:xfrm>
            <a:off x="3418491" y="620407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2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1F407-795C-B7E9-0220-738DF253C6AB}"/>
              </a:ext>
            </a:extLst>
          </p:cNvPr>
          <p:cNvSpPr txBox="1"/>
          <p:nvPr/>
        </p:nvSpPr>
        <p:spPr>
          <a:xfrm>
            <a:off x="2365500" y="620407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= 0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C187E-0F36-F235-0BEC-CFFBA615A183}"/>
              </a:ext>
            </a:extLst>
          </p:cNvPr>
          <p:cNvSpPr txBox="1"/>
          <p:nvPr/>
        </p:nvSpPr>
        <p:spPr>
          <a:xfrm>
            <a:off x="2875562" y="620407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= 1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19F93-1DEC-C723-8F29-2A35A76E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5" y="1430526"/>
            <a:ext cx="1093657" cy="5427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45A3F-719A-1684-FCBF-83C115EE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101" y="1430525"/>
            <a:ext cx="1015417" cy="542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FDB4A-551E-F5A5-314F-09556456F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236" y="1430524"/>
            <a:ext cx="962013" cy="5427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94C31C-D1D8-772A-8F94-BA564E02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928" y="1430520"/>
            <a:ext cx="985496" cy="5427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6FCC6-D3C3-5D92-5252-32C270C32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103" y="1430521"/>
            <a:ext cx="1448043" cy="5427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6ED91-94F5-EA1F-4099-CB3B1F6C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411" y="1430522"/>
            <a:ext cx="1472783" cy="54274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799EE5-F328-B29B-F6A1-F118BD86B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85" y="3190329"/>
            <a:ext cx="2882596" cy="5927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6E2175-9BE3-3744-81C7-884F94D795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84" y="4242851"/>
            <a:ext cx="2880627" cy="4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A2E7A-3A05-1CE2-2DFB-E054BFD8AC5B}"/>
              </a:ext>
            </a:extLst>
          </p:cNvPr>
          <p:cNvSpPr txBox="1"/>
          <p:nvPr/>
        </p:nvSpPr>
        <p:spPr>
          <a:xfrm>
            <a:off x="623212" y="2026589"/>
            <a:ext cx="95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개선사항으로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kumimoji="1" lang="ko-KR" altLang="en-US" b="1" dirty="0"/>
              <a:t>중복된 결과를 처리하면 더욱 깔끔한 출력</a:t>
            </a:r>
            <a:r>
              <a:rPr kumimoji="1" lang="ko-KR" altLang="en-US" dirty="0"/>
              <a:t>이 나올 수 있을 것으로 생각된다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886F-0CE4-38FB-4CDC-A83FC8C24F8D}"/>
              </a:ext>
            </a:extLst>
          </p:cNvPr>
          <p:cNvSpPr txBox="1"/>
          <p:nvPr/>
        </p:nvSpPr>
        <p:spPr>
          <a:xfrm>
            <a:off x="803462" y="239592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Exam Day 1 -&gt; A</a:t>
            </a:r>
          </a:p>
          <a:p>
            <a:r>
              <a:rPr lang="en" altLang="ko-Kore-KR" dirty="0"/>
              <a:t>Exam Day 2 -&gt; B</a:t>
            </a:r>
          </a:p>
          <a:p>
            <a:r>
              <a:rPr lang="en" altLang="ko-Kore-KR" dirty="0"/>
              <a:t>Exam Day 3 -&gt; C F</a:t>
            </a:r>
          </a:p>
          <a:p>
            <a:r>
              <a:rPr lang="en" altLang="ko-Kore-KR" dirty="0"/>
              <a:t>Exam Day 4 -&gt; D E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2461E-7A36-E921-57F0-9061A52FF7F7}"/>
              </a:ext>
            </a:extLst>
          </p:cNvPr>
          <p:cNvSpPr txBox="1"/>
          <p:nvPr/>
        </p:nvSpPr>
        <p:spPr>
          <a:xfrm>
            <a:off x="3046880" y="2395920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B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A1567-0E15-F2A2-CFE3-0627CFDC9E36}"/>
              </a:ext>
            </a:extLst>
          </p:cNvPr>
          <p:cNvSpPr txBox="1"/>
          <p:nvPr/>
        </p:nvSpPr>
        <p:spPr>
          <a:xfrm>
            <a:off x="7637252" y="239591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C F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86C20-AD00-5D8E-B4E7-13973C5F4521}"/>
              </a:ext>
            </a:extLst>
          </p:cNvPr>
          <p:cNvSpPr txBox="1"/>
          <p:nvPr/>
        </p:nvSpPr>
        <p:spPr>
          <a:xfrm>
            <a:off x="5314950" y="2395919"/>
            <a:ext cx="2006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D E</a:t>
            </a:r>
          </a:p>
          <a:p>
            <a:r>
              <a:rPr lang="ko-Kore-KR" altLang="en-US" dirty="0"/>
              <a:t>Exam Day 3 -&gt; B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A198E-30B6-0364-3A05-456F54ECBA83}"/>
              </a:ext>
            </a:extLst>
          </p:cNvPr>
          <p:cNvSpPr txBox="1"/>
          <p:nvPr/>
        </p:nvSpPr>
        <p:spPr>
          <a:xfrm>
            <a:off x="9914377" y="276525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FEAF3-ECE1-2F95-08BB-FD7DE52463B5}"/>
              </a:ext>
            </a:extLst>
          </p:cNvPr>
          <p:cNvSpPr txBox="1"/>
          <p:nvPr/>
        </p:nvSpPr>
        <p:spPr>
          <a:xfrm>
            <a:off x="803462" y="3596921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위의 케이스들이 </a:t>
            </a:r>
            <a:r>
              <a:rPr kumimoji="1" lang="ko-KR" altLang="en-US" b="1" dirty="0"/>
              <a:t>사실상 순서만 바뀐 같은 케이스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4029711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F3EDAA-6A71-B78E-45F0-4BD374A6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76" y="4449841"/>
            <a:ext cx="2388412" cy="10015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69D859-E1E2-3CB8-E07A-ACB5C753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97" y="4449843"/>
            <a:ext cx="1072807" cy="24081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59F9D5-25AC-4A4E-EF89-BAC94FEFB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013" y="4449843"/>
            <a:ext cx="1072807" cy="24161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BC0E35-0390-8FDB-EB38-39E963326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042" y="4449841"/>
            <a:ext cx="1072808" cy="2416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9BA117-C3F4-824E-5F9D-ACEE4D9BC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421" y="4449841"/>
            <a:ext cx="1059152" cy="24161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98CA15-F932-E7DC-762E-DD0A43022C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62" y="5655342"/>
            <a:ext cx="2443413" cy="2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664</Words>
  <Application>Microsoft Macintosh PowerPoint</Application>
  <PresentationFormat>와이드스크린</PresentationFormat>
  <Paragraphs>229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33</cp:revision>
  <dcterms:created xsi:type="dcterms:W3CDTF">2023-11-17T04:26:51Z</dcterms:created>
  <dcterms:modified xsi:type="dcterms:W3CDTF">2023-11-24T08:48:27Z</dcterms:modified>
</cp:coreProperties>
</file>