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/>
    <p:restoredTop sz="94640"/>
  </p:normalViewPr>
  <p:slideViewPr>
    <p:cSldViewPr snapToGrid="0">
      <p:cViewPr>
        <p:scale>
          <a:sx n="111" d="100"/>
          <a:sy n="111" d="100"/>
        </p:scale>
        <p:origin x="5336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2023. 11. 20.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4" y="4453612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42204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3" y="502193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(1)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에서 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493098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4560"/>
              </p:ext>
            </p:extLst>
          </p:nvPr>
        </p:nvGraphicFramePr>
        <p:xfrm>
          <a:off x="4565635" y="2418719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5424" y="255629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4986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3.1 Adjacent Matrix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C145D4-080B-F659-8322-D6E14586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6" y="1441411"/>
            <a:ext cx="6234085" cy="5340387"/>
          </a:xfrm>
          <a:prstGeom prst="rect">
            <a:avLst/>
          </a:prstGeo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5CF6CD0-7845-FDDD-7FCE-FB4A01F8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12" y="1441411"/>
            <a:ext cx="5263022" cy="408675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C7F94A-FC95-48AE-A040-014810704E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773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74" name="그림 7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ECE3972-EA8D-77A7-CC7A-C450EBE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" y="1504041"/>
            <a:ext cx="5642530" cy="5288643"/>
          </a:xfrm>
          <a:prstGeom prst="rect">
            <a:avLst/>
          </a:prstGeom>
        </p:spPr>
      </p:pic>
      <p:pic>
        <p:nvPicPr>
          <p:cNvPr id="79" name="그림 7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8FF3F26-A669-6CDD-36DE-8BBBFE03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4" y="1504041"/>
            <a:ext cx="4927047" cy="2458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4FB767-DB00-6157-2F5B-C604769A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7" y="4148362"/>
            <a:ext cx="4978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84477-2601-E4EF-9FF0-01DDA0EE7E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44" y="3221384"/>
            <a:ext cx="2901408" cy="14777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44" y="2560544"/>
            <a:ext cx="2882596" cy="5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589</Words>
  <Application>Microsoft Macintosh PowerPoint</Application>
  <PresentationFormat>와이드스크린</PresentationFormat>
  <Paragraphs>168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26</cp:revision>
  <dcterms:created xsi:type="dcterms:W3CDTF">2023-11-17T04:26:51Z</dcterms:created>
  <dcterms:modified xsi:type="dcterms:W3CDTF">2023-11-20T13:19:17Z</dcterms:modified>
</cp:coreProperties>
</file>