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4" r:id="rId2"/>
  </p:sldMasterIdLst>
  <p:notesMasterIdLst>
    <p:notesMasterId r:id="rId18"/>
  </p:notesMasterIdLst>
  <p:sldIdLst>
    <p:sldId id="256" r:id="rId3"/>
    <p:sldId id="290" r:id="rId4"/>
    <p:sldId id="291" r:id="rId5"/>
    <p:sldId id="292" r:id="rId6"/>
    <p:sldId id="293" r:id="rId7"/>
    <p:sldId id="294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6" r:id="rId1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1"/>
    <p:restoredTop sz="94648"/>
  </p:normalViewPr>
  <p:slideViewPr>
    <p:cSldViewPr snapToGrid="0">
      <p:cViewPr varScale="1">
        <p:scale>
          <a:sx n="48" d="100"/>
          <a:sy n="48" d="100"/>
        </p:scale>
        <p:origin x="224" y="1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3A4F0-466E-3B4A-8EC0-4A7E716EBDAE}" type="datetimeFigureOut">
              <a:rPr kumimoji="1" lang="ko-Kore-KR" altLang="en-US" smtClean="0"/>
              <a:t>2023. 11. 24.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7A8AF-36B6-8448-8D25-A4C2564154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283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409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111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1002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029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3009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6207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583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8441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7209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BE08B-D840-B2F9-FAA3-AC07369A8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2C7820-00ED-3C50-A91C-F3FB67A91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09DD2F-6970-20F1-B7DC-710587A9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7598-B55D-EE4A-8E49-BD9F5713F660}" type="datetime1">
              <a:rPr kumimoji="1" lang="ko-KR" altLang="en-US" smtClean="0"/>
              <a:t>2023. 11. 24.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740C60-E2D8-5384-EB8D-A34533AA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395C9-B780-C847-6ED9-1903B9A4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778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EEB0B-75ED-D2F6-97FE-D85FBD72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C38CB5-A82A-B722-34A6-5907B5713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3FD57-B7B4-8670-D366-9CA8A464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B8BC-8557-614A-8B73-E7BAECDDC0E1}" type="datetime1">
              <a:rPr kumimoji="1" lang="ko-KR" altLang="en-US" smtClean="0"/>
              <a:t>2023. 11. 24.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9A697E-9F87-BEF3-D54C-811700E05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ED1D6-B604-D51D-4C81-02C2E9DC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046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0A1F22-CA61-8EF1-A5BA-6538BE4DC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923001-FC91-5C9A-C334-215729D68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DB0C2-A8AF-14BB-A28E-CCAC9EAB2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2BD-76AE-734D-A5D5-C51F27076480}" type="datetime1">
              <a:rPr kumimoji="1" lang="ko-KR" altLang="en-US" smtClean="0"/>
              <a:t>2023. 11. 24.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4FB57D-8BCD-2801-B97E-73573CEE2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DBCA5-21C4-E0BB-E506-835476BD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7327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3390" y="609676"/>
            <a:ext cx="1030522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D238F-1442-B942-849C-C96489B049B6}" type="datetime1">
              <a:rPr lang="ko-KR" altLang="en-US" smtClean="0"/>
              <a:t>2023. 11. 24.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464748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6F2F-1FBF-4A47-AA5F-83353DBCFAEE}" type="datetime1">
              <a:rPr lang="ko-KR" altLang="en-US" smtClean="0"/>
              <a:t>2023. 11. 24.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77771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59576" y="1977898"/>
            <a:ext cx="4776893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B5203-1D04-DE41-9ADA-EBD44BADE523}" type="datetime1">
              <a:rPr lang="ko-KR" altLang="en-US" smtClean="0"/>
              <a:t>2023. 11. 24.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135848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D80E5-5959-4043-8EC7-4FA04F6E4093}" type="datetime1">
              <a:rPr lang="ko-KR" altLang="en-US" smtClean="0"/>
              <a:t>2023. 11. 24.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920050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4D4B3-1763-3545-928E-6A69C4C7D563}" type="datetime1">
              <a:rPr lang="ko-KR" altLang="en-US" smtClean="0"/>
              <a:t>2023. 11. 24.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86029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B61DE-8623-E2B5-2AF9-47D0621A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88AFB-23FC-6497-05F4-4A5CAFF7F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0059A-3DB3-92A2-6DF0-E6B84DF34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030B-8A17-D44C-BA20-38E308247ACB}" type="datetime1">
              <a:rPr kumimoji="1" lang="ko-KR" altLang="en-US" smtClean="0"/>
              <a:t>2023. 11. 24.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1D2BD-4251-E5FA-7670-8AA8393A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C4588-3E11-E4C7-7949-59C38AC1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611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93792-A038-EB93-FF33-401D451D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1CE76-7FA7-7C44-5B66-6D082F834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A4515-EFD9-A13E-CE29-F0DA9A9E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C62B-C75B-044F-B053-215EB5AC3A0E}" type="datetime1">
              <a:rPr kumimoji="1" lang="ko-KR" altLang="en-US" smtClean="0"/>
              <a:t>2023. 11. 24.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0A8C1-94D1-E0A8-AAD8-390BF5DB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65C81-9309-52A5-9A44-AF762B34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654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8CB68-783D-F626-B5C9-0EFAAC34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05ADC6-6354-B520-751C-1BE209ADA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6C9D8B-AF8D-24FF-16AD-17F2FA062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41192A-16C9-FD3C-A7A1-853B243B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A40D-060C-8D44-80FE-DDD745C5ACB9}" type="datetime1">
              <a:rPr kumimoji="1" lang="ko-KR" altLang="en-US" smtClean="0"/>
              <a:t>2023. 11. 24.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3B6891-4D14-0A2A-5C1A-2F46CD8D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7CA66A-7442-0804-2F65-9D1389C9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04730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F08C7-A735-36E7-F880-F1D1C1D6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05C0CB-0C1E-124B-18CC-8460188CB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9280C7-E0EC-C5B3-C86E-09F3363A3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435753-CA05-229B-609F-EB9C0E4E2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9A9D58-2C04-7215-5899-579D49F25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59074F-2B7C-E9D5-DD6A-A02D1339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D848-C5A5-994E-AC33-3C97AFA5B6B9}" type="datetime1">
              <a:rPr kumimoji="1" lang="ko-KR" altLang="en-US" smtClean="0"/>
              <a:t>2023. 11. 24.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DD6F87-036B-BEFB-5175-0CD47618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6E2D77-0267-A1AF-1F5F-AA70F48F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02734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65330-504E-73B6-3D18-3FBBF03B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380906-6458-7C8E-7AD8-3AD4BA56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9749-32ED-E841-8724-892C1F91EAA2}" type="datetime1">
              <a:rPr kumimoji="1" lang="ko-KR" altLang="en-US" smtClean="0"/>
              <a:t>2023. 11. 24.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DC8F9A-B2F3-EBBC-1743-C694FA6FB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083CE7-4EB4-62DE-63DA-1E926B4A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889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4213B7-447E-EA87-1C8F-939BEE26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53C6-368F-8846-8FB6-FD59AB20389F}" type="datetime1">
              <a:rPr kumimoji="1" lang="ko-KR" altLang="en-US" smtClean="0"/>
              <a:t>2023. 11. 24.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960377-54D7-E72F-ECBA-757960C3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6CD10D-AC18-A8D0-4777-1863973D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448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EB960-18AC-EC1D-6977-7FF37616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22C020-170B-A8A2-C5BF-E71CC1471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4AF604-533E-A8AE-C77A-B25C221EE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6CDB54-40F2-B8AC-D582-7873BDE0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4D68-E7DE-F444-8DAA-16B4D6C2FA38}" type="datetime1">
              <a:rPr kumimoji="1" lang="ko-KR" altLang="en-US" smtClean="0"/>
              <a:t>2023. 11. 24.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96853F-E0FC-F31F-788E-78C8F899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1489F1-8285-E441-E88C-8811A61F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40706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393F0-AA18-C212-1F01-2F82D22E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F2AF01-9E10-3922-8074-9528F94C7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6E8315-F17D-8D4A-3347-65A297514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88027F-F1DF-6D7A-3263-C62C42BF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CAF8-E8FE-064E-B137-95C0A75ED937}" type="datetime1">
              <a:rPr kumimoji="1" lang="ko-KR" altLang="en-US" smtClean="0"/>
              <a:t>2023. 11. 24.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EFE461-EDE6-6E2F-51C7-219AEFC6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70F5F9-43AF-BCF8-489F-618DF0E2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895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5A1156-54D6-BCA2-645A-52E4FD169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B7436-2BC6-4DE2-BF34-C4C346FFA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ED7CC3-42C4-359E-8F6D-0BBC77A2B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4101D-FA49-4342-9DFE-FFB9AF547331}" type="datetime1">
              <a:rPr kumimoji="1" lang="ko-KR" altLang="en-US" smtClean="0"/>
              <a:t>2023. 11. 24.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B9236-42EE-8052-4263-914744F83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8F14E-DDEE-68D4-C14A-34021B136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853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4883" y="1392574"/>
            <a:ext cx="11137424" cy="9831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76071" y="1416557"/>
            <a:ext cx="11040533" cy="0"/>
          </a:xfrm>
          <a:custGeom>
            <a:avLst/>
            <a:gdLst/>
            <a:ahLst/>
            <a:cxnLst/>
            <a:rect l="l" t="t" r="r" b="b"/>
            <a:pathLst>
              <a:path w="8280400">
                <a:moveTo>
                  <a:pt x="0" y="0"/>
                </a:moveTo>
                <a:lnTo>
                  <a:pt x="8280019" y="0"/>
                </a:lnTo>
              </a:path>
            </a:pathLst>
          </a:custGeom>
          <a:ln w="317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45256" y="938911"/>
            <a:ext cx="530352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45785" y="2970733"/>
            <a:ext cx="52484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0D0C9-E318-B445-A68B-AF3BB07CD36F}" type="datetime1">
              <a:rPr lang="ko-KR" altLang="en-US" smtClean="0"/>
              <a:t>2023. 11. 24.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36113" y="6465215"/>
            <a:ext cx="309033" cy="156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47343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ch3m/Exam_Scheduler.gi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9ED08-279B-7103-B03C-252A13B1E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+mj-ea"/>
              </a:rPr>
              <a:t>C Programming</a:t>
            </a:r>
            <a:br>
              <a:rPr kumimoji="1" lang="en-US" altLang="ko-Kore-KR" dirty="0">
                <a:latin typeface="+mj-ea"/>
              </a:rPr>
            </a:br>
            <a:endParaRPr kumimoji="1" lang="ko-Kore-KR" altLang="en-US" sz="4000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2C37F5-B1EB-77EF-8FD7-AB3633749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9803"/>
            <a:ext cx="9144000" cy="1655762"/>
          </a:xfrm>
        </p:spPr>
        <p:txBody>
          <a:bodyPr/>
          <a:lstStyle/>
          <a:p>
            <a:pPr algn="r"/>
            <a:r>
              <a:rPr kumimoji="1" lang="ko-KR" altLang="en-US" dirty="0" err="1"/>
              <a:t>전자전기컴퓨터공학부</a:t>
            </a:r>
            <a:endParaRPr kumimoji="1" lang="en-US" altLang="ko-KR" dirty="0"/>
          </a:p>
          <a:p>
            <a:pPr algn="r"/>
            <a:r>
              <a:rPr kumimoji="1" lang="en-US" altLang="ko-KR" dirty="0"/>
              <a:t>2018440017</a:t>
            </a:r>
          </a:p>
          <a:p>
            <a:pPr algn="r"/>
            <a:r>
              <a:rPr kumimoji="1" lang="ko-KR" altLang="en-US" dirty="0"/>
              <a:t>김민석</a:t>
            </a:r>
            <a:endParaRPr kumimoji="1"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76CC8A-3AA7-41D3-ABC0-A5AB8A1A474E}"/>
              </a:ext>
            </a:extLst>
          </p:cNvPr>
          <p:cNvSpPr txBox="1"/>
          <p:nvPr/>
        </p:nvSpPr>
        <p:spPr>
          <a:xfrm>
            <a:off x="3052119" y="3250512"/>
            <a:ext cx="61042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: Midterm Scheduling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97571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10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1786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m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=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3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7A32B39-C2DD-F95B-4C2E-7255C0AF5D96}"/>
              </a:ext>
            </a:extLst>
          </p:cNvPr>
          <p:cNvGrpSpPr/>
          <p:nvPr/>
        </p:nvGrpSpPr>
        <p:grpSpPr>
          <a:xfrm>
            <a:off x="1975624" y="1847730"/>
            <a:ext cx="8240751" cy="4617485"/>
            <a:chOff x="1975624" y="1120257"/>
            <a:chExt cx="8240751" cy="461748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5D18697-698A-CEBD-A604-CB2435C934A6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342A425-5E47-25C3-4B0E-74EF80A8EC50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4A945B-96D3-739E-3408-439B0D99F2B9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0D86BC-E229-DE7C-28E3-C9EF175C6603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DC9C0A7-D2F1-345B-1339-2652A1D754A3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1A80539-9887-F68D-005D-088DDB1AF620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C61E584-6C93-C2AA-1D5B-5DD53A6EBD97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9C82036-2617-8AE6-DC87-B46E578667EB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A4B534C-C550-3014-6A87-F499F6D3BED9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93F53F0-42DE-4F59-B70C-966262C53AF8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02A37F8-21A3-312E-5558-04C185D8796E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6619C93-0B23-A539-5BA8-9F13E8B88132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B34205-E969-1857-DEBF-855648DC438C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5B8145AC-998C-37AB-55E6-012384C00A8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[R] 18">
              <a:extLst>
                <a:ext uri="{FF2B5EF4-FFF2-40B4-BE49-F238E27FC236}">
                  <a16:creationId xmlns:a16="http://schemas.microsoft.com/office/drawing/2014/main" id="{895B6824-8E6A-1771-4A56-9ABDC34ECC0A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CCE6118A-E960-FC1A-7379-0757CE13F581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A8BD7E85-EC36-084B-2D9E-40AEB87744D1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FCDFB4CE-4C50-508D-3CCB-7CB019ED2AE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ECE94EC1-FF87-C321-4437-2CD9FBAD30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5618D770-2E5E-8CDA-6442-ACF2EB6FC9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F37F8E-A258-2102-5AD6-FFAD97C0EC4F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C9E6DD-5A10-7D0E-627F-B9A770F87679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6161A39D-4B9C-93D3-D853-BDA1C26B0E59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B49333A9-8AC2-92E2-7CE6-F3EE8E72EA0D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3BBA15CD-8D04-ED48-CA67-562A733BDCD8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463BB99B-B026-E162-495D-BF743C98E181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FE16379F-79D5-A23A-E6ED-F221728BD8C0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[R] 31">
              <a:extLst>
                <a:ext uri="{FF2B5EF4-FFF2-40B4-BE49-F238E27FC236}">
                  <a16:creationId xmlns:a16="http://schemas.microsoft.com/office/drawing/2014/main" id="{CF98E1F4-AF2E-C179-D867-593442361ED5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8E3E7D-E9A9-7418-DA27-C404398E2015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5F76E40-B65A-579F-3BA0-0D23F5ED0D43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2D09A3C-8A86-0E9D-A669-FC9E6514FEDF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790FCB8-BDEE-8C53-E661-A1E48203DA1F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DFB093A-F3C3-0A5F-F2E4-22F0C3A87B56}"/>
              </a:ext>
            </a:extLst>
          </p:cNvPr>
          <p:cNvGrpSpPr/>
          <p:nvPr/>
        </p:nvGrpSpPr>
        <p:grpSpPr>
          <a:xfrm>
            <a:off x="1983513" y="1856141"/>
            <a:ext cx="8240751" cy="4617485"/>
            <a:chOff x="1975624" y="1120257"/>
            <a:chExt cx="8240751" cy="461748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4CD4015-F264-6D1C-DA7E-E2725D8E0DC1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DF651BE-35C0-2758-C7CC-626B2F5CB71D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0FCCA10-0782-338B-9E84-051C4474F829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BFB248AA-2213-5041-AC32-B93C0F4837F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[R] 41">
              <a:extLst>
                <a:ext uri="{FF2B5EF4-FFF2-40B4-BE49-F238E27FC236}">
                  <a16:creationId xmlns:a16="http://schemas.microsoft.com/office/drawing/2014/main" id="{3ED82EFF-AFB1-B2A0-EE55-7EDC5CFBE04B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[R] 42">
              <a:extLst>
                <a:ext uri="{FF2B5EF4-FFF2-40B4-BE49-F238E27FC236}">
                  <a16:creationId xmlns:a16="http://schemas.microsoft.com/office/drawing/2014/main" id="{19A7885D-36B9-58D5-9B59-37AF8891B11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16447A48-B1B6-F54C-0FFE-5DEB72A5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857FE71-91E4-1564-0E63-119B21BD132A}"/>
                </a:ext>
              </a:extLst>
            </p:cNvPr>
            <p:cNvGrpSpPr/>
            <p:nvPr/>
          </p:nvGrpSpPr>
          <p:grpSpPr>
            <a:xfrm>
              <a:off x="1975624" y="1121137"/>
              <a:ext cx="4104220" cy="4616604"/>
              <a:chOff x="1975624" y="1121137"/>
              <a:chExt cx="4104220" cy="4616604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6FC65EB0-B0F9-E169-72AA-F7DCE89B17C3}"/>
                  </a:ext>
                </a:extLst>
              </p:cNvPr>
              <p:cNvSpPr/>
              <p:nvPr/>
            </p:nvSpPr>
            <p:spPr>
              <a:xfrm>
                <a:off x="1975624" y="1121137"/>
                <a:ext cx="1877656" cy="461660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09835524-922B-D0B0-09BA-79B37192D98A}"/>
                  </a:ext>
                </a:extLst>
              </p:cNvPr>
              <p:cNvSpPr/>
              <p:nvPr/>
            </p:nvSpPr>
            <p:spPr>
              <a:xfrm>
                <a:off x="3853941" y="2681379"/>
                <a:ext cx="2225903" cy="155652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CE66F605-E7D1-0C6E-98F6-FE3D4EF38A86}"/>
                  </a:ext>
                </a:extLst>
              </p:cNvPr>
              <p:cNvSpPr txBox="1"/>
              <p:nvPr/>
            </p:nvSpPr>
            <p:spPr>
              <a:xfrm>
                <a:off x="3335231" y="3261225"/>
                <a:ext cx="457176" cy="63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3500" b="1" dirty="0"/>
                  <a:t>A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5E3C5B3-45BD-0519-3C72-E6F58761F88C}"/>
                </a:ext>
              </a:extLst>
            </p:cNvPr>
            <p:cNvGrpSpPr/>
            <p:nvPr/>
          </p:nvGrpSpPr>
          <p:grpSpPr>
            <a:xfrm>
              <a:off x="6125092" y="1120257"/>
              <a:ext cx="4063220" cy="4616604"/>
              <a:chOff x="6125092" y="1120257"/>
              <a:chExt cx="4063220" cy="4616604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351CCA3D-6108-ADD8-D86C-32E8BCAFA9B9}"/>
                  </a:ext>
                </a:extLst>
              </p:cNvPr>
              <p:cNvSpPr/>
              <p:nvPr/>
            </p:nvSpPr>
            <p:spPr>
              <a:xfrm>
                <a:off x="6125092" y="2678880"/>
                <a:ext cx="2225903" cy="155652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A0190D91-CB73-9C7D-C8B0-85561AE8232D}"/>
                  </a:ext>
                </a:extLst>
              </p:cNvPr>
              <p:cNvSpPr/>
              <p:nvPr/>
            </p:nvSpPr>
            <p:spPr>
              <a:xfrm>
                <a:off x="8310656" y="1120257"/>
                <a:ext cx="1877656" cy="461660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2381EC4-D7CA-D721-085A-0B732F4D550B}"/>
                  </a:ext>
                </a:extLst>
              </p:cNvPr>
              <p:cNvSpPr txBox="1"/>
              <p:nvPr/>
            </p:nvSpPr>
            <p:spPr>
              <a:xfrm>
                <a:off x="8752620" y="3261225"/>
                <a:ext cx="436338" cy="63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3500" b="1" dirty="0"/>
                  <a:t>B</a:t>
                </a:r>
                <a:endParaRPr kumimoji="1" lang="ko-Kore-KR" altLang="en-US" sz="3500" b="1" dirty="0"/>
              </a:p>
            </p:txBody>
          </p:sp>
        </p:grp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0CD5C341-3F69-8CE8-F977-FAE0EDF03B4C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8F24A2D9-F822-19C8-A1D3-DFC482B400BF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D2D12812-038F-5CAA-CE81-19BA5AA9C747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6294B56-54EF-25E1-B88E-941E97F819BD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4580997-EB62-3DF4-03A7-F5D0F3B9AC06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E7270EB-BC57-8097-7F22-A69399E7FABC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62396AC-E0B0-D2C0-5F0E-0DFECC183B68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9BF57A1D-8F05-D19E-D2A4-DB68CCB937ED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54">
              <a:extLst>
                <a:ext uri="{FF2B5EF4-FFF2-40B4-BE49-F238E27FC236}">
                  <a16:creationId xmlns:a16="http://schemas.microsoft.com/office/drawing/2014/main" id="{A3BD6857-0081-8DCC-870A-DB34F79428A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DD7A6873-21B7-A67D-85E4-489ED0990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8CB7D7AF-4BCD-8CF3-0081-BFD57385673E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157334ED-504B-6C82-6B70-7A8410DA0099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B8A4B11E-79C5-9051-E6C5-BB8D112B768D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62B8126-5EF0-CDEC-D742-28D2C5536589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F60AAC2-7501-FFE6-4E64-A172A7F0A00E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54622760-111B-5F8D-CE04-E6EE082E64BF}"/>
                </a:ext>
              </a:extLst>
            </p:cNvPr>
            <p:cNvGrpSpPr/>
            <p:nvPr/>
          </p:nvGrpSpPr>
          <p:grpSpPr>
            <a:xfrm>
              <a:off x="3853280" y="4237898"/>
              <a:ext cx="4417787" cy="1457100"/>
              <a:chOff x="3853280" y="4237898"/>
              <a:chExt cx="4417787" cy="1457100"/>
            </a:xfrm>
            <a:solidFill>
              <a:srgbClr val="FF0000"/>
            </a:solidFill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ED15BDA7-1D14-D5F9-E61E-A924AB31EE1B}"/>
                  </a:ext>
                </a:extLst>
              </p:cNvPr>
              <p:cNvSpPr/>
              <p:nvPr/>
            </p:nvSpPr>
            <p:spPr>
              <a:xfrm>
                <a:off x="3875048" y="5000242"/>
                <a:ext cx="4396017" cy="6947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833B6F6-CD81-25BF-B00F-42F0B718068C}"/>
                  </a:ext>
                </a:extLst>
              </p:cNvPr>
              <p:cNvSpPr/>
              <p:nvPr/>
            </p:nvSpPr>
            <p:spPr>
              <a:xfrm>
                <a:off x="3853280" y="4256186"/>
                <a:ext cx="1136385" cy="7833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6BFC690A-0D7B-E9DE-1855-F3A4E56DC401}"/>
                  </a:ext>
                </a:extLst>
              </p:cNvPr>
              <p:cNvSpPr/>
              <p:nvPr/>
            </p:nvSpPr>
            <p:spPr>
              <a:xfrm>
                <a:off x="7086011" y="4237898"/>
                <a:ext cx="1185056" cy="7833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C18256D-1D04-2724-2D7B-D20453EB862D}"/>
                  </a:ext>
                </a:extLst>
              </p:cNvPr>
              <p:cNvSpPr txBox="1"/>
              <p:nvPr/>
            </p:nvSpPr>
            <p:spPr>
              <a:xfrm>
                <a:off x="5893860" y="5023953"/>
                <a:ext cx="468398" cy="63094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3500" b="1" dirty="0"/>
                  <a:t>D</a:t>
                </a:r>
                <a:endParaRPr kumimoji="1" lang="ko-Kore-KR" altLang="en-US" sz="3500" b="1" dirty="0"/>
              </a:p>
            </p:txBody>
          </p:sp>
        </p:grp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BA229C8F-52C6-1E0A-F307-B4A308780240}"/>
              </a:ext>
            </a:extLst>
          </p:cNvPr>
          <p:cNvGrpSpPr/>
          <p:nvPr/>
        </p:nvGrpSpPr>
        <p:grpSpPr>
          <a:xfrm>
            <a:off x="1975624" y="1852382"/>
            <a:ext cx="8240751" cy="4617485"/>
            <a:chOff x="1975624" y="1120257"/>
            <a:chExt cx="8240751" cy="4617485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0ADDC789-0716-5E8C-FB22-48AFF12B9379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7240802A-8660-2E2F-6B9A-4DE20BB91665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CF7419E-37DF-8DFD-B585-9B5D407AC4CE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09B419CF-2428-9A3C-ECBC-44399072374B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EBBAF23C-1F69-CD7A-4474-BEBC9CEDCD7E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CF98117A-8903-A45D-2F69-B36D621F1399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6DD116F9-DB53-074A-9C15-792CB020A19A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0743EC5-6410-52DA-B100-0E0059772EF9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9829B85-602A-11AF-FB66-55DC756F3A46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A5A70417-BB7D-A981-23F0-6F3CA4E489AE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5D351929-B1C7-E33C-27DA-C6CE2FAD4E1B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68A674EA-AA44-D330-6868-A89C1F4D3B82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11C7655-C224-765F-E71D-AFD7D7B9636C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53" name="직선 연결선[R] 152">
              <a:extLst>
                <a:ext uri="{FF2B5EF4-FFF2-40B4-BE49-F238E27FC236}">
                  <a16:creationId xmlns:a16="http://schemas.microsoft.com/office/drawing/2014/main" id="{84F651E2-9E2C-DC94-788C-BD73D3930EC7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[R] 153">
              <a:extLst>
                <a:ext uri="{FF2B5EF4-FFF2-40B4-BE49-F238E27FC236}">
                  <a16:creationId xmlns:a16="http://schemas.microsoft.com/office/drawing/2014/main" id="{79971530-206A-876B-ACDB-A799F44170A0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[R] 154">
              <a:extLst>
                <a:ext uri="{FF2B5EF4-FFF2-40B4-BE49-F238E27FC236}">
                  <a16:creationId xmlns:a16="http://schemas.microsoft.com/office/drawing/2014/main" id="{11DC8081-A6C4-A9C8-A3F0-E36390BB5FDE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[R] 155">
              <a:extLst>
                <a:ext uri="{FF2B5EF4-FFF2-40B4-BE49-F238E27FC236}">
                  <a16:creationId xmlns:a16="http://schemas.microsoft.com/office/drawing/2014/main" id="{F4EC5820-BADC-2CD6-881B-5ABBED4C0CBE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[R] 156">
              <a:extLst>
                <a:ext uri="{FF2B5EF4-FFF2-40B4-BE49-F238E27FC236}">
                  <a16:creationId xmlns:a16="http://schemas.microsoft.com/office/drawing/2014/main" id="{8B6F2762-562C-7DEB-9769-E522E3DB8F1D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[R] 157">
              <a:extLst>
                <a:ext uri="{FF2B5EF4-FFF2-40B4-BE49-F238E27FC236}">
                  <a16:creationId xmlns:a16="http://schemas.microsoft.com/office/drawing/2014/main" id="{5E10FEF8-A420-D672-7359-EA026672FA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[R] 158">
              <a:extLst>
                <a:ext uri="{FF2B5EF4-FFF2-40B4-BE49-F238E27FC236}">
                  <a16:creationId xmlns:a16="http://schemas.microsoft.com/office/drawing/2014/main" id="{3C4DB7FE-5EE5-D688-2A95-04601AA7C7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968C5A0-C94F-A796-8AA1-A43FB10C76B1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6DF1D255-79A7-56DE-0889-174150BD8A67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162" name="직선 연결선[R] 161">
              <a:extLst>
                <a:ext uri="{FF2B5EF4-FFF2-40B4-BE49-F238E27FC236}">
                  <a16:creationId xmlns:a16="http://schemas.microsoft.com/office/drawing/2014/main" id="{BEC65FBE-C4FC-6EF5-D073-F3C08CCF7AA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[R] 162">
              <a:extLst>
                <a:ext uri="{FF2B5EF4-FFF2-40B4-BE49-F238E27FC236}">
                  <a16:creationId xmlns:a16="http://schemas.microsoft.com/office/drawing/2014/main" id="{40B28DCC-B91D-F2A4-46A0-BBF4AAE0603A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[R] 163">
              <a:extLst>
                <a:ext uri="{FF2B5EF4-FFF2-40B4-BE49-F238E27FC236}">
                  <a16:creationId xmlns:a16="http://schemas.microsoft.com/office/drawing/2014/main" id="{2E7B4B7F-D4F0-8DD2-BEB9-C7006518976D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[R] 164">
              <a:extLst>
                <a:ext uri="{FF2B5EF4-FFF2-40B4-BE49-F238E27FC236}">
                  <a16:creationId xmlns:a16="http://schemas.microsoft.com/office/drawing/2014/main" id="{EBA99C8E-DF2A-ECD4-C7D5-6521EA8EB632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[R] 165">
              <a:extLst>
                <a:ext uri="{FF2B5EF4-FFF2-40B4-BE49-F238E27FC236}">
                  <a16:creationId xmlns:a16="http://schemas.microsoft.com/office/drawing/2014/main" id="{7327D1B3-6884-7C99-1FE0-E3E52FE34DD1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[R] 166">
              <a:extLst>
                <a:ext uri="{FF2B5EF4-FFF2-40B4-BE49-F238E27FC236}">
                  <a16:creationId xmlns:a16="http://schemas.microsoft.com/office/drawing/2014/main" id="{CE0D1CE5-5AE7-1A06-4ACE-3B616E71DC3F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5A952A4-B1F5-568B-992C-A013BE552B34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8722E09C-9B74-853E-20C0-41B93E0EAFA2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9036B98-86D1-A245-84BF-C0225809749D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BCA605B-72C8-7C78-954E-BD2467BB6B04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CB07DDF7-F09F-1BBF-E4DC-B86C7CDCB666}"/>
              </a:ext>
            </a:extLst>
          </p:cNvPr>
          <p:cNvGrpSpPr/>
          <p:nvPr/>
        </p:nvGrpSpPr>
        <p:grpSpPr>
          <a:xfrm>
            <a:off x="1983513" y="1853261"/>
            <a:ext cx="8240751" cy="4617485"/>
            <a:chOff x="1975624" y="1120257"/>
            <a:chExt cx="8240751" cy="4617485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7BF5912D-0503-6B6C-0D8F-AEACA6F41BAC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61BF6300-5109-6653-0575-02B4961EDE69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AA332373-06E9-9A80-8EA9-1E1F2D5F01F5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CE1C6FA8-697B-2825-5AD2-0D46367694AD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3E94F4EF-F0AD-DA9E-FF20-9A4314A142B4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47C47D13-136F-3B0E-207E-985CCBE80827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C7367FEC-538F-BC13-3DC1-540734561EB4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1C1FF454-0211-7F6D-6B50-2661BCE4E426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F2A467F2-C2AB-904C-90BC-3012CEFF0832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6B19CC47-A772-172C-6AE8-54B4B199010A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1BD8BE6E-E30C-8CED-8D21-75FE4EC32D7A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B84C7BE1-9EDE-4A1F-487A-9CE6C3A649AF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F13BBF9C-6B40-036D-4EF3-7ADD7806E36B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86" name="직선 연결선[R] 185">
              <a:extLst>
                <a:ext uri="{FF2B5EF4-FFF2-40B4-BE49-F238E27FC236}">
                  <a16:creationId xmlns:a16="http://schemas.microsoft.com/office/drawing/2014/main" id="{29C67D5D-464A-3289-7483-867B98429A63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[R] 186">
              <a:extLst>
                <a:ext uri="{FF2B5EF4-FFF2-40B4-BE49-F238E27FC236}">
                  <a16:creationId xmlns:a16="http://schemas.microsoft.com/office/drawing/2014/main" id="{8973A9D0-CCD6-56CC-5070-F0FC28F4A9A5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1C8E51F2-64EB-0507-53E2-B1FB7C36F2A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A7583772-654D-59E2-76C3-E83D2DAB0B3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[R] 189">
              <a:extLst>
                <a:ext uri="{FF2B5EF4-FFF2-40B4-BE49-F238E27FC236}">
                  <a16:creationId xmlns:a16="http://schemas.microsoft.com/office/drawing/2014/main" id="{F50220B3-50A1-A672-CD19-4138DC981EF7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B46486C3-7BBC-E060-5518-EAD47FB86A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[R] 191">
              <a:extLst>
                <a:ext uri="{FF2B5EF4-FFF2-40B4-BE49-F238E27FC236}">
                  <a16:creationId xmlns:a16="http://schemas.microsoft.com/office/drawing/2014/main" id="{9C0B196A-3AF1-F069-2A63-6BF5F1C06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B8B018F3-9B06-7DA3-A159-1AAB9DB18064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26E16A0C-8519-664F-29E4-EAFA3CBAE794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195" name="직선 연결선[R] 194">
              <a:extLst>
                <a:ext uri="{FF2B5EF4-FFF2-40B4-BE49-F238E27FC236}">
                  <a16:creationId xmlns:a16="http://schemas.microsoft.com/office/drawing/2014/main" id="{C5EDDF0A-A4DC-42C8-81EA-15B5759C32FF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[R] 195">
              <a:extLst>
                <a:ext uri="{FF2B5EF4-FFF2-40B4-BE49-F238E27FC236}">
                  <a16:creationId xmlns:a16="http://schemas.microsoft.com/office/drawing/2014/main" id="{86C6E848-349B-883E-DCB6-64A028922FEA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[R] 196">
              <a:extLst>
                <a:ext uri="{FF2B5EF4-FFF2-40B4-BE49-F238E27FC236}">
                  <a16:creationId xmlns:a16="http://schemas.microsoft.com/office/drawing/2014/main" id="{3D4FEF87-12C9-71B7-1457-45CC4181979F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[R] 197">
              <a:extLst>
                <a:ext uri="{FF2B5EF4-FFF2-40B4-BE49-F238E27FC236}">
                  <a16:creationId xmlns:a16="http://schemas.microsoft.com/office/drawing/2014/main" id="{46BE4B09-C40A-4358-9973-90482862D46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[R] 198">
              <a:extLst>
                <a:ext uri="{FF2B5EF4-FFF2-40B4-BE49-F238E27FC236}">
                  <a16:creationId xmlns:a16="http://schemas.microsoft.com/office/drawing/2014/main" id="{53D6B270-50F2-366D-C9A1-93DAB00AA4EA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[R] 199">
              <a:extLst>
                <a:ext uri="{FF2B5EF4-FFF2-40B4-BE49-F238E27FC236}">
                  <a16:creationId xmlns:a16="http://schemas.microsoft.com/office/drawing/2014/main" id="{7D822651-7276-0618-3BF1-1133BBA652A0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D8F227A5-EFDA-8168-95F7-4F98945269C9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D26B87-5EEA-F8DB-8936-CA669FA3672C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31C45CAA-61B6-410A-2985-BA51477CD262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B0E19466-A06D-924E-04D2-754C119A8C11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618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11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1786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m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=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4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7E7F579-14DC-B08D-EFA4-9C24C9912AEF}"/>
              </a:ext>
            </a:extLst>
          </p:cNvPr>
          <p:cNvGrpSpPr/>
          <p:nvPr/>
        </p:nvGrpSpPr>
        <p:grpSpPr>
          <a:xfrm>
            <a:off x="1975624" y="1847730"/>
            <a:ext cx="8240751" cy="4617485"/>
            <a:chOff x="1975624" y="1120257"/>
            <a:chExt cx="8240751" cy="461748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4F584C0-7F9F-EA65-84AA-36CE8A4243E7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714C08D-82DE-114D-BC67-00B6CE07794E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2DD43B9-A65F-D1D2-A32D-00DCFB05597C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1B9B29D-0BF0-5DDC-6043-4BBD29C3ACB6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EA24DEF-7512-66EA-FBA1-C11FAD60BDD6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10CD1A2-2865-18F8-EAA2-30B2CF5A14B0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C55027B-C274-4169-8C16-80934CA75552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C2FB8C1-F009-68FB-FC32-D3847D55A289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41D744F-8E61-1866-3469-1F300F0AD841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26A5DED-B3B7-35B0-9F15-564F416ED0AB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12C6D3B-BBA9-5B42-B8F7-509C0F256D50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2DAC33A-4B3B-9149-FDE8-E878150B8859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F7984E1-1E86-5A14-5D73-F7239792C5C0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84" name="직선 연결선[R] 83">
              <a:extLst>
                <a:ext uri="{FF2B5EF4-FFF2-40B4-BE49-F238E27FC236}">
                  <a16:creationId xmlns:a16="http://schemas.microsoft.com/office/drawing/2014/main" id="{D8F93BE8-DDD0-E342-E036-970FE53596E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EF8E095D-2E41-001B-3DBF-2B1F1B7EED73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939B66C4-E559-D15A-A826-EC0B293A3581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[R] 86">
              <a:extLst>
                <a:ext uri="{FF2B5EF4-FFF2-40B4-BE49-F238E27FC236}">
                  <a16:creationId xmlns:a16="http://schemas.microsoft.com/office/drawing/2014/main" id="{561BB75D-29EB-AD38-5A2D-2DEE609A16CB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7F4A9462-A4FD-CA65-674A-74728F3A458A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900414A5-E90A-796C-A80A-F0008625A1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[R] 89">
              <a:extLst>
                <a:ext uri="{FF2B5EF4-FFF2-40B4-BE49-F238E27FC236}">
                  <a16:creationId xmlns:a16="http://schemas.microsoft.com/office/drawing/2014/main" id="{02CCA880-AE05-3B5F-6347-5EF1683B7C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64FBEFF-D795-7092-ACB3-D9247D3A593C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A3D86C6-7904-74F4-1446-FF40002DD9B4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55E54484-4598-CC06-EA7D-15B4C19A268F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B445CA9B-DC7B-DB65-0F6C-97D4563136A6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AAB69BC3-1EA9-515D-A5EC-7DAB1D74B2BC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3928970E-2036-5F46-0E31-7935563E1A87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31179B6C-1352-0C7D-8282-1842E5E05FC6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E7DFD006-8FF9-76A8-B21F-7B6A0F441EAF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0EB443A-E586-532D-C98B-75E1D23496E9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8CF66A8-BBCC-FA29-F5D2-ACF1102FBCBE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92CB317-AA1E-F641-904F-0E674302837B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D741C60-F29E-90A8-A5A1-AE212611F9AC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5ACE59B9-5AD0-A7AF-C227-3424C97E232F}"/>
              </a:ext>
            </a:extLst>
          </p:cNvPr>
          <p:cNvGrpSpPr/>
          <p:nvPr/>
        </p:nvGrpSpPr>
        <p:grpSpPr>
          <a:xfrm>
            <a:off x="1974963" y="1846849"/>
            <a:ext cx="8240751" cy="4617485"/>
            <a:chOff x="1975624" y="1120257"/>
            <a:chExt cx="8240751" cy="4617485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66ABC425-2665-2246-B767-E2B99D205123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287ADF00-4512-7DE4-2C09-0B024F9C341A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5D3B86C-9BB9-648C-2EF4-597917525C58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CA5EDA26-CD82-6465-96B8-1206F72767CD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8CA55421-9E38-6B01-73C8-31916CE690AD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1D494961-572E-7BEB-B05D-E45941C57B2A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D58A60B7-207D-11E5-E74A-6B8401EAA779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C1686291-7F74-0660-6E64-10EF4947ABFD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D00A6F4-1C0E-195C-DF20-7A4A5DCC5D92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C103CA2A-6474-BBF7-8767-5BC5B3E9863E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F6B7EA9-6FBD-705E-7537-69E464086695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61F5C8CE-0761-4877-8EBB-E2ED72AD0D94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10334513-C48E-90E4-E45F-F5A09461BBED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17" name="직선 연결선[R] 116">
              <a:extLst>
                <a:ext uri="{FF2B5EF4-FFF2-40B4-BE49-F238E27FC236}">
                  <a16:creationId xmlns:a16="http://schemas.microsoft.com/office/drawing/2014/main" id="{FA0EADB3-BF23-2554-57E1-3DCE1B3E7B24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46F78199-BEB4-1944-6DEF-8690FC378CD6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1CE63119-3C86-891C-4B97-205DF8EFC699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[R] 119">
              <a:extLst>
                <a:ext uri="{FF2B5EF4-FFF2-40B4-BE49-F238E27FC236}">
                  <a16:creationId xmlns:a16="http://schemas.microsoft.com/office/drawing/2014/main" id="{2B6C4A56-C2FD-7457-31F2-2D146BAEE43A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[R] 120">
              <a:extLst>
                <a:ext uri="{FF2B5EF4-FFF2-40B4-BE49-F238E27FC236}">
                  <a16:creationId xmlns:a16="http://schemas.microsoft.com/office/drawing/2014/main" id="{ACB5EFC6-EDB0-FB31-8A5B-997A6DD3131F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[R] 121">
              <a:extLst>
                <a:ext uri="{FF2B5EF4-FFF2-40B4-BE49-F238E27FC236}">
                  <a16:creationId xmlns:a16="http://schemas.microsoft.com/office/drawing/2014/main" id="{D5EF71C4-4EB0-C63A-9689-009D9E0CE0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[R] 122">
              <a:extLst>
                <a:ext uri="{FF2B5EF4-FFF2-40B4-BE49-F238E27FC236}">
                  <a16:creationId xmlns:a16="http://schemas.microsoft.com/office/drawing/2014/main" id="{FEE25CC2-B9A2-F1EB-DED9-746791AB1A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55EFE03-DB2D-EDA2-5988-1724BA715C63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59504F9-B30F-0EA0-AE08-D368E2657CC2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126" name="직선 연결선[R] 125">
              <a:extLst>
                <a:ext uri="{FF2B5EF4-FFF2-40B4-BE49-F238E27FC236}">
                  <a16:creationId xmlns:a16="http://schemas.microsoft.com/office/drawing/2014/main" id="{0320D887-2186-E5FF-13D2-5D6934095888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[R] 126">
              <a:extLst>
                <a:ext uri="{FF2B5EF4-FFF2-40B4-BE49-F238E27FC236}">
                  <a16:creationId xmlns:a16="http://schemas.microsoft.com/office/drawing/2014/main" id="{66B329E1-9D2A-6378-B5DB-1A07D4CE19FE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[R] 127">
              <a:extLst>
                <a:ext uri="{FF2B5EF4-FFF2-40B4-BE49-F238E27FC236}">
                  <a16:creationId xmlns:a16="http://schemas.microsoft.com/office/drawing/2014/main" id="{CDE6BFBA-F856-1B30-9EF5-CEABE182AD98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[R] 128">
              <a:extLst>
                <a:ext uri="{FF2B5EF4-FFF2-40B4-BE49-F238E27FC236}">
                  <a16:creationId xmlns:a16="http://schemas.microsoft.com/office/drawing/2014/main" id="{1488C646-3076-AFB5-DA0E-F7090C298302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[R] 129">
              <a:extLst>
                <a:ext uri="{FF2B5EF4-FFF2-40B4-BE49-F238E27FC236}">
                  <a16:creationId xmlns:a16="http://schemas.microsoft.com/office/drawing/2014/main" id="{9727CEC1-6872-FB8B-5B44-7A8787C5CD2A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[R] 130">
              <a:extLst>
                <a:ext uri="{FF2B5EF4-FFF2-40B4-BE49-F238E27FC236}">
                  <a16:creationId xmlns:a16="http://schemas.microsoft.com/office/drawing/2014/main" id="{F57A9DE6-44BA-A63A-BA87-ED8F0E3DF18B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E919E77-F6D7-8E8F-8D30-485075B10CFB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0125A82-41D7-C447-D3BF-74D128C8E0D3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19F177C-3B64-E70E-D64B-50BB6335A85E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C0A1438-5AA3-1F40-B3E1-230F61FEF45C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5CB0C9B-2F07-C4F8-838A-232879CF3F0E}"/>
              </a:ext>
            </a:extLst>
          </p:cNvPr>
          <p:cNvGrpSpPr/>
          <p:nvPr/>
        </p:nvGrpSpPr>
        <p:grpSpPr>
          <a:xfrm>
            <a:off x="1974963" y="1845968"/>
            <a:ext cx="8240751" cy="4617485"/>
            <a:chOff x="1975624" y="1120257"/>
            <a:chExt cx="8240751" cy="4617485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638220BA-5EF5-838E-B872-1065C140E686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968F1390-A54A-F4FC-2F96-C3EAE93CC061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530C579B-26B9-BD4F-6105-BFE5B91BEC3E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2ACC1098-9DEA-6E3A-41BD-8C7F2F05ECE7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DA798E76-EF8C-1060-47B6-914F39942DCD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6DD0F594-61A4-C7CD-2898-32347240449D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0813312B-2B14-7EB3-333B-F8C4567A0AA2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A6195131-5F63-D24C-E971-44C99D055F94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3C50AAE4-3F18-8B25-FF66-22B1E46CA91E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D8007FDE-6B2F-7AEB-0232-8681A8AFE513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A99574E0-6530-D0F5-3A0C-8B49CD27E5DB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6A60C168-E55D-F21A-1B40-E73FFBE7B071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F78C6893-909D-A58F-7958-46817AA72395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19" name="직선 연결선[R] 218">
              <a:extLst>
                <a:ext uri="{FF2B5EF4-FFF2-40B4-BE49-F238E27FC236}">
                  <a16:creationId xmlns:a16="http://schemas.microsoft.com/office/drawing/2014/main" id="{C980D9DF-1239-6BFE-A407-79861F98161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[R] 219">
              <a:extLst>
                <a:ext uri="{FF2B5EF4-FFF2-40B4-BE49-F238E27FC236}">
                  <a16:creationId xmlns:a16="http://schemas.microsoft.com/office/drawing/2014/main" id="{063DC639-03D0-5B64-A609-1318F90E5430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[R] 220">
              <a:extLst>
                <a:ext uri="{FF2B5EF4-FFF2-40B4-BE49-F238E27FC236}">
                  <a16:creationId xmlns:a16="http://schemas.microsoft.com/office/drawing/2014/main" id="{CEF73821-4140-2DA7-9435-2CC7369D404E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[R] 221">
              <a:extLst>
                <a:ext uri="{FF2B5EF4-FFF2-40B4-BE49-F238E27FC236}">
                  <a16:creationId xmlns:a16="http://schemas.microsoft.com/office/drawing/2014/main" id="{E8AAE898-B455-7F02-7052-1BC388D99FB6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[R] 222">
              <a:extLst>
                <a:ext uri="{FF2B5EF4-FFF2-40B4-BE49-F238E27FC236}">
                  <a16:creationId xmlns:a16="http://schemas.microsoft.com/office/drawing/2014/main" id="{991992C7-2F74-87CC-CF44-3E5BB5660552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[R] 223">
              <a:extLst>
                <a:ext uri="{FF2B5EF4-FFF2-40B4-BE49-F238E27FC236}">
                  <a16:creationId xmlns:a16="http://schemas.microsoft.com/office/drawing/2014/main" id="{F5A78159-FDDB-DF3E-6E6D-25648893EB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[R] 224">
              <a:extLst>
                <a:ext uri="{FF2B5EF4-FFF2-40B4-BE49-F238E27FC236}">
                  <a16:creationId xmlns:a16="http://schemas.microsoft.com/office/drawing/2014/main" id="{D6CD8870-D0A7-2C94-6093-4AB4EA848D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75941771-A211-30E8-EC55-8996A8332DD2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51F9DD22-0598-D62E-3F14-021F35683862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228" name="직선 연결선[R] 227">
              <a:extLst>
                <a:ext uri="{FF2B5EF4-FFF2-40B4-BE49-F238E27FC236}">
                  <a16:creationId xmlns:a16="http://schemas.microsoft.com/office/drawing/2014/main" id="{E9B9E31A-2AC6-5A39-7371-9C7C4A0F1EFE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[R] 228">
              <a:extLst>
                <a:ext uri="{FF2B5EF4-FFF2-40B4-BE49-F238E27FC236}">
                  <a16:creationId xmlns:a16="http://schemas.microsoft.com/office/drawing/2014/main" id="{34D40352-114F-C588-3D06-F8CB213CC0E5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[R] 229">
              <a:extLst>
                <a:ext uri="{FF2B5EF4-FFF2-40B4-BE49-F238E27FC236}">
                  <a16:creationId xmlns:a16="http://schemas.microsoft.com/office/drawing/2014/main" id="{2E67D0B4-455C-9C12-ECD6-3ED83773BDC2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[R] 230">
              <a:extLst>
                <a:ext uri="{FF2B5EF4-FFF2-40B4-BE49-F238E27FC236}">
                  <a16:creationId xmlns:a16="http://schemas.microsoft.com/office/drawing/2014/main" id="{7FACBB72-8CB8-F8E3-59A1-7681E710D84D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[R] 231">
              <a:extLst>
                <a:ext uri="{FF2B5EF4-FFF2-40B4-BE49-F238E27FC236}">
                  <a16:creationId xmlns:a16="http://schemas.microsoft.com/office/drawing/2014/main" id="{17686A2A-A034-412C-F869-88C1CD2A0B6D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[R] 232">
              <a:extLst>
                <a:ext uri="{FF2B5EF4-FFF2-40B4-BE49-F238E27FC236}">
                  <a16:creationId xmlns:a16="http://schemas.microsoft.com/office/drawing/2014/main" id="{173725A7-4B78-9947-BDD3-EF289C6301BC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ACBDAFAA-CE82-9FB0-32FC-25F13719741A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24088C6F-586A-15A4-63F4-6BC00EBC985F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B7EC6AA9-118F-698E-7C9B-BF750884FB14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A6664FBC-43C4-8877-C527-051DCC582015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1C400ABB-546F-8257-94FF-2B265DA397BE}"/>
              </a:ext>
            </a:extLst>
          </p:cNvPr>
          <p:cNvGrpSpPr/>
          <p:nvPr/>
        </p:nvGrpSpPr>
        <p:grpSpPr>
          <a:xfrm>
            <a:off x="1972328" y="1845087"/>
            <a:ext cx="8240751" cy="4617485"/>
            <a:chOff x="1975624" y="1120257"/>
            <a:chExt cx="8240751" cy="4617485"/>
          </a:xfrm>
        </p:grpSpPr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35D3365F-19B5-E0CC-14DC-7005012E0245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0904DFDF-0018-4CFB-1A6C-3E79080C823D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7A4C5508-17F7-1549-504B-FFBF9C3E2960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92749B82-4F1A-0F05-105F-F78E8B4AAC06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D0C9AA59-41BD-7931-3C46-8DCAD660B438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524E7A90-DAEF-0D16-5093-2AF57839E85C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36CE4B93-D3D0-6AAE-06C1-09A3977AE651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BC1D0F3D-9EFD-1D93-CED4-502453E5C184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F3AE30FF-E19F-31F7-C20D-CF268CB1CF2F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64BB4CC2-F357-4F7F-3D5E-BE15FF574E8B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D347CC90-8F46-8D77-FE53-749271DC2091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0CA006BA-F64E-4B6A-25A8-0A94005B0828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83640B1E-EA60-5233-DEE6-0E13B5835044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52" name="직선 연결선[R] 251">
              <a:extLst>
                <a:ext uri="{FF2B5EF4-FFF2-40B4-BE49-F238E27FC236}">
                  <a16:creationId xmlns:a16="http://schemas.microsoft.com/office/drawing/2014/main" id="{29418375-2C00-FC36-31BB-AF54FE54C522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[R] 252">
              <a:extLst>
                <a:ext uri="{FF2B5EF4-FFF2-40B4-BE49-F238E27FC236}">
                  <a16:creationId xmlns:a16="http://schemas.microsoft.com/office/drawing/2014/main" id="{055087FB-E73F-1687-6199-81E6688DCDDD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[R] 253">
              <a:extLst>
                <a:ext uri="{FF2B5EF4-FFF2-40B4-BE49-F238E27FC236}">
                  <a16:creationId xmlns:a16="http://schemas.microsoft.com/office/drawing/2014/main" id="{A2042F1D-05E0-8FCD-0FBE-1B6DAA436D18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[R] 254">
              <a:extLst>
                <a:ext uri="{FF2B5EF4-FFF2-40B4-BE49-F238E27FC236}">
                  <a16:creationId xmlns:a16="http://schemas.microsoft.com/office/drawing/2014/main" id="{8CBD5C27-CE84-F583-980B-DA7F01FEF2A4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[R] 255">
              <a:extLst>
                <a:ext uri="{FF2B5EF4-FFF2-40B4-BE49-F238E27FC236}">
                  <a16:creationId xmlns:a16="http://schemas.microsoft.com/office/drawing/2014/main" id="{EBC01DB6-2705-55ED-85A7-936552B5B548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[R] 256">
              <a:extLst>
                <a:ext uri="{FF2B5EF4-FFF2-40B4-BE49-F238E27FC236}">
                  <a16:creationId xmlns:a16="http://schemas.microsoft.com/office/drawing/2014/main" id="{8FAEF483-4317-A58F-DF08-7FF41BA03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[R] 257">
              <a:extLst>
                <a:ext uri="{FF2B5EF4-FFF2-40B4-BE49-F238E27FC236}">
                  <a16:creationId xmlns:a16="http://schemas.microsoft.com/office/drawing/2014/main" id="{9A587662-9A30-DAB3-DE53-E0843F2D79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A7B65405-E12D-B9DB-6135-28880D25091F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49941A99-0DEF-D5C9-2E2A-57CAAA3C6B3A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261" name="직선 연결선[R] 260">
              <a:extLst>
                <a:ext uri="{FF2B5EF4-FFF2-40B4-BE49-F238E27FC236}">
                  <a16:creationId xmlns:a16="http://schemas.microsoft.com/office/drawing/2014/main" id="{04DD6B41-8185-0403-1B23-55E21CBF3EA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[R] 261">
              <a:extLst>
                <a:ext uri="{FF2B5EF4-FFF2-40B4-BE49-F238E27FC236}">
                  <a16:creationId xmlns:a16="http://schemas.microsoft.com/office/drawing/2014/main" id="{7F1E8F89-8A82-4890-10B6-F4B312426C6D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[R] 262">
              <a:extLst>
                <a:ext uri="{FF2B5EF4-FFF2-40B4-BE49-F238E27FC236}">
                  <a16:creationId xmlns:a16="http://schemas.microsoft.com/office/drawing/2014/main" id="{2243EC8B-A0B2-483F-0D53-35A784D60566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[R] 263">
              <a:extLst>
                <a:ext uri="{FF2B5EF4-FFF2-40B4-BE49-F238E27FC236}">
                  <a16:creationId xmlns:a16="http://schemas.microsoft.com/office/drawing/2014/main" id="{4ADDF5AC-FA56-F7A8-3834-7821BC8787A6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[R] 264">
              <a:extLst>
                <a:ext uri="{FF2B5EF4-FFF2-40B4-BE49-F238E27FC236}">
                  <a16:creationId xmlns:a16="http://schemas.microsoft.com/office/drawing/2014/main" id="{9D492C60-4614-5861-6E13-D53E8D90CFCF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[R] 265">
              <a:extLst>
                <a:ext uri="{FF2B5EF4-FFF2-40B4-BE49-F238E27FC236}">
                  <a16:creationId xmlns:a16="http://schemas.microsoft.com/office/drawing/2014/main" id="{77B7DCF1-6AAC-BFE6-DB66-CE7F8F8D4934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926F6031-FF86-D60B-8F88-742AF21830E5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5DFE2E3E-C789-8C26-E3C8-6D787FD95F9A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85A055DD-5E0F-1B2C-5F1D-3406D397F3AF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F73D735C-5FBB-6000-FC3A-3792414F60B9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F1308834-E634-4EA4-B970-5DD23BA3DC6D}"/>
              </a:ext>
            </a:extLst>
          </p:cNvPr>
          <p:cNvGrpSpPr/>
          <p:nvPr/>
        </p:nvGrpSpPr>
        <p:grpSpPr>
          <a:xfrm>
            <a:off x="2003688" y="1867509"/>
            <a:ext cx="8240751" cy="4617485"/>
            <a:chOff x="1975624" y="1120257"/>
            <a:chExt cx="8240751" cy="4617485"/>
          </a:xfrm>
        </p:grpSpPr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A79223F0-BC44-8271-FF35-E7ED088F9A15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EBB5ADAF-BEE7-464A-463D-E9056197F714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D11A63CA-797A-0101-5075-F87CE3B43005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43D4FBB9-03E8-4862-E160-D826477C1C83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D92B72D1-9BFB-99E8-1980-1F1BFF8D9241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0695A9F3-C3C5-91AB-301A-D3C549E2DCB6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80322F78-677C-CE24-CDB3-1270AA143EBF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C1F04A0B-056D-C034-5523-9889DDD17860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B26EE999-5065-8D4D-01B8-BC861EEC9C42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BFA71873-6C01-A878-9990-27509A45E7C9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82" name="직사각형 281">
              <a:extLst>
                <a:ext uri="{FF2B5EF4-FFF2-40B4-BE49-F238E27FC236}">
                  <a16:creationId xmlns:a16="http://schemas.microsoft.com/office/drawing/2014/main" id="{645DE374-61B0-7811-4A8C-B7090F5CC288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04E5DB64-D172-F34F-5B42-2529847B9ED0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7190F21A-9C66-54CF-7CAA-1DC4A7CA1A1E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85" name="직선 연결선[R] 284">
              <a:extLst>
                <a:ext uri="{FF2B5EF4-FFF2-40B4-BE49-F238E27FC236}">
                  <a16:creationId xmlns:a16="http://schemas.microsoft.com/office/drawing/2014/main" id="{E687E58F-9F98-BFAF-2603-60B6C8566B99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[R] 285">
              <a:extLst>
                <a:ext uri="{FF2B5EF4-FFF2-40B4-BE49-F238E27FC236}">
                  <a16:creationId xmlns:a16="http://schemas.microsoft.com/office/drawing/2014/main" id="{42613C6F-1CE3-515F-EF71-539DCA40F60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[R] 286">
              <a:extLst>
                <a:ext uri="{FF2B5EF4-FFF2-40B4-BE49-F238E27FC236}">
                  <a16:creationId xmlns:a16="http://schemas.microsoft.com/office/drawing/2014/main" id="{A1C63823-A91A-01D4-F731-5C5C62F909CE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[R] 287">
              <a:extLst>
                <a:ext uri="{FF2B5EF4-FFF2-40B4-BE49-F238E27FC236}">
                  <a16:creationId xmlns:a16="http://schemas.microsoft.com/office/drawing/2014/main" id="{00790608-FBD4-0BCA-BC41-9A833C0A0FA7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[R] 288">
              <a:extLst>
                <a:ext uri="{FF2B5EF4-FFF2-40B4-BE49-F238E27FC236}">
                  <a16:creationId xmlns:a16="http://schemas.microsoft.com/office/drawing/2014/main" id="{42B36F3D-069A-607C-8E05-B779357D4D0E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[R] 289">
              <a:extLst>
                <a:ext uri="{FF2B5EF4-FFF2-40B4-BE49-F238E27FC236}">
                  <a16:creationId xmlns:a16="http://schemas.microsoft.com/office/drawing/2014/main" id="{D0CE87E2-DA1D-670D-1CB9-F6BA5422BC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[R] 290">
              <a:extLst>
                <a:ext uri="{FF2B5EF4-FFF2-40B4-BE49-F238E27FC236}">
                  <a16:creationId xmlns:a16="http://schemas.microsoft.com/office/drawing/2014/main" id="{399ADDFE-8596-1258-0889-3623C842A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284EAAE0-1D7B-F84B-1A07-76113DB8303E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C3FCA90A-665A-C00D-5288-D992307D117D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294" name="직선 연결선[R] 293">
              <a:extLst>
                <a:ext uri="{FF2B5EF4-FFF2-40B4-BE49-F238E27FC236}">
                  <a16:creationId xmlns:a16="http://schemas.microsoft.com/office/drawing/2014/main" id="{CA2A180B-BBD6-F9E6-32AF-D8D4233C9359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[R] 294">
              <a:extLst>
                <a:ext uri="{FF2B5EF4-FFF2-40B4-BE49-F238E27FC236}">
                  <a16:creationId xmlns:a16="http://schemas.microsoft.com/office/drawing/2014/main" id="{7B6B97B3-A07D-192F-884A-6F5AB5D1DA6D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[R] 295">
              <a:extLst>
                <a:ext uri="{FF2B5EF4-FFF2-40B4-BE49-F238E27FC236}">
                  <a16:creationId xmlns:a16="http://schemas.microsoft.com/office/drawing/2014/main" id="{584D7714-11D9-2858-2DD9-D1AC6E0181BF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[R] 296">
              <a:extLst>
                <a:ext uri="{FF2B5EF4-FFF2-40B4-BE49-F238E27FC236}">
                  <a16:creationId xmlns:a16="http://schemas.microsoft.com/office/drawing/2014/main" id="{48F9B512-C29F-B6F5-CE3C-20A8356DAC5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[R] 297">
              <a:extLst>
                <a:ext uri="{FF2B5EF4-FFF2-40B4-BE49-F238E27FC236}">
                  <a16:creationId xmlns:a16="http://schemas.microsoft.com/office/drawing/2014/main" id="{D0C323FD-AAAE-6FCA-6FE9-C049AEDC0FB6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[R] 298">
              <a:extLst>
                <a:ext uri="{FF2B5EF4-FFF2-40B4-BE49-F238E27FC236}">
                  <a16:creationId xmlns:a16="http://schemas.microsoft.com/office/drawing/2014/main" id="{64BC4B84-2721-0A30-FBB5-00F28336340E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C0DD5644-7EBC-6908-42CC-9B564BA20E41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7B55E01A-1714-057B-6E59-2D08D16A722F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E28F3D3C-3841-E95A-BF5F-890825AD03B4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1A39B594-ACEE-85F6-C230-45287D23B82E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304" name="그룹 303">
            <a:extLst>
              <a:ext uri="{FF2B5EF4-FFF2-40B4-BE49-F238E27FC236}">
                <a16:creationId xmlns:a16="http://schemas.microsoft.com/office/drawing/2014/main" id="{F065B58E-36F4-4DA4-E77C-ABCFAC575B82}"/>
              </a:ext>
            </a:extLst>
          </p:cNvPr>
          <p:cNvGrpSpPr/>
          <p:nvPr/>
        </p:nvGrpSpPr>
        <p:grpSpPr>
          <a:xfrm>
            <a:off x="2000392" y="1873227"/>
            <a:ext cx="8240751" cy="4617485"/>
            <a:chOff x="1975624" y="1120257"/>
            <a:chExt cx="8240751" cy="4617485"/>
          </a:xfrm>
        </p:grpSpPr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B5807096-03A4-3BEB-84CD-BAE3B5C3A57F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B6A62217-53C8-08E4-585C-B466839CBCAA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07" name="직사각형 306">
              <a:extLst>
                <a:ext uri="{FF2B5EF4-FFF2-40B4-BE49-F238E27FC236}">
                  <a16:creationId xmlns:a16="http://schemas.microsoft.com/office/drawing/2014/main" id="{05E7BC6C-4E4B-704F-A6B5-C128D2997BDB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2FCEBAD0-FBE1-083E-6F7B-153E5B8B3EB2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9" name="직사각형 308">
              <a:extLst>
                <a:ext uri="{FF2B5EF4-FFF2-40B4-BE49-F238E27FC236}">
                  <a16:creationId xmlns:a16="http://schemas.microsoft.com/office/drawing/2014/main" id="{1A5467A0-542D-F801-3B25-1BEBBB973A5E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0" name="직사각형 309">
              <a:extLst>
                <a:ext uri="{FF2B5EF4-FFF2-40B4-BE49-F238E27FC236}">
                  <a16:creationId xmlns:a16="http://schemas.microsoft.com/office/drawing/2014/main" id="{78BD9969-C774-3FDC-405A-1F76098F37EE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39395D04-C5BE-56B5-907C-622B4AEF2EDE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2" name="직사각형 311">
              <a:extLst>
                <a:ext uri="{FF2B5EF4-FFF2-40B4-BE49-F238E27FC236}">
                  <a16:creationId xmlns:a16="http://schemas.microsoft.com/office/drawing/2014/main" id="{41056340-14ED-E6A6-B0CF-410780239329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A2B7884A-019F-8F58-29F4-0DADD5D368E9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65316E55-F9CB-FADF-0BE2-633768211A09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944E6CA0-AD65-3477-91E6-A2286641352E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ED28589B-F18B-5248-9949-CFEA6C9F2B94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8E08BA62-7474-E41C-DB29-9B28C7480891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18" name="직선 연결선[R] 317">
              <a:extLst>
                <a:ext uri="{FF2B5EF4-FFF2-40B4-BE49-F238E27FC236}">
                  <a16:creationId xmlns:a16="http://schemas.microsoft.com/office/drawing/2014/main" id="{20146812-400A-C73D-9700-2B6BEE938C92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[R] 318">
              <a:extLst>
                <a:ext uri="{FF2B5EF4-FFF2-40B4-BE49-F238E27FC236}">
                  <a16:creationId xmlns:a16="http://schemas.microsoft.com/office/drawing/2014/main" id="{1BE079E8-E7C4-E5F1-F222-41DC599A7273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[R] 319">
              <a:extLst>
                <a:ext uri="{FF2B5EF4-FFF2-40B4-BE49-F238E27FC236}">
                  <a16:creationId xmlns:a16="http://schemas.microsoft.com/office/drawing/2014/main" id="{96A913F8-1347-1DCD-B993-E61E9A8055E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[R] 320">
              <a:extLst>
                <a:ext uri="{FF2B5EF4-FFF2-40B4-BE49-F238E27FC236}">
                  <a16:creationId xmlns:a16="http://schemas.microsoft.com/office/drawing/2014/main" id="{8AE288C4-2789-18D0-0F2B-62BE0C263047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연결선[R] 321">
              <a:extLst>
                <a:ext uri="{FF2B5EF4-FFF2-40B4-BE49-F238E27FC236}">
                  <a16:creationId xmlns:a16="http://schemas.microsoft.com/office/drawing/2014/main" id="{7537F60E-3869-E93C-11F4-196A80A367AB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직선 연결선[R] 322">
              <a:extLst>
                <a:ext uri="{FF2B5EF4-FFF2-40B4-BE49-F238E27FC236}">
                  <a16:creationId xmlns:a16="http://schemas.microsoft.com/office/drawing/2014/main" id="{FB76F744-1DCA-6E59-0DC3-F3D243C2D8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[R] 323">
              <a:extLst>
                <a:ext uri="{FF2B5EF4-FFF2-40B4-BE49-F238E27FC236}">
                  <a16:creationId xmlns:a16="http://schemas.microsoft.com/office/drawing/2014/main" id="{7FD3D5D3-FFFD-B801-58A5-5DFA656603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F1D59E5A-F442-B8B3-5BE2-0B473AD82440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0B4E6973-7732-FED8-7F8B-A4E56F226CE0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327" name="직선 연결선[R] 326">
              <a:extLst>
                <a:ext uri="{FF2B5EF4-FFF2-40B4-BE49-F238E27FC236}">
                  <a16:creationId xmlns:a16="http://schemas.microsoft.com/office/drawing/2014/main" id="{C3078635-B89C-7E0B-696A-1789586D490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[R] 327">
              <a:extLst>
                <a:ext uri="{FF2B5EF4-FFF2-40B4-BE49-F238E27FC236}">
                  <a16:creationId xmlns:a16="http://schemas.microsoft.com/office/drawing/2014/main" id="{E2E3B94B-5096-AF2D-1767-70894077D65E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[R] 328">
              <a:extLst>
                <a:ext uri="{FF2B5EF4-FFF2-40B4-BE49-F238E27FC236}">
                  <a16:creationId xmlns:a16="http://schemas.microsoft.com/office/drawing/2014/main" id="{BD78089F-E181-114E-77D1-7BDA5DB8F125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[R] 329">
              <a:extLst>
                <a:ext uri="{FF2B5EF4-FFF2-40B4-BE49-F238E27FC236}">
                  <a16:creationId xmlns:a16="http://schemas.microsoft.com/office/drawing/2014/main" id="{EAF29B4E-72FD-90FD-C9F1-6D6CD45E9AA6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[R] 330">
              <a:extLst>
                <a:ext uri="{FF2B5EF4-FFF2-40B4-BE49-F238E27FC236}">
                  <a16:creationId xmlns:a16="http://schemas.microsoft.com/office/drawing/2014/main" id="{9097DD3D-FE9D-0BAB-A3B2-3ED583643552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[R] 331">
              <a:extLst>
                <a:ext uri="{FF2B5EF4-FFF2-40B4-BE49-F238E27FC236}">
                  <a16:creationId xmlns:a16="http://schemas.microsoft.com/office/drawing/2014/main" id="{4F3D2730-061F-20A3-3686-C9E49A8B332D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A0D2BAE0-186B-9357-410F-E299DCD91A13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69DD2AA8-B910-59AC-CADD-A11EF255AEC9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2347C623-6296-9F88-D888-4DD39D771F3A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D2F103DC-3D39-3F1E-B986-2C5A9CF738C0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337" name="그룹 336">
            <a:extLst>
              <a:ext uri="{FF2B5EF4-FFF2-40B4-BE49-F238E27FC236}">
                <a16:creationId xmlns:a16="http://schemas.microsoft.com/office/drawing/2014/main" id="{9D8DE740-CB9C-2034-FBC0-5CC42A0139C6}"/>
              </a:ext>
            </a:extLst>
          </p:cNvPr>
          <p:cNvGrpSpPr/>
          <p:nvPr/>
        </p:nvGrpSpPr>
        <p:grpSpPr>
          <a:xfrm>
            <a:off x="1983778" y="1850784"/>
            <a:ext cx="8240751" cy="4617485"/>
            <a:chOff x="1975624" y="1120257"/>
            <a:chExt cx="8240751" cy="4617485"/>
          </a:xfrm>
        </p:grpSpPr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3DC9291D-C429-18BF-0431-E1BD3A87EC99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CB03B699-9402-340A-98C2-7F49F94CBBC5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758A2464-7C9A-9F01-B0BE-6F414C8A2A80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9E9087BC-5FCC-1DB7-0B10-5B75AA4C8121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602EC3D8-4D7C-1639-A8D7-65959F38EF5F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F18E1926-67B8-6D6D-092D-8D215CD4F1C5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5A6C59DE-0927-B7B1-B7F0-B451253C6AE5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162D6C28-1BE6-B3E9-DDF6-7A7F0E9F7241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083943CE-59EE-B1A2-D18F-5F395A621812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BB04F08B-4382-BD20-78E4-B218EED4D375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4391D73A-1F54-5BEE-D993-08975817B0E9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C572C196-5605-0295-F0A3-931470370DF3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580B0127-5071-FA16-0DFC-857EEEADB017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51" name="직선 연결선[R] 350">
              <a:extLst>
                <a:ext uri="{FF2B5EF4-FFF2-40B4-BE49-F238E27FC236}">
                  <a16:creationId xmlns:a16="http://schemas.microsoft.com/office/drawing/2014/main" id="{8E1A6C74-E9AE-EB20-5CA4-123C4EAABEFF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직선 연결선[R] 351">
              <a:extLst>
                <a:ext uri="{FF2B5EF4-FFF2-40B4-BE49-F238E27FC236}">
                  <a16:creationId xmlns:a16="http://schemas.microsoft.com/office/drawing/2014/main" id="{97A9EA03-746E-7521-2ABE-51F5E9F47C85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연결선[R] 352">
              <a:extLst>
                <a:ext uri="{FF2B5EF4-FFF2-40B4-BE49-F238E27FC236}">
                  <a16:creationId xmlns:a16="http://schemas.microsoft.com/office/drawing/2014/main" id="{042B1964-1D35-3F92-FEE8-51011AAEF090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[R] 353">
              <a:extLst>
                <a:ext uri="{FF2B5EF4-FFF2-40B4-BE49-F238E27FC236}">
                  <a16:creationId xmlns:a16="http://schemas.microsoft.com/office/drawing/2014/main" id="{C026A35D-2D98-351A-2619-6576DDA04EC9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[R] 354">
              <a:extLst>
                <a:ext uri="{FF2B5EF4-FFF2-40B4-BE49-F238E27FC236}">
                  <a16:creationId xmlns:a16="http://schemas.microsoft.com/office/drawing/2014/main" id="{502FBCF5-D7C5-018A-9829-16E942EF14F0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[R] 355">
              <a:extLst>
                <a:ext uri="{FF2B5EF4-FFF2-40B4-BE49-F238E27FC236}">
                  <a16:creationId xmlns:a16="http://schemas.microsoft.com/office/drawing/2014/main" id="{F564DD2A-B3E5-8ABF-0957-FAAEA952D2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[R] 356">
              <a:extLst>
                <a:ext uri="{FF2B5EF4-FFF2-40B4-BE49-F238E27FC236}">
                  <a16:creationId xmlns:a16="http://schemas.microsoft.com/office/drawing/2014/main" id="{4B6D344E-4411-D34F-AB7D-C7CB8B5076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0C769E7F-6908-E83F-479A-0EA6BCFBB08D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B5489856-F5C3-E1F3-BE4A-2F2EBB3D8DAA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360" name="직선 연결선[R] 359">
              <a:extLst>
                <a:ext uri="{FF2B5EF4-FFF2-40B4-BE49-F238E27FC236}">
                  <a16:creationId xmlns:a16="http://schemas.microsoft.com/office/drawing/2014/main" id="{9E732DF4-A2AF-B561-5888-921168592807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직선 연결선[R] 360">
              <a:extLst>
                <a:ext uri="{FF2B5EF4-FFF2-40B4-BE49-F238E27FC236}">
                  <a16:creationId xmlns:a16="http://schemas.microsoft.com/office/drawing/2014/main" id="{212CB0F1-FEF4-36F9-C691-253DC61D1F48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연결선[R] 361">
              <a:extLst>
                <a:ext uri="{FF2B5EF4-FFF2-40B4-BE49-F238E27FC236}">
                  <a16:creationId xmlns:a16="http://schemas.microsoft.com/office/drawing/2014/main" id="{67C9A482-94A9-862B-C883-161E8AAC771E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[R] 362">
              <a:extLst>
                <a:ext uri="{FF2B5EF4-FFF2-40B4-BE49-F238E27FC236}">
                  <a16:creationId xmlns:a16="http://schemas.microsoft.com/office/drawing/2014/main" id="{D7319443-59B4-0F64-F417-D5E1B773D6AD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[R] 363">
              <a:extLst>
                <a:ext uri="{FF2B5EF4-FFF2-40B4-BE49-F238E27FC236}">
                  <a16:creationId xmlns:a16="http://schemas.microsoft.com/office/drawing/2014/main" id="{CA334BC6-F24D-A863-6626-AA67927C17C1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[R] 364">
              <a:extLst>
                <a:ext uri="{FF2B5EF4-FFF2-40B4-BE49-F238E27FC236}">
                  <a16:creationId xmlns:a16="http://schemas.microsoft.com/office/drawing/2014/main" id="{24766121-0AF3-168D-0F33-CD880A03F06D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6A65D0DA-3455-B992-CCB7-C671EE2D5C77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3BD0BCEB-250E-7AC9-7804-FE74E523BB00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579EE695-E932-9D5C-D01F-F82136232208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718A5B87-5F50-47E6-D194-5AF14FD80175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370" name="그룹 369">
            <a:extLst>
              <a:ext uri="{FF2B5EF4-FFF2-40B4-BE49-F238E27FC236}">
                <a16:creationId xmlns:a16="http://schemas.microsoft.com/office/drawing/2014/main" id="{6703E9CB-F04B-E610-90F8-CD745CA4CC41}"/>
              </a:ext>
            </a:extLst>
          </p:cNvPr>
          <p:cNvGrpSpPr/>
          <p:nvPr/>
        </p:nvGrpSpPr>
        <p:grpSpPr>
          <a:xfrm>
            <a:off x="1987532" y="1849903"/>
            <a:ext cx="8240751" cy="4617485"/>
            <a:chOff x="1975624" y="1120257"/>
            <a:chExt cx="8240751" cy="4617485"/>
          </a:xfrm>
        </p:grpSpPr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B28739D7-FA09-0D08-0AC7-9F1EE69B0845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71AE8A74-8447-65F4-638F-E66281FCC617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73" name="직사각형 372">
              <a:extLst>
                <a:ext uri="{FF2B5EF4-FFF2-40B4-BE49-F238E27FC236}">
                  <a16:creationId xmlns:a16="http://schemas.microsoft.com/office/drawing/2014/main" id="{B826B46E-5F85-9F84-AD3E-825E050ECA02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4" name="직사각형 373">
              <a:extLst>
                <a:ext uri="{FF2B5EF4-FFF2-40B4-BE49-F238E27FC236}">
                  <a16:creationId xmlns:a16="http://schemas.microsoft.com/office/drawing/2014/main" id="{749A4478-32E8-B19A-C568-28449E02D7EB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5" name="직사각형 374">
              <a:extLst>
                <a:ext uri="{FF2B5EF4-FFF2-40B4-BE49-F238E27FC236}">
                  <a16:creationId xmlns:a16="http://schemas.microsoft.com/office/drawing/2014/main" id="{88AC0360-E6CE-85FD-25CA-17486A86D8F9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63A615AD-603D-CC3C-D42A-3D5A179715A0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77" name="직사각형 376">
              <a:extLst>
                <a:ext uri="{FF2B5EF4-FFF2-40B4-BE49-F238E27FC236}">
                  <a16:creationId xmlns:a16="http://schemas.microsoft.com/office/drawing/2014/main" id="{52F85103-AA63-C364-4485-8DAA1BDA051B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8" name="직사각형 377">
              <a:extLst>
                <a:ext uri="{FF2B5EF4-FFF2-40B4-BE49-F238E27FC236}">
                  <a16:creationId xmlns:a16="http://schemas.microsoft.com/office/drawing/2014/main" id="{C61120E4-DD87-7D98-C008-7182E8C6C447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EEBF43C1-C1C4-227E-AE67-D820157B969E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0" name="직사각형 379">
              <a:extLst>
                <a:ext uri="{FF2B5EF4-FFF2-40B4-BE49-F238E27FC236}">
                  <a16:creationId xmlns:a16="http://schemas.microsoft.com/office/drawing/2014/main" id="{03D9C832-446C-69B2-1AAF-8B10D9917B30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81" name="직사각형 380">
              <a:extLst>
                <a:ext uri="{FF2B5EF4-FFF2-40B4-BE49-F238E27FC236}">
                  <a16:creationId xmlns:a16="http://schemas.microsoft.com/office/drawing/2014/main" id="{23080AEF-40FB-0393-5CDF-1B815E4A729D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2" name="직사각형 381">
              <a:extLst>
                <a:ext uri="{FF2B5EF4-FFF2-40B4-BE49-F238E27FC236}">
                  <a16:creationId xmlns:a16="http://schemas.microsoft.com/office/drawing/2014/main" id="{5FF97924-160C-353C-3243-F0C65E3046F0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3" name="직사각형 382">
              <a:extLst>
                <a:ext uri="{FF2B5EF4-FFF2-40B4-BE49-F238E27FC236}">
                  <a16:creationId xmlns:a16="http://schemas.microsoft.com/office/drawing/2014/main" id="{1B24457F-10C0-1643-9E77-1C4083975A07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84" name="직선 연결선[R] 383">
              <a:extLst>
                <a:ext uri="{FF2B5EF4-FFF2-40B4-BE49-F238E27FC236}">
                  <a16:creationId xmlns:a16="http://schemas.microsoft.com/office/drawing/2014/main" id="{5BD966B1-F139-13A3-084D-2481CCE2E110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연결선[R] 384">
              <a:extLst>
                <a:ext uri="{FF2B5EF4-FFF2-40B4-BE49-F238E27FC236}">
                  <a16:creationId xmlns:a16="http://schemas.microsoft.com/office/drawing/2014/main" id="{3B8DE801-197A-8035-DAC8-FB3901A6D79A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직선 연결선[R] 385">
              <a:extLst>
                <a:ext uri="{FF2B5EF4-FFF2-40B4-BE49-F238E27FC236}">
                  <a16:creationId xmlns:a16="http://schemas.microsoft.com/office/drawing/2014/main" id="{0EC73853-3435-E217-36F8-B85B04C24FCD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직선 연결선[R] 386">
              <a:extLst>
                <a:ext uri="{FF2B5EF4-FFF2-40B4-BE49-F238E27FC236}">
                  <a16:creationId xmlns:a16="http://schemas.microsoft.com/office/drawing/2014/main" id="{49829AD5-40F8-E370-175F-80E7643971D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직선 연결선[R] 387">
              <a:extLst>
                <a:ext uri="{FF2B5EF4-FFF2-40B4-BE49-F238E27FC236}">
                  <a16:creationId xmlns:a16="http://schemas.microsoft.com/office/drawing/2014/main" id="{5FF2F5D9-29CC-8311-6604-E43DCA717B6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직선 연결선[R] 388">
              <a:extLst>
                <a:ext uri="{FF2B5EF4-FFF2-40B4-BE49-F238E27FC236}">
                  <a16:creationId xmlns:a16="http://schemas.microsoft.com/office/drawing/2014/main" id="{B2AD1C21-3326-22AE-9D07-46575CEED9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직선 연결선[R] 389">
              <a:extLst>
                <a:ext uri="{FF2B5EF4-FFF2-40B4-BE49-F238E27FC236}">
                  <a16:creationId xmlns:a16="http://schemas.microsoft.com/office/drawing/2014/main" id="{00BCD841-BD06-6C18-9506-C84EAF3E0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FECF9D70-7FE1-7E40-FA98-CA9497D60330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ECEE6178-08AC-F623-CD31-DB757F37CB6E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393" name="직선 연결선[R] 392">
              <a:extLst>
                <a:ext uri="{FF2B5EF4-FFF2-40B4-BE49-F238E27FC236}">
                  <a16:creationId xmlns:a16="http://schemas.microsoft.com/office/drawing/2014/main" id="{73E0A06D-6BD5-52C8-48D2-45952F199FF1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[R] 393">
              <a:extLst>
                <a:ext uri="{FF2B5EF4-FFF2-40B4-BE49-F238E27FC236}">
                  <a16:creationId xmlns:a16="http://schemas.microsoft.com/office/drawing/2014/main" id="{E2A630FE-BBF9-C788-0E1E-5DCE17AFEBEE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[R] 394">
              <a:extLst>
                <a:ext uri="{FF2B5EF4-FFF2-40B4-BE49-F238E27FC236}">
                  <a16:creationId xmlns:a16="http://schemas.microsoft.com/office/drawing/2014/main" id="{9688C510-E1F6-BE07-2361-5148DCBF6783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직선 연결선[R] 395">
              <a:extLst>
                <a:ext uri="{FF2B5EF4-FFF2-40B4-BE49-F238E27FC236}">
                  <a16:creationId xmlns:a16="http://schemas.microsoft.com/office/drawing/2014/main" id="{1608CA72-145D-B5C1-6CFE-1A2253B7B36A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[R] 396">
              <a:extLst>
                <a:ext uri="{FF2B5EF4-FFF2-40B4-BE49-F238E27FC236}">
                  <a16:creationId xmlns:a16="http://schemas.microsoft.com/office/drawing/2014/main" id="{688C461C-A9D0-D6F3-4721-DAD932643AE5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[R] 397">
              <a:extLst>
                <a:ext uri="{FF2B5EF4-FFF2-40B4-BE49-F238E27FC236}">
                  <a16:creationId xmlns:a16="http://schemas.microsoft.com/office/drawing/2014/main" id="{B24F94DC-193F-E0BD-167D-527BCB8F1CB8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B1995857-9CC6-969D-F20C-4D9985D80F6A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8A99FA65-62A5-19D6-5F40-19193B82B44A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C18AE06A-52F5-62DF-E995-6B64FB166C24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A2E9D4EE-8814-CB1C-E493-AD60C4EDCC9C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0395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12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3273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4. </a:t>
            </a:r>
            <a:r>
              <a:rPr kumimoji="1" lang="ko-KR" altLang="en-US" sz="4400">
                <a:latin typeface="+mj-ea"/>
                <a:ea typeface="+mj-ea"/>
              </a:rPr>
              <a:t>실행 결과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719F93-1DEC-C723-8F29-2A35A76EB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615" y="1430526"/>
            <a:ext cx="1093657" cy="54274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B45A3F-719A-1684-FCBF-83C115EE0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101" y="1430525"/>
            <a:ext cx="1015417" cy="5427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CFDB4A-551E-F5A5-314F-09556456F3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236" y="1430524"/>
            <a:ext cx="962013" cy="54274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94C31C-D1D8-772A-8F94-BA564E0298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6928" y="1430520"/>
            <a:ext cx="985496" cy="54274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D6FCC6-D3C3-5D92-5252-32C270C32B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7103" y="1430521"/>
            <a:ext cx="1448043" cy="54274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86ED91-94F5-EA1F-4099-CB3B1F6C8B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1411" y="1430522"/>
            <a:ext cx="1472783" cy="54274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D799EE5-F328-B29B-F6A1-F118BD86B6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385" y="3190329"/>
            <a:ext cx="2882596" cy="59279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76E2175-9BE3-3744-81C7-884F94D795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384" y="4242851"/>
            <a:ext cx="2880627" cy="43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95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13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1946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5. </a:t>
            </a:r>
            <a:r>
              <a:rPr kumimoji="1" lang="ko-KR" altLang="en-US" sz="4400" dirty="0">
                <a:latin typeface="+mj-ea"/>
                <a:ea typeface="+mj-ea"/>
              </a:rPr>
              <a:t>결론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1A2E7A-3A05-1CE2-2DFB-E054BFD8AC5B}"/>
              </a:ext>
            </a:extLst>
          </p:cNvPr>
          <p:cNvSpPr txBox="1"/>
          <p:nvPr/>
        </p:nvSpPr>
        <p:spPr>
          <a:xfrm>
            <a:off x="623212" y="2026589"/>
            <a:ext cx="954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✓ 개선사항으로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는 </a:t>
            </a:r>
            <a:r>
              <a:rPr kumimoji="1" lang="ko-KR" altLang="en-US" b="1" dirty="0"/>
              <a:t>중복된 결과를 처리하면 더욱 깔끔한 출력</a:t>
            </a:r>
            <a:r>
              <a:rPr kumimoji="1" lang="ko-KR" altLang="en-US" dirty="0"/>
              <a:t>이 나올 수 있을 것으로 생각된다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EE8D22-78BE-2ABA-3CD7-1002E372475C}"/>
              </a:ext>
            </a:extLst>
          </p:cNvPr>
          <p:cNvSpPr txBox="1"/>
          <p:nvPr/>
        </p:nvSpPr>
        <p:spPr>
          <a:xfrm>
            <a:off x="623212" y="1499192"/>
            <a:ext cx="771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✓ </a:t>
            </a:r>
            <a:r>
              <a:rPr kumimoji="1" lang="en-US" altLang="ko-Kore-KR" dirty="0"/>
              <a:t>Midterm Scheduling </a:t>
            </a:r>
            <a:r>
              <a:rPr kumimoji="1" lang="ko-KR" altLang="en-US" dirty="0"/>
              <a:t>문제를 </a:t>
            </a:r>
            <a:r>
              <a:rPr kumimoji="1" lang="en-US" altLang="ko-KR" b="1" dirty="0"/>
              <a:t>m-Coloring</a:t>
            </a:r>
            <a:r>
              <a:rPr kumimoji="1" lang="ko-KR" altLang="en-US" b="1" dirty="0"/>
              <a:t> 문제로 추상화</a:t>
            </a:r>
            <a:r>
              <a:rPr kumimoji="1" lang="ko-KR" altLang="en-US" dirty="0"/>
              <a:t>하여 해결할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A8886F-0CE4-38FB-4CDC-A83FC8C24F8D}"/>
              </a:ext>
            </a:extLst>
          </p:cNvPr>
          <p:cNvSpPr txBox="1"/>
          <p:nvPr/>
        </p:nvSpPr>
        <p:spPr>
          <a:xfrm>
            <a:off x="803462" y="2395921"/>
            <a:ext cx="6098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Exam Day 1 -&gt; A</a:t>
            </a:r>
          </a:p>
          <a:p>
            <a:r>
              <a:rPr lang="en" altLang="ko-Kore-KR" dirty="0"/>
              <a:t>Exam Day 2 -&gt; B</a:t>
            </a:r>
          </a:p>
          <a:p>
            <a:r>
              <a:rPr lang="en" altLang="ko-Kore-KR" dirty="0"/>
              <a:t>Exam Day 3 -&gt; C F</a:t>
            </a:r>
          </a:p>
          <a:p>
            <a:r>
              <a:rPr lang="en" altLang="ko-Kore-KR" dirty="0"/>
              <a:t>Exam Day 4 -&gt; D E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62461E-7A36-E921-57F0-9061A52FF7F7}"/>
              </a:ext>
            </a:extLst>
          </p:cNvPr>
          <p:cNvSpPr txBox="1"/>
          <p:nvPr/>
        </p:nvSpPr>
        <p:spPr>
          <a:xfrm>
            <a:off x="3046880" y="2395920"/>
            <a:ext cx="6098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Exam Day 1 -&gt; A</a:t>
            </a:r>
          </a:p>
          <a:p>
            <a:r>
              <a:rPr lang="ko-Kore-KR" altLang="en-US" dirty="0"/>
              <a:t>Exam Day 2 -&gt; B</a:t>
            </a:r>
          </a:p>
          <a:p>
            <a:r>
              <a:rPr lang="ko-Kore-KR" altLang="en-US" dirty="0"/>
              <a:t>Exam Day 3 -&gt; D E</a:t>
            </a:r>
          </a:p>
          <a:p>
            <a:r>
              <a:rPr lang="ko-Kore-KR" altLang="en-US" dirty="0"/>
              <a:t>Exam Day 4 -&gt; C 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7A1567-0E15-F2A2-CFE3-0627CFDC9E36}"/>
              </a:ext>
            </a:extLst>
          </p:cNvPr>
          <p:cNvSpPr txBox="1"/>
          <p:nvPr/>
        </p:nvSpPr>
        <p:spPr>
          <a:xfrm>
            <a:off x="7637252" y="2395919"/>
            <a:ext cx="6098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Exam Day 1 -&gt; A</a:t>
            </a:r>
          </a:p>
          <a:p>
            <a:r>
              <a:rPr lang="ko-Kore-KR" altLang="en-US" dirty="0"/>
              <a:t>Exam Day 2 -&gt; C F</a:t>
            </a:r>
          </a:p>
          <a:p>
            <a:r>
              <a:rPr lang="ko-Kore-KR" altLang="en-US" dirty="0"/>
              <a:t>Exam Day 3 -&gt; D E</a:t>
            </a:r>
          </a:p>
          <a:p>
            <a:r>
              <a:rPr lang="ko-Kore-KR" altLang="en-US" dirty="0"/>
              <a:t>Exam Day 4 -&gt; 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C86C20-AD00-5D8E-B4E7-13973C5F4521}"/>
              </a:ext>
            </a:extLst>
          </p:cNvPr>
          <p:cNvSpPr txBox="1"/>
          <p:nvPr/>
        </p:nvSpPr>
        <p:spPr>
          <a:xfrm>
            <a:off x="5314950" y="2395919"/>
            <a:ext cx="20069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Exam Day 1 -&gt; A</a:t>
            </a:r>
          </a:p>
          <a:p>
            <a:r>
              <a:rPr lang="ko-Kore-KR" altLang="en-US" dirty="0"/>
              <a:t>Exam Day 2 -&gt; D E</a:t>
            </a:r>
          </a:p>
          <a:p>
            <a:r>
              <a:rPr lang="ko-Kore-KR" altLang="en-US" dirty="0"/>
              <a:t>Exam Day 3 -&gt; B</a:t>
            </a:r>
          </a:p>
          <a:p>
            <a:r>
              <a:rPr lang="ko-Kore-KR" altLang="en-US" dirty="0"/>
              <a:t>Exam Day 4 -&gt; C 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5A198E-30B6-0364-3A05-456F54ECBA83}"/>
              </a:ext>
            </a:extLst>
          </p:cNvPr>
          <p:cNvSpPr txBox="1"/>
          <p:nvPr/>
        </p:nvSpPr>
        <p:spPr>
          <a:xfrm>
            <a:off x="9914377" y="2765251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… …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2FEAF3-ECE1-2F95-08BB-FD7DE52463B5}"/>
              </a:ext>
            </a:extLst>
          </p:cNvPr>
          <p:cNvSpPr txBox="1"/>
          <p:nvPr/>
        </p:nvSpPr>
        <p:spPr>
          <a:xfrm>
            <a:off x="803462" y="3534583"/>
            <a:ext cx="541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-&gt;</a:t>
            </a:r>
            <a:r>
              <a:rPr kumimoji="1" lang="ko-KR" altLang="en-US" dirty="0"/>
              <a:t> 위의 케이스들이 </a:t>
            </a:r>
            <a:r>
              <a:rPr kumimoji="1" lang="ko-KR" altLang="en-US" b="1" dirty="0"/>
              <a:t>사실상 순서만 바뀐 같은 케이스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8C2A64-F76E-BD48-F690-22EFB92FD6F4}"/>
              </a:ext>
            </a:extLst>
          </p:cNvPr>
          <p:cNvSpPr txBox="1"/>
          <p:nvPr/>
        </p:nvSpPr>
        <p:spPr>
          <a:xfrm>
            <a:off x="623212" y="4029711"/>
            <a:ext cx="10743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✓ </a:t>
            </a:r>
            <a:r>
              <a:rPr kumimoji="1" lang="ko-KR" altLang="en-US" b="1" dirty="0"/>
              <a:t>과목 사이의 관계를 기반으로 작성</a:t>
            </a:r>
            <a:r>
              <a:rPr kumimoji="1" lang="ko-KR" altLang="en-US" dirty="0"/>
              <a:t>한 코드이기 때문에 </a:t>
            </a:r>
            <a:r>
              <a:rPr kumimoji="1" lang="ko-KR" altLang="en-US" b="1" dirty="0"/>
              <a:t>더 많은 학생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과목수</a:t>
            </a:r>
            <a:r>
              <a:rPr kumimoji="1" lang="ko-KR" altLang="en-US" dirty="0"/>
              <a:t>에 대해서도 처리할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90EABAC0-5844-0817-AC21-A1DA9B8AA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63" y="4521377"/>
            <a:ext cx="2235200" cy="8636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C7B7BC0-4BAC-2B09-A4D0-FDF840ECE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515" y="4521376"/>
            <a:ext cx="962160" cy="224025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AA4E8F9-2365-9543-F101-11DE750BC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3327" y="4507010"/>
            <a:ext cx="841107" cy="225599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7102DB9-5B09-6309-5490-75DB16ED64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9087" y="4505637"/>
            <a:ext cx="686606" cy="225599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AC02587-E026-DEDA-AEA6-49D48E1D56B7}"/>
              </a:ext>
            </a:extLst>
          </p:cNvPr>
          <p:cNvSpPr txBox="1"/>
          <p:nvPr/>
        </p:nvSpPr>
        <p:spPr>
          <a:xfrm>
            <a:off x="5958459" y="5200311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… …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54897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9ED08-279B-7103-B03C-252A13B1E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 anchorCtr="1"/>
          <a:lstStyle/>
          <a:p>
            <a:r>
              <a:rPr kumimoji="1" lang="en-US" altLang="ko-Kore-KR" b="1" dirty="0">
                <a:latin typeface="+mj-ea"/>
              </a:rPr>
              <a:t>Q &amp; A</a:t>
            </a:r>
            <a:br>
              <a:rPr kumimoji="1" lang="en-US" altLang="ko-Kore-KR" dirty="0">
                <a:latin typeface="+mj-ea"/>
              </a:rPr>
            </a:br>
            <a:endParaRPr kumimoji="1" lang="ko-Kore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64318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15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24753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dirty="0">
                <a:latin typeface="+mj-ea"/>
                <a:ea typeface="+mj-ea"/>
              </a:rPr>
              <a:t>Full code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27379-7080-FF17-33F5-8BAA1547768D}"/>
              </a:ext>
            </a:extLst>
          </p:cNvPr>
          <p:cNvSpPr txBox="1"/>
          <p:nvPr/>
        </p:nvSpPr>
        <p:spPr>
          <a:xfrm>
            <a:off x="744937" y="1544664"/>
            <a:ext cx="78903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2500" dirty="0">
                <a:solidFill>
                  <a:srgbClr val="222222"/>
                </a:solidFill>
                <a:latin typeface="Arial" panose="020B0604020202020204" pitchFamily="34" charset="0"/>
              </a:rPr>
              <a:t>✓ </a:t>
            </a:r>
            <a:r>
              <a:rPr kumimoji="1" lang="en" altLang="ko-Kore-KR" sz="2500" dirty="0">
                <a:hlinkClick r:id="rId3"/>
              </a:rPr>
              <a:t>https://github.com/Much3m/Exam_Scheduler.git</a:t>
            </a:r>
            <a:endParaRPr kumimoji="1" lang="ko-Kore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08845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2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66709" y="671972"/>
            <a:ext cx="2444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dirty="0">
                <a:latin typeface="+mj-ea"/>
                <a:ea typeface="+mj-ea"/>
              </a:rPr>
              <a:t>Contents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B0BBA5-DCB9-785C-4604-5E88E395ABA2}"/>
              </a:ext>
            </a:extLst>
          </p:cNvPr>
          <p:cNvSpPr txBox="1"/>
          <p:nvPr/>
        </p:nvSpPr>
        <p:spPr>
          <a:xfrm>
            <a:off x="6545551" y="3294040"/>
            <a:ext cx="58317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/>
              <a:t>5. </a:t>
            </a:r>
            <a:r>
              <a:rPr kumimoji="1" lang="ko-KR" altLang="en-US" sz="3000" b="1" dirty="0"/>
              <a:t>결론</a:t>
            </a:r>
            <a:endParaRPr kumimoji="1" lang="en-US" altLang="ko-KR" sz="3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349AD-BF43-DBBB-CB16-A2F7328718E6}"/>
              </a:ext>
            </a:extLst>
          </p:cNvPr>
          <p:cNvSpPr txBox="1"/>
          <p:nvPr/>
        </p:nvSpPr>
        <p:spPr>
          <a:xfrm>
            <a:off x="836620" y="1843091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1.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문제 정의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endParaRPr kumimoji="1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30FBB-6AF2-9212-28D5-107B5467753B}"/>
              </a:ext>
            </a:extLst>
          </p:cNvPr>
          <p:cNvSpPr txBox="1"/>
          <p:nvPr/>
        </p:nvSpPr>
        <p:spPr>
          <a:xfrm>
            <a:off x="766709" y="3294040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2.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알고리즘</a:t>
            </a: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및 자료구조</a:t>
            </a:r>
            <a:endParaRPr kumimoji="1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B2E763-EAED-DBB4-1E9B-20F326342D74}"/>
              </a:ext>
            </a:extLst>
          </p:cNvPr>
          <p:cNvSpPr txBox="1"/>
          <p:nvPr/>
        </p:nvSpPr>
        <p:spPr>
          <a:xfrm>
            <a:off x="766709" y="5200528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3.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코드 설명</a:t>
            </a:r>
            <a:endParaRPr kumimoji="1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455632-65AF-D7EA-4C92-3B66A53EA8AA}"/>
              </a:ext>
            </a:extLst>
          </p:cNvPr>
          <p:cNvSpPr txBox="1"/>
          <p:nvPr/>
        </p:nvSpPr>
        <p:spPr>
          <a:xfrm>
            <a:off x="6545551" y="1843091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4.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실행 결과</a:t>
            </a:r>
            <a:endParaRPr kumimoji="1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674C5B-B999-AC29-AE76-3769C5DD63B6}"/>
              </a:ext>
            </a:extLst>
          </p:cNvPr>
          <p:cNvSpPr txBox="1"/>
          <p:nvPr/>
        </p:nvSpPr>
        <p:spPr>
          <a:xfrm>
            <a:off x="1137557" y="2338364"/>
            <a:ext cx="63246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문제의 추상화 방식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E98FA5-D208-2F61-A38D-66E9E8501342}"/>
              </a:ext>
            </a:extLst>
          </p:cNvPr>
          <p:cNvSpPr txBox="1"/>
          <p:nvPr/>
        </p:nvSpPr>
        <p:spPr>
          <a:xfrm>
            <a:off x="1137557" y="3848038"/>
            <a:ext cx="6324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ore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그래프</a:t>
            </a:r>
            <a:endParaRPr kumimoji="1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ore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m-Coloring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F00AB-207A-8BFC-8C3A-BD8784A77122}"/>
              </a:ext>
            </a:extLst>
          </p:cNvPr>
          <p:cNvSpPr txBox="1"/>
          <p:nvPr/>
        </p:nvSpPr>
        <p:spPr>
          <a:xfrm>
            <a:off x="6545550" y="5200528"/>
            <a:ext cx="58317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/>
              <a:t>6. Q &amp; 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3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35846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1.1</a:t>
            </a:r>
            <a:r>
              <a:rPr kumimoji="1" lang="ko-KR" altLang="en-US" sz="4400" dirty="0">
                <a:latin typeface="+mj-ea"/>
                <a:ea typeface="+mj-ea"/>
              </a:rPr>
              <a:t> 문제 정의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4CDB02-0315-BA42-03C2-523BC9FE3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01566"/>
              </p:ext>
            </p:extLst>
          </p:nvPr>
        </p:nvGraphicFramePr>
        <p:xfrm>
          <a:off x="900425" y="1634066"/>
          <a:ext cx="10391149" cy="76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638">
                  <a:extLst>
                    <a:ext uri="{9D8B030D-6E8A-4147-A177-3AD203B41FA5}">
                      <a16:colId xmlns:a16="http://schemas.microsoft.com/office/drawing/2014/main" val="1280838437"/>
                    </a:ext>
                  </a:extLst>
                </a:gridCol>
                <a:gridCol w="8513511">
                  <a:extLst>
                    <a:ext uri="{9D8B030D-6E8A-4147-A177-3AD203B41FA5}">
                      <a16:colId xmlns:a16="http://schemas.microsoft.com/office/drawing/2014/main" val="1939301076"/>
                    </a:ext>
                  </a:extLst>
                </a:gridCol>
              </a:tblGrid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Albert Einstein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C Programming,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선형대수학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이산수학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731683"/>
                  </a:ext>
                </a:extLst>
              </a:tr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Isaac Newton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C Programming,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반도체소자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전자장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067909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A67C537-432E-78B8-AD76-63B24686B8D6}"/>
              </a:ext>
            </a:extLst>
          </p:cNvPr>
          <p:cNvSpPr txBox="1"/>
          <p:nvPr/>
        </p:nvSpPr>
        <p:spPr>
          <a:xfrm>
            <a:off x="744937" y="2606022"/>
            <a:ext cx="15392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500" dirty="0"/>
              <a:t>요구조건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51878-8D85-623E-67AE-7187045B0427}"/>
              </a:ext>
            </a:extLst>
          </p:cNvPr>
          <p:cNvSpPr txBox="1"/>
          <p:nvPr/>
        </p:nvSpPr>
        <p:spPr>
          <a:xfrm>
            <a:off x="900425" y="4842801"/>
            <a:ext cx="1064472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(2)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위의 조건을 만족하면서 </a:t>
            </a:r>
            <a:r>
              <a:rPr kumimoji="1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시험기간을 최단으로 설정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해야 한다</a:t>
            </a: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kumimoji="1" lang="ko-Kore-KR" alt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4EC810-494E-6D7C-227E-C20BBC0BB5FB}"/>
              </a:ext>
            </a:extLst>
          </p:cNvPr>
          <p:cNvSpPr txBox="1"/>
          <p:nvPr/>
        </p:nvSpPr>
        <p:spPr>
          <a:xfrm>
            <a:off x="900424" y="3190032"/>
            <a:ext cx="971314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(1</a:t>
            </a:r>
            <a:r>
              <a:rPr kumimoji="1" lang="en-US" altLang="ko-KR" sz="2500" dirty="0">
                <a:solidFill>
                  <a:prstClr val="black"/>
                </a:solidFill>
                <a:latin typeface="Calibri"/>
                <a:ea typeface="맑은 고딕" panose="020B0503020000020004" pitchFamily="34" charset="-127"/>
              </a:rPr>
              <a:t>)</a:t>
            </a:r>
            <a:r>
              <a:rPr kumimoji="1" lang="ko-KR" altLang="en-US" sz="2500" dirty="0">
                <a:solidFill>
                  <a:prstClr val="black"/>
                </a:solidFill>
                <a:latin typeface="Calibri"/>
                <a:ea typeface="맑은 고딕" panose="020B0503020000020004" pitchFamily="34" charset="-127"/>
              </a:rPr>
              <a:t> 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각 </a:t>
            </a:r>
            <a:r>
              <a:rPr kumimoji="1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학생이 하루에 한 과목만 시험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을 치러야한다</a:t>
            </a: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2A729E-594E-F7D3-0246-D1DD3E5C5DA3}"/>
              </a:ext>
            </a:extLst>
          </p:cNvPr>
          <p:cNvSpPr txBox="1"/>
          <p:nvPr/>
        </p:nvSpPr>
        <p:spPr>
          <a:xfrm>
            <a:off x="1220375" y="3774042"/>
            <a:ext cx="9073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한 학생이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수강하는 과목들을 전부 다른 날에 배치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하면 해결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7DC407-7127-BA06-B50B-F70AD4432696}"/>
              </a:ext>
            </a:extLst>
          </p:cNvPr>
          <p:cNvSpPr txBox="1"/>
          <p:nvPr/>
        </p:nvSpPr>
        <p:spPr>
          <a:xfrm>
            <a:off x="1220372" y="5319855"/>
            <a:ext cx="9073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따라서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최적의 솔루션을 찾기 위해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과목들 간의 관계를 고려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해야 함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8FDC33-2E2D-C416-F0BD-F51A7E62B15D}"/>
              </a:ext>
            </a:extLst>
          </p:cNvPr>
          <p:cNvSpPr txBox="1"/>
          <p:nvPr/>
        </p:nvSpPr>
        <p:spPr>
          <a:xfrm>
            <a:off x="1220372" y="4174152"/>
            <a:ext cx="9073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000" noProof="0" dirty="0">
                <a:solidFill>
                  <a:prstClr val="black"/>
                </a:solidFill>
                <a:latin typeface="Calibri"/>
                <a:ea typeface="맑은 고딕" panose="020B0503020000020004" pitchFamily="34" charset="-127"/>
              </a:rPr>
              <a:t>위에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제시한 방식으로는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최단 시험기간을 보장할 수 없음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5012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4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28216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1.2</a:t>
            </a:r>
            <a:r>
              <a:rPr kumimoji="1" lang="ko-KR" altLang="en-US" sz="4400" dirty="0">
                <a:latin typeface="+mj-ea"/>
                <a:ea typeface="+mj-ea"/>
              </a:rPr>
              <a:t> 추상화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4CDB02-0315-BA42-03C2-523BC9FE395E}"/>
              </a:ext>
            </a:extLst>
          </p:cNvPr>
          <p:cNvGraphicFramePr>
            <a:graphicFrameLocks noGrp="1"/>
          </p:cNvGraphicFramePr>
          <p:nvPr/>
        </p:nvGraphicFramePr>
        <p:xfrm>
          <a:off x="900425" y="1634066"/>
          <a:ext cx="10391149" cy="76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638">
                  <a:extLst>
                    <a:ext uri="{9D8B030D-6E8A-4147-A177-3AD203B41FA5}">
                      <a16:colId xmlns:a16="http://schemas.microsoft.com/office/drawing/2014/main" val="1280838437"/>
                    </a:ext>
                  </a:extLst>
                </a:gridCol>
                <a:gridCol w="8513511">
                  <a:extLst>
                    <a:ext uri="{9D8B030D-6E8A-4147-A177-3AD203B41FA5}">
                      <a16:colId xmlns:a16="http://schemas.microsoft.com/office/drawing/2014/main" val="1939301076"/>
                    </a:ext>
                  </a:extLst>
                </a:gridCol>
              </a:tblGrid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Albert Einstein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(A), C Programming(B),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선형대수학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(C),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이산수학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(D)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731683"/>
                  </a:ext>
                </a:extLst>
              </a:tr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Isaac Newton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(A), C Programming(B),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반도체소자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(E),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전자장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(F)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0679096"/>
                  </a:ext>
                </a:extLst>
              </a:tr>
            </a:tbl>
          </a:graphicData>
        </a:graphic>
      </p:graphicFrame>
      <p:grpSp>
        <p:nvGrpSpPr>
          <p:cNvPr id="75" name="그룹 74">
            <a:extLst>
              <a:ext uri="{FF2B5EF4-FFF2-40B4-BE49-F238E27FC236}">
                <a16:creationId xmlns:a16="http://schemas.microsoft.com/office/drawing/2014/main" id="{8D94ABD1-D2B7-3606-EA3F-6046E7F92C19}"/>
              </a:ext>
            </a:extLst>
          </p:cNvPr>
          <p:cNvGrpSpPr/>
          <p:nvPr/>
        </p:nvGrpSpPr>
        <p:grpSpPr>
          <a:xfrm>
            <a:off x="900425" y="2709951"/>
            <a:ext cx="6532458" cy="3755264"/>
            <a:chOff x="6271710" y="3300904"/>
            <a:chExt cx="5470204" cy="282037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17BA6F8-3FC3-2B9E-1BD3-2CB5A199BF03}"/>
                </a:ext>
              </a:extLst>
            </p:cNvPr>
            <p:cNvSpPr/>
            <p:nvPr/>
          </p:nvSpPr>
          <p:spPr>
            <a:xfrm>
              <a:off x="9026124" y="4252915"/>
              <a:ext cx="1477553" cy="950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A5590A0-DA8A-4BAD-6BAC-C074A861AB9C}"/>
                </a:ext>
              </a:extLst>
            </p:cNvPr>
            <p:cNvSpPr/>
            <p:nvPr/>
          </p:nvSpPr>
          <p:spPr>
            <a:xfrm>
              <a:off x="10476899" y="3300904"/>
              <a:ext cx="1246387" cy="28198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40527F5-BB40-66D7-6EB7-412F94FE8FE8}"/>
                </a:ext>
              </a:extLst>
            </p:cNvPr>
            <p:cNvSpPr/>
            <p:nvPr/>
          </p:nvSpPr>
          <p:spPr>
            <a:xfrm>
              <a:off x="6271710" y="3301442"/>
              <a:ext cx="1246387" cy="28198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BDDD1AD-D105-6549-3C31-8A918638CFC8}"/>
                </a:ext>
              </a:extLst>
            </p:cNvPr>
            <p:cNvSpPr/>
            <p:nvPr/>
          </p:nvSpPr>
          <p:spPr>
            <a:xfrm>
              <a:off x="7518535" y="4254441"/>
              <a:ext cx="1477553" cy="950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D2E52C0-15D4-4E48-3E85-A7BDB6B8B282}"/>
                </a:ext>
              </a:extLst>
            </p:cNvPr>
            <p:cNvSpPr/>
            <p:nvPr/>
          </p:nvSpPr>
          <p:spPr>
            <a:xfrm>
              <a:off x="7532546" y="5670808"/>
              <a:ext cx="2918073" cy="4243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817F4DA-A899-2BE1-976D-7363EBE25E3F}"/>
                </a:ext>
              </a:extLst>
            </p:cNvPr>
            <p:cNvSpPr/>
            <p:nvPr/>
          </p:nvSpPr>
          <p:spPr>
            <a:xfrm>
              <a:off x="7518097" y="5216337"/>
              <a:ext cx="754331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88AFF83-C6B1-9AF2-00D1-41BA0BD02A13}"/>
                </a:ext>
              </a:extLst>
            </p:cNvPr>
            <p:cNvSpPr/>
            <p:nvPr/>
          </p:nvSpPr>
          <p:spPr>
            <a:xfrm>
              <a:off x="9663981" y="5205167"/>
              <a:ext cx="786639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FE8FA41-6DCC-A5DD-986A-4ED51C1BEA6E}"/>
                </a:ext>
              </a:extLst>
            </p:cNvPr>
            <p:cNvSpPr/>
            <p:nvPr/>
          </p:nvSpPr>
          <p:spPr>
            <a:xfrm>
              <a:off x="8287396" y="5216337"/>
              <a:ext cx="1360535" cy="4239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64DBDEC-F451-3A14-578D-5EC77B1FB164}"/>
                </a:ext>
              </a:extLst>
            </p:cNvPr>
            <p:cNvSpPr/>
            <p:nvPr/>
          </p:nvSpPr>
          <p:spPr>
            <a:xfrm>
              <a:off x="7507873" y="3301442"/>
              <a:ext cx="2958400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FA5FBB4-B7E4-921B-E136-23F49C8E2BC2}"/>
                </a:ext>
              </a:extLst>
            </p:cNvPr>
            <p:cNvSpPr/>
            <p:nvPr/>
          </p:nvSpPr>
          <p:spPr>
            <a:xfrm>
              <a:off x="7507873" y="3762694"/>
              <a:ext cx="754331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F2F0000-10E1-A582-AE12-DDFFBC63BC0D}"/>
                </a:ext>
              </a:extLst>
            </p:cNvPr>
            <p:cNvSpPr/>
            <p:nvPr/>
          </p:nvSpPr>
          <p:spPr>
            <a:xfrm>
              <a:off x="9669216" y="3764603"/>
              <a:ext cx="796617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ECE42D8-CB8A-DDAF-3A34-C097B8445701}"/>
                </a:ext>
              </a:extLst>
            </p:cNvPr>
            <p:cNvSpPr/>
            <p:nvPr/>
          </p:nvSpPr>
          <p:spPr>
            <a:xfrm>
              <a:off x="8277417" y="3800358"/>
              <a:ext cx="1370516" cy="4239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9E7543D-4C98-AA00-371C-F426FD1DEAFB}"/>
                </a:ext>
              </a:extLst>
            </p:cNvPr>
            <p:cNvSpPr/>
            <p:nvPr/>
          </p:nvSpPr>
          <p:spPr>
            <a:xfrm>
              <a:off x="6271710" y="3301442"/>
              <a:ext cx="5470204" cy="2782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632232C5-443A-377C-DB71-04F287B9D03D}"/>
                </a:ext>
              </a:extLst>
            </p:cNvPr>
            <p:cNvCxnSpPr>
              <a:cxnSpLocks/>
            </p:cNvCxnSpPr>
            <p:nvPr/>
          </p:nvCxnSpPr>
          <p:spPr>
            <a:xfrm>
              <a:off x="7507873" y="3301442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EB9C3504-C07C-2AB0-5DAE-2825D9C2FDC2}"/>
                </a:ext>
              </a:extLst>
            </p:cNvPr>
            <p:cNvCxnSpPr>
              <a:cxnSpLocks/>
            </p:cNvCxnSpPr>
            <p:nvPr/>
          </p:nvCxnSpPr>
          <p:spPr>
            <a:xfrm>
              <a:off x="7507873" y="5184736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55BAD828-F0F0-E8C6-F9C0-75D3AC1BB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466273" y="3301442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173AD3BE-51A5-3770-96B4-DF6B16703C81}"/>
                </a:ext>
              </a:extLst>
            </p:cNvPr>
            <p:cNvCxnSpPr>
              <a:cxnSpLocks/>
            </p:cNvCxnSpPr>
            <p:nvPr/>
          </p:nvCxnSpPr>
          <p:spPr>
            <a:xfrm>
              <a:off x="10466273" y="5184735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[R] 59">
              <a:extLst>
                <a:ext uri="{FF2B5EF4-FFF2-40B4-BE49-F238E27FC236}">
                  <a16:creationId xmlns:a16="http://schemas.microsoft.com/office/drawing/2014/main" id="{591CE3E7-FF88-E125-212F-2AD7E0810DE1}"/>
                </a:ext>
              </a:extLst>
            </p:cNvPr>
            <p:cNvCxnSpPr>
              <a:cxnSpLocks/>
            </p:cNvCxnSpPr>
            <p:nvPr/>
          </p:nvCxnSpPr>
          <p:spPr>
            <a:xfrm>
              <a:off x="9011746" y="4248196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F027B5B9-2DC9-2599-9F8E-E11F5A250A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7873" y="4243089"/>
              <a:ext cx="2958400" cy="51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61">
              <a:extLst>
                <a:ext uri="{FF2B5EF4-FFF2-40B4-BE49-F238E27FC236}">
                  <a16:creationId xmlns:a16="http://schemas.microsoft.com/office/drawing/2014/main" id="{BF32AFD6-17F7-1B36-EDD9-0D9E1D0191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7873" y="5194951"/>
              <a:ext cx="2958400" cy="102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E5D71FE-4610-B389-678D-9187C809178D}"/>
                </a:ext>
              </a:extLst>
            </p:cNvPr>
            <p:cNvSpPr txBox="1"/>
            <p:nvPr/>
          </p:nvSpPr>
          <p:spPr>
            <a:xfrm>
              <a:off x="7174216" y="4608612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A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3BC34A3-E18F-D6F9-6028-D617E66230CF}"/>
                </a:ext>
              </a:extLst>
            </p:cNvPr>
            <p:cNvSpPr txBox="1"/>
            <p:nvPr/>
          </p:nvSpPr>
          <p:spPr>
            <a:xfrm>
              <a:off x="10770275" y="4608612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B</a:t>
              </a:r>
              <a:endParaRPr kumimoji="1" lang="ko-Kore-KR" altLang="en-US" sz="2000" b="1" dirty="0"/>
            </a:p>
          </p:txBody>
        </p:sp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17F9BBA2-B84B-BB22-FBD5-2B6F36C86DD2}"/>
                </a:ext>
              </a:extLst>
            </p:cNvPr>
            <p:cNvCxnSpPr>
              <a:cxnSpLocks/>
            </p:cNvCxnSpPr>
            <p:nvPr/>
          </p:nvCxnSpPr>
          <p:spPr>
            <a:xfrm>
              <a:off x="8277417" y="5205167"/>
              <a:ext cx="0" cy="4478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[R] 65">
              <a:extLst>
                <a:ext uri="{FF2B5EF4-FFF2-40B4-BE49-F238E27FC236}">
                  <a16:creationId xmlns:a16="http://schemas.microsoft.com/office/drawing/2014/main" id="{C33D7432-B517-F369-A4CA-AF98A61B054C}"/>
                </a:ext>
              </a:extLst>
            </p:cNvPr>
            <p:cNvCxnSpPr>
              <a:cxnSpLocks/>
            </p:cNvCxnSpPr>
            <p:nvPr/>
          </p:nvCxnSpPr>
          <p:spPr>
            <a:xfrm>
              <a:off x="9654003" y="5184735"/>
              <a:ext cx="0" cy="4682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[R] 66">
              <a:extLst>
                <a:ext uri="{FF2B5EF4-FFF2-40B4-BE49-F238E27FC236}">
                  <a16:creationId xmlns:a16="http://schemas.microsoft.com/office/drawing/2014/main" id="{6D543F6A-0ADC-D738-E9E0-9077623927BA}"/>
                </a:ext>
              </a:extLst>
            </p:cNvPr>
            <p:cNvCxnSpPr>
              <a:cxnSpLocks/>
            </p:cNvCxnSpPr>
            <p:nvPr/>
          </p:nvCxnSpPr>
          <p:spPr>
            <a:xfrm>
              <a:off x="8277417" y="5653005"/>
              <a:ext cx="13765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67">
              <a:extLst>
                <a:ext uri="{FF2B5EF4-FFF2-40B4-BE49-F238E27FC236}">
                  <a16:creationId xmlns:a16="http://schemas.microsoft.com/office/drawing/2014/main" id="{D5C2EDAA-1CF2-329D-CDE6-FF648DE0280A}"/>
                </a:ext>
              </a:extLst>
            </p:cNvPr>
            <p:cNvCxnSpPr>
              <a:cxnSpLocks/>
            </p:cNvCxnSpPr>
            <p:nvPr/>
          </p:nvCxnSpPr>
          <p:spPr>
            <a:xfrm>
              <a:off x="8277417" y="3800358"/>
              <a:ext cx="0" cy="4478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[R] 68">
              <a:extLst>
                <a:ext uri="{FF2B5EF4-FFF2-40B4-BE49-F238E27FC236}">
                  <a16:creationId xmlns:a16="http://schemas.microsoft.com/office/drawing/2014/main" id="{3E4E507D-CC2F-D691-EFE9-A24311E1B8C7}"/>
                </a:ext>
              </a:extLst>
            </p:cNvPr>
            <p:cNvCxnSpPr>
              <a:cxnSpLocks/>
            </p:cNvCxnSpPr>
            <p:nvPr/>
          </p:nvCxnSpPr>
          <p:spPr>
            <a:xfrm>
              <a:off x="9654003" y="3779927"/>
              <a:ext cx="0" cy="4682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[R] 69">
              <a:extLst>
                <a:ext uri="{FF2B5EF4-FFF2-40B4-BE49-F238E27FC236}">
                  <a16:creationId xmlns:a16="http://schemas.microsoft.com/office/drawing/2014/main" id="{45E6DEE7-B19D-A528-CB41-1A6BE4D2C218}"/>
                </a:ext>
              </a:extLst>
            </p:cNvPr>
            <p:cNvCxnSpPr>
              <a:cxnSpLocks/>
            </p:cNvCxnSpPr>
            <p:nvPr/>
          </p:nvCxnSpPr>
          <p:spPr>
            <a:xfrm>
              <a:off x="8271347" y="3791279"/>
              <a:ext cx="13765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4152EC5-876A-83CB-4D8D-4E6D858FCF97}"/>
                </a:ext>
              </a:extLst>
            </p:cNvPr>
            <p:cNvSpPr txBox="1"/>
            <p:nvPr/>
          </p:nvSpPr>
          <p:spPr>
            <a:xfrm>
              <a:off x="8820889" y="3838949"/>
              <a:ext cx="309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E</a:t>
              </a:r>
              <a:endParaRPr kumimoji="1" lang="ko-Kore-KR" altLang="en-US" sz="2000" b="1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229D404-A218-0009-2592-C56820669C6C}"/>
                </a:ext>
              </a:extLst>
            </p:cNvPr>
            <p:cNvSpPr txBox="1"/>
            <p:nvPr/>
          </p:nvSpPr>
          <p:spPr>
            <a:xfrm>
              <a:off x="8842253" y="3362571"/>
              <a:ext cx="301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F</a:t>
              </a:r>
              <a:endParaRPr kumimoji="1" lang="ko-Kore-KR" altLang="en-US" sz="20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E81DF8B-98AF-5548-B960-A3BD291D0B59}"/>
                </a:ext>
              </a:extLst>
            </p:cNvPr>
            <p:cNvSpPr txBox="1"/>
            <p:nvPr/>
          </p:nvSpPr>
          <p:spPr>
            <a:xfrm>
              <a:off x="8872632" y="5237453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C</a:t>
              </a:r>
              <a:endParaRPr kumimoji="1" lang="ko-Kore-KR" altLang="en-US" sz="2000" b="1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15FE39-A471-DEA7-F7E6-19E567912577}"/>
                </a:ext>
              </a:extLst>
            </p:cNvPr>
            <p:cNvSpPr txBox="1"/>
            <p:nvPr/>
          </p:nvSpPr>
          <p:spPr>
            <a:xfrm>
              <a:off x="8872632" y="5685291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D</a:t>
              </a:r>
              <a:endParaRPr kumimoji="1" lang="ko-Kore-KR" altLang="en-US" sz="2000" b="1" dirty="0"/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F525F801-9D60-49AF-FFE0-6F3A363FDB6D}"/>
              </a:ext>
            </a:extLst>
          </p:cNvPr>
          <p:cNvGrpSpPr/>
          <p:nvPr/>
        </p:nvGrpSpPr>
        <p:grpSpPr>
          <a:xfrm>
            <a:off x="886966" y="2719014"/>
            <a:ext cx="6532435" cy="3687508"/>
            <a:chOff x="6183821" y="3223673"/>
            <a:chExt cx="5052292" cy="2784536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223EEDAB-8231-D6FE-068A-56963B5CA51D}"/>
                </a:ext>
              </a:extLst>
            </p:cNvPr>
            <p:cNvSpPr/>
            <p:nvPr/>
          </p:nvSpPr>
          <p:spPr>
            <a:xfrm>
              <a:off x="8727803" y="4163588"/>
              <a:ext cx="1364671" cy="93864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703BF277-E768-ED97-106F-4CD36C7AA163}"/>
                </a:ext>
              </a:extLst>
            </p:cNvPr>
            <p:cNvSpPr/>
            <p:nvPr/>
          </p:nvSpPr>
          <p:spPr>
            <a:xfrm>
              <a:off x="10067743" y="3223673"/>
              <a:ext cx="1151165" cy="278400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D8081A02-25F3-BAFA-5311-849EEF8A0F9B}"/>
                </a:ext>
              </a:extLst>
            </p:cNvPr>
            <p:cNvSpPr/>
            <p:nvPr/>
          </p:nvSpPr>
          <p:spPr>
            <a:xfrm>
              <a:off x="6183821" y="3224204"/>
              <a:ext cx="1151165" cy="278400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E9645C1E-237A-7CC3-0098-60BFE76C66A1}"/>
                </a:ext>
              </a:extLst>
            </p:cNvPr>
            <p:cNvSpPr/>
            <p:nvPr/>
          </p:nvSpPr>
          <p:spPr>
            <a:xfrm>
              <a:off x="7335392" y="4165095"/>
              <a:ext cx="1364671" cy="9386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B01B468-818A-B903-3FBE-695E21C4D78F}"/>
                </a:ext>
              </a:extLst>
            </p:cNvPr>
            <p:cNvSpPr/>
            <p:nvPr/>
          </p:nvSpPr>
          <p:spPr>
            <a:xfrm>
              <a:off x="7348332" y="5563466"/>
              <a:ext cx="2695138" cy="41896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706698A3-1979-2AD4-63AA-634272BC29E5}"/>
                </a:ext>
              </a:extLst>
            </p:cNvPr>
            <p:cNvSpPr/>
            <p:nvPr/>
          </p:nvSpPr>
          <p:spPr>
            <a:xfrm>
              <a:off x="7334986" y="5114769"/>
              <a:ext cx="696702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B90D3583-F944-500E-E94E-147F5797B63E}"/>
                </a:ext>
              </a:extLst>
            </p:cNvPr>
            <p:cNvSpPr/>
            <p:nvPr/>
          </p:nvSpPr>
          <p:spPr>
            <a:xfrm>
              <a:off x="9316930" y="5103741"/>
              <a:ext cx="726542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A796B129-6BCF-6118-96AF-8DEA50364130}"/>
                </a:ext>
              </a:extLst>
            </p:cNvPr>
            <p:cNvSpPr/>
            <p:nvPr/>
          </p:nvSpPr>
          <p:spPr>
            <a:xfrm>
              <a:off x="8045513" y="5114769"/>
              <a:ext cx="1256593" cy="41858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40C674AF-3158-C55C-3F85-BA7BDB3955ED}"/>
                </a:ext>
              </a:extLst>
            </p:cNvPr>
            <p:cNvSpPr/>
            <p:nvPr/>
          </p:nvSpPr>
          <p:spPr>
            <a:xfrm>
              <a:off x="7325544" y="3224204"/>
              <a:ext cx="2732385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37DC9606-0C19-60F9-970C-FD618A8AE47D}"/>
                </a:ext>
              </a:extLst>
            </p:cNvPr>
            <p:cNvSpPr/>
            <p:nvPr/>
          </p:nvSpPr>
          <p:spPr>
            <a:xfrm>
              <a:off x="7325544" y="3679595"/>
              <a:ext cx="696702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18C84548-6F90-8C6B-EDD8-C7D74446BA3C}"/>
                </a:ext>
              </a:extLst>
            </p:cNvPr>
            <p:cNvSpPr/>
            <p:nvPr/>
          </p:nvSpPr>
          <p:spPr>
            <a:xfrm>
              <a:off x="9321765" y="3681481"/>
              <a:ext cx="735758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59F6D8C2-90DC-88DC-89EB-5CBACCEE8EE3}"/>
                </a:ext>
              </a:extLst>
            </p:cNvPr>
            <p:cNvSpPr/>
            <p:nvPr/>
          </p:nvSpPr>
          <p:spPr>
            <a:xfrm>
              <a:off x="8036296" y="3716781"/>
              <a:ext cx="1265811" cy="41858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0562D5AB-C113-B543-790A-7D6722587138}"/>
                </a:ext>
              </a:extLst>
            </p:cNvPr>
            <p:cNvSpPr/>
            <p:nvPr/>
          </p:nvSpPr>
          <p:spPr>
            <a:xfrm>
              <a:off x="6183821" y="3224204"/>
              <a:ext cx="5052292" cy="27840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78" name="직선 연결선[R] 177">
              <a:extLst>
                <a:ext uri="{FF2B5EF4-FFF2-40B4-BE49-F238E27FC236}">
                  <a16:creationId xmlns:a16="http://schemas.microsoft.com/office/drawing/2014/main" id="{272EFE9A-FAE3-C9F3-5990-83C461B18A79}"/>
                </a:ext>
              </a:extLst>
            </p:cNvPr>
            <p:cNvCxnSpPr>
              <a:cxnSpLocks/>
            </p:cNvCxnSpPr>
            <p:nvPr/>
          </p:nvCxnSpPr>
          <p:spPr>
            <a:xfrm>
              <a:off x="7325544" y="3224204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[R] 178">
              <a:extLst>
                <a:ext uri="{FF2B5EF4-FFF2-40B4-BE49-F238E27FC236}">
                  <a16:creationId xmlns:a16="http://schemas.microsoft.com/office/drawing/2014/main" id="{BF587C60-710F-4618-B9B4-C3EA5E099C3D}"/>
                </a:ext>
              </a:extLst>
            </p:cNvPr>
            <p:cNvCxnSpPr>
              <a:cxnSpLocks/>
            </p:cNvCxnSpPr>
            <p:nvPr/>
          </p:nvCxnSpPr>
          <p:spPr>
            <a:xfrm>
              <a:off x="7325544" y="5083569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[R] 179">
              <a:extLst>
                <a:ext uri="{FF2B5EF4-FFF2-40B4-BE49-F238E27FC236}">
                  <a16:creationId xmlns:a16="http://schemas.microsoft.com/office/drawing/2014/main" id="{603B0F96-CF05-7AC0-019A-AF2790995723}"/>
                </a:ext>
              </a:extLst>
            </p:cNvPr>
            <p:cNvCxnSpPr>
              <a:cxnSpLocks/>
            </p:cNvCxnSpPr>
            <p:nvPr/>
          </p:nvCxnSpPr>
          <p:spPr>
            <a:xfrm>
              <a:off x="10057928" y="3224204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[R] 180">
              <a:extLst>
                <a:ext uri="{FF2B5EF4-FFF2-40B4-BE49-F238E27FC236}">
                  <a16:creationId xmlns:a16="http://schemas.microsoft.com/office/drawing/2014/main" id="{A71E74D7-7D6F-D2A1-B818-538F909F5C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57928" y="5083569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[R] 181">
              <a:extLst>
                <a:ext uri="{FF2B5EF4-FFF2-40B4-BE49-F238E27FC236}">
                  <a16:creationId xmlns:a16="http://schemas.microsoft.com/office/drawing/2014/main" id="{CEEA6944-55D3-31E5-18A6-B4DC1F81BC76}"/>
                </a:ext>
              </a:extLst>
            </p:cNvPr>
            <p:cNvCxnSpPr>
              <a:cxnSpLocks/>
            </p:cNvCxnSpPr>
            <p:nvPr/>
          </p:nvCxnSpPr>
          <p:spPr>
            <a:xfrm>
              <a:off x="8714524" y="4158929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[R] 182">
              <a:extLst>
                <a:ext uri="{FF2B5EF4-FFF2-40B4-BE49-F238E27FC236}">
                  <a16:creationId xmlns:a16="http://schemas.microsoft.com/office/drawing/2014/main" id="{AE83482F-9BE4-0525-65A7-89DC258556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5544" y="4153887"/>
              <a:ext cx="2732385" cy="50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[R] 183">
              <a:extLst>
                <a:ext uri="{FF2B5EF4-FFF2-40B4-BE49-F238E27FC236}">
                  <a16:creationId xmlns:a16="http://schemas.microsoft.com/office/drawing/2014/main" id="{D100B8ED-B4B2-B69A-71B1-75020EC3E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5544" y="5093655"/>
              <a:ext cx="2732385" cy="100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9ECD539-4A9A-7E51-1AD9-68E9CD728994}"/>
                </a:ext>
              </a:extLst>
            </p:cNvPr>
            <p:cNvSpPr txBox="1"/>
            <p:nvPr/>
          </p:nvSpPr>
          <p:spPr>
            <a:xfrm>
              <a:off x="7017378" y="4514766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A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B96EED3E-D54D-AAA4-4A10-0F7A534BB30C}"/>
                </a:ext>
              </a:extLst>
            </p:cNvPr>
            <p:cNvSpPr txBox="1"/>
            <p:nvPr/>
          </p:nvSpPr>
          <p:spPr>
            <a:xfrm>
              <a:off x="10338705" y="4514766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B</a:t>
              </a:r>
              <a:endParaRPr kumimoji="1" lang="ko-Kore-KR" altLang="en-US" sz="2000" b="1" dirty="0"/>
            </a:p>
          </p:txBody>
        </p:sp>
        <p:cxnSp>
          <p:nvCxnSpPr>
            <p:cNvPr id="187" name="직선 연결선[R] 186">
              <a:extLst>
                <a:ext uri="{FF2B5EF4-FFF2-40B4-BE49-F238E27FC236}">
                  <a16:creationId xmlns:a16="http://schemas.microsoft.com/office/drawing/2014/main" id="{9196172C-5E82-E7DD-C7C4-3AA9CD05FBD3}"/>
                </a:ext>
              </a:extLst>
            </p:cNvPr>
            <p:cNvCxnSpPr>
              <a:cxnSpLocks/>
            </p:cNvCxnSpPr>
            <p:nvPr/>
          </p:nvCxnSpPr>
          <p:spPr>
            <a:xfrm>
              <a:off x="8036296" y="5103741"/>
              <a:ext cx="0" cy="4421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9902AC64-0A9C-6614-F3D0-7E699D1AA1DF}"/>
                </a:ext>
              </a:extLst>
            </p:cNvPr>
            <p:cNvCxnSpPr>
              <a:cxnSpLocks/>
            </p:cNvCxnSpPr>
            <p:nvPr/>
          </p:nvCxnSpPr>
          <p:spPr>
            <a:xfrm>
              <a:off x="9307714" y="5083569"/>
              <a:ext cx="0" cy="462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8C55C893-8A4B-D060-2CE1-5BFBE65A19B3}"/>
                </a:ext>
              </a:extLst>
            </p:cNvPr>
            <p:cNvCxnSpPr>
              <a:cxnSpLocks/>
            </p:cNvCxnSpPr>
            <p:nvPr/>
          </p:nvCxnSpPr>
          <p:spPr>
            <a:xfrm>
              <a:off x="8036296" y="5545888"/>
              <a:ext cx="12714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[R] 189">
              <a:extLst>
                <a:ext uri="{FF2B5EF4-FFF2-40B4-BE49-F238E27FC236}">
                  <a16:creationId xmlns:a16="http://schemas.microsoft.com/office/drawing/2014/main" id="{AC859D6D-BDF0-628E-04F9-D9AD81B7C0D7}"/>
                </a:ext>
              </a:extLst>
            </p:cNvPr>
            <p:cNvCxnSpPr>
              <a:cxnSpLocks/>
            </p:cNvCxnSpPr>
            <p:nvPr/>
          </p:nvCxnSpPr>
          <p:spPr>
            <a:xfrm>
              <a:off x="8036296" y="3716781"/>
              <a:ext cx="0" cy="4421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60985CA8-9BA5-7A83-8499-E9A754384FCD}"/>
                </a:ext>
              </a:extLst>
            </p:cNvPr>
            <p:cNvCxnSpPr>
              <a:cxnSpLocks/>
            </p:cNvCxnSpPr>
            <p:nvPr/>
          </p:nvCxnSpPr>
          <p:spPr>
            <a:xfrm>
              <a:off x="9307714" y="3696610"/>
              <a:ext cx="0" cy="462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[R] 191">
              <a:extLst>
                <a:ext uri="{FF2B5EF4-FFF2-40B4-BE49-F238E27FC236}">
                  <a16:creationId xmlns:a16="http://schemas.microsoft.com/office/drawing/2014/main" id="{62D35F90-D572-29B2-7F06-3E1DDF82AB2F}"/>
                </a:ext>
              </a:extLst>
            </p:cNvPr>
            <p:cNvCxnSpPr>
              <a:cxnSpLocks/>
            </p:cNvCxnSpPr>
            <p:nvPr/>
          </p:nvCxnSpPr>
          <p:spPr>
            <a:xfrm>
              <a:off x="8030690" y="3707817"/>
              <a:ext cx="12714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18824E3-0860-7F2C-9EA1-218BD39DCBC1}"/>
                </a:ext>
              </a:extLst>
            </p:cNvPr>
            <p:cNvSpPr txBox="1"/>
            <p:nvPr/>
          </p:nvSpPr>
          <p:spPr>
            <a:xfrm>
              <a:off x="8538249" y="3722224"/>
              <a:ext cx="309700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E</a:t>
              </a:r>
              <a:endParaRPr kumimoji="1" lang="ko-Kore-KR" altLang="en-US" sz="2000" b="1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819DFC43-9393-0129-75FC-A24AE8F20822}"/>
                </a:ext>
              </a:extLst>
            </p:cNvPr>
            <p:cNvSpPr txBox="1"/>
            <p:nvPr/>
          </p:nvSpPr>
          <p:spPr>
            <a:xfrm>
              <a:off x="8557980" y="3284556"/>
              <a:ext cx="301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F</a:t>
              </a:r>
              <a:endParaRPr kumimoji="1" lang="ko-Kore-KR" altLang="en-US" sz="2000" b="1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4D3C34A-703E-B7D4-6637-90D1581A1521}"/>
                </a:ext>
              </a:extLst>
            </p:cNvPr>
            <p:cNvSpPr txBox="1"/>
            <p:nvPr/>
          </p:nvSpPr>
          <p:spPr>
            <a:xfrm>
              <a:off x="8586038" y="5135617"/>
              <a:ext cx="320922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C</a:t>
              </a:r>
              <a:endParaRPr kumimoji="1" lang="ko-Kore-KR" altLang="en-US" sz="2000" b="1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E74CDFD-92C6-B958-0132-9FB084875083}"/>
                </a:ext>
              </a:extLst>
            </p:cNvPr>
            <p:cNvSpPr txBox="1"/>
            <p:nvPr/>
          </p:nvSpPr>
          <p:spPr>
            <a:xfrm>
              <a:off x="8586038" y="5577764"/>
              <a:ext cx="346570" cy="400110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D</a:t>
              </a:r>
              <a:endParaRPr kumimoji="1" lang="ko-Kore-KR" altLang="en-US" sz="2000" b="1" dirty="0"/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0FD90492-2EF9-5B11-A981-62A38117C9E8}"/>
              </a:ext>
            </a:extLst>
          </p:cNvPr>
          <p:cNvSpPr txBox="1"/>
          <p:nvPr/>
        </p:nvSpPr>
        <p:spPr>
          <a:xfrm>
            <a:off x="7419401" y="2808808"/>
            <a:ext cx="4485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같은</a:t>
            </a:r>
            <a:r>
              <a:rPr kumimoji="1" lang="ko-KR" altLang="en-US" dirty="0"/>
              <a:t> 날짜에 시행할 수 없는 과목들 끼리 </a:t>
            </a:r>
            <a:endParaRPr kumimoji="1" lang="en-US" altLang="ko-KR" dirty="0"/>
          </a:p>
          <a:p>
            <a:r>
              <a:rPr kumimoji="1" lang="ko-KR" altLang="en-US" dirty="0"/>
              <a:t>    면을 공유하도록 블록을 배치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D62DD35-0DE9-7AFD-D976-42B383FD0D56}"/>
              </a:ext>
            </a:extLst>
          </p:cNvPr>
          <p:cNvSpPr txBox="1"/>
          <p:nvPr/>
        </p:nvSpPr>
        <p:spPr>
          <a:xfrm>
            <a:off x="7445572" y="3770684"/>
            <a:ext cx="484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면을</a:t>
            </a:r>
            <a:r>
              <a:rPr kumimoji="1" lang="ko-KR" altLang="en-US" dirty="0"/>
              <a:t> 공유하는 블록끼리 다른 색상을 갖도록</a:t>
            </a:r>
            <a:endParaRPr kumimoji="1" lang="en-US" altLang="ko-KR" dirty="0"/>
          </a:p>
          <a:p>
            <a:r>
              <a:rPr kumimoji="1" lang="ko-KR" altLang="en-US" dirty="0"/>
              <a:t>     도형을 칠하면 정답을 구할 수 있음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6653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/>
      <p:bldP spid="1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5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2682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2.1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Graph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219B923-3B39-2D3B-5A00-779F9AA9769C}"/>
              </a:ext>
            </a:extLst>
          </p:cNvPr>
          <p:cNvGrpSpPr/>
          <p:nvPr/>
        </p:nvGrpSpPr>
        <p:grpSpPr>
          <a:xfrm>
            <a:off x="269924" y="2518660"/>
            <a:ext cx="3898315" cy="2833233"/>
            <a:chOff x="3215604" y="340777"/>
            <a:chExt cx="5782562" cy="386110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83BCEB2-66B2-E1D9-51CA-DFB5B9297569}"/>
                </a:ext>
              </a:extLst>
            </p:cNvPr>
            <p:cNvGrpSpPr/>
            <p:nvPr/>
          </p:nvGrpSpPr>
          <p:grpSpPr>
            <a:xfrm>
              <a:off x="5736771" y="1665514"/>
              <a:ext cx="718458" cy="685800"/>
              <a:chOff x="5736771" y="1665514"/>
              <a:chExt cx="718458" cy="685800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6633D48D-017D-C8E2-7F55-61F1C3AFF868}"/>
                  </a:ext>
                </a:extLst>
              </p:cNvPr>
              <p:cNvSpPr/>
              <p:nvPr/>
            </p:nvSpPr>
            <p:spPr>
              <a:xfrm>
                <a:off x="5736771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517A9F0-69AF-7A2D-30F9-DE5D0D824BBE}"/>
                  </a:ext>
                </a:extLst>
              </p:cNvPr>
              <p:cNvSpPr txBox="1"/>
              <p:nvPr/>
            </p:nvSpPr>
            <p:spPr>
              <a:xfrm>
                <a:off x="5948027" y="181830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A</a:t>
                </a:r>
                <a:endParaRPr kumimoji="1" lang="ko-Kore-KR" altLang="en-US" dirty="0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5EB1140-27A2-462E-EC1C-07AAFAF848B4}"/>
                </a:ext>
              </a:extLst>
            </p:cNvPr>
            <p:cNvGrpSpPr/>
            <p:nvPr/>
          </p:nvGrpSpPr>
          <p:grpSpPr>
            <a:xfrm>
              <a:off x="5736771" y="3516085"/>
              <a:ext cx="718458" cy="685800"/>
              <a:chOff x="5736771" y="3516085"/>
              <a:chExt cx="718458" cy="685800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DDB36859-62DA-07BB-FDC5-74483BF49F30}"/>
                  </a:ext>
                </a:extLst>
              </p:cNvPr>
              <p:cNvSpPr/>
              <p:nvPr/>
            </p:nvSpPr>
            <p:spPr>
              <a:xfrm>
                <a:off x="5736771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5D4214A-25F5-F098-D91F-67AAB95BD3E5}"/>
                  </a:ext>
                </a:extLst>
              </p:cNvPr>
              <p:cNvSpPr txBox="1"/>
              <p:nvPr/>
            </p:nvSpPr>
            <p:spPr>
              <a:xfrm>
                <a:off x="5941150" y="3674319"/>
                <a:ext cx="30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B</a:t>
                </a:r>
                <a:endParaRPr kumimoji="1" lang="ko-Kore-KR" altLang="en-US" dirty="0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F812BEE-1ADE-F84B-0401-EF87ED4D05C7}"/>
                </a:ext>
              </a:extLst>
            </p:cNvPr>
            <p:cNvGrpSpPr/>
            <p:nvPr/>
          </p:nvGrpSpPr>
          <p:grpSpPr>
            <a:xfrm>
              <a:off x="8033657" y="1665514"/>
              <a:ext cx="718458" cy="685800"/>
              <a:chOff x="8033657" y="1665514"/>
              <a:chExt cx="718458" cy="685800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478A44A-2648-3CA6-5531-FDC24C4AC274}"/>
                  </a:ext>
                </a:extLst>
              </p:cNvPr>
              <p:cNvSpPr/>
              <p:nvPr/>
            </p:nvSpPr>
            <p:spPr>
              <a:xfrm>
                <a:off x="8033657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F3E5852-26E6-9A1C-060F-107607EA5F77}"/>
                  </a:ext>
                </a:extLst>
              </p:cNvPr>
              <p:cNvSpPr txBox="1"/>
              <p:nvPr/>
            </p:nvSpPr>
            <p:spPr>
              <a:xfrm>
                <a:off x="8238837" y="181830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8934D62-A174-B0BE-FB22-2408AE96D65C}"/>
                </a:ext>
              </a:extLst>
            </p:cNvPr>
            <p:cNvGrpSpPr/>
            <p:nvPr/>
          </p:nvGrpSpPr>
          <p:grpSpPr>
            <a:xfrm>
              <a:off x="8033657" y="3516085"/>
              <a:ext cx="718458" cy="685800"/>
              <a:chOff x="8033657" y="3516085"/>
              <a:chExt cx="718458" cy="685800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94C3C4FF-8B98-320C-E10E-3791C07B62A0}"/>
                  </a:ext>
                </a:extLst>
              </p:cNvPr>
              <p:cNvSpPr/>
              <p:nvPr/>
            </p:nvSpPr>
            <p:spPr>
              <a:xfrm>
                <a:off x="8033657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C441F1-D249-E0C4-DA6B-A178E24E1533}"/>
                  </a:ext>
                </a:extLst>
              </p:cNvPr>
              <p:cNvSpPr txBox="1"/>
              <p:nvPr/>
            </p:nvSpPr>
            <p:spPr>
              <a:xfrm>
                <a:off x="8229219" y="367431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46B29B3-85B8-7FD1-35A8-E54B2768C8D1}"/>
                </a:ext>
              </a:extLst>
            </p:cNvPr>
            <p:cNvGrpSpPr/>
            <p:nvPr/>
          </p:nvGrpSpPr>
          <p:grpSpPr>
            <a:xfrm>
              <a:off x="3439885" y="1665514"/>
              <a:ext cx="718458" cy="685800"/>
              <a:chOff x="3439885" y="1665514"/>
              <a:chExt cx="718458" cy="685800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F701F74D-4761-0DC1-9F26-1FC85E670C63}"/>
                  </a:ext>
                </a:extLst>
              </p:cNvPr>
              <p:cNvSpPr/>
              <p:nvPr/>
            </p:nvSpPr>
            <p:spPr>
              <a:xfrm>
                <a:off x="3439885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6A8184-7082-C8CF-36A8-EE343FD1AF2A}"/>
                  </a:ext>
                </a:extLst>
              </p:cNvPr>
              <p:cNvSpPr txBox="1"/>
              <p:nvPr/>
            </p:nvSpPr>
            <p:spPr>
              <a:xfrm>
                <a:off x="3650676" y="1818305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8F7AA06-6B0B-E824-0026-F4CEFF7E2355}"/>
                </a:ext>
              </a:extLst>
            </p:cNvPr>
            <p:cNvGrpSpPr/>
            <p:nvPr/>
          </p:nvGrpSpPr>
          <p:grpSpPr>
            <a:xfrm>
              <a:off x="3439885" y="3516085"/>
              <a:ext cx="718458" cy="685800"/>
              <a:chOff x="3439885" y="3516085"/>
              <a:chExt cx="718458" cy="685800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EC8FBCED-22DD-1CCF-755C-F07347D1EEC6}"/>
                  </a:ext>
                </a:extLst>
              </p:cNvPr>
              <p:cNvSpPr/>
              <p:nvPr/>
            </p:nvSpPr>
            <p:spPr>
              <a:xfrm>
                <a:off x="3439885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DC34D3-A188-AFD4-E706-6D1041DF8053}"/>
                  </a:ext>
                </a:extLst>
              </p:cNvPr>
              <p:cNvSpPr txBox="1"/>
              <p:nvPr/>
            </p:nvSpPr>
            <p:spPr>
              <a:xfrm>
                <a:off x="3657088" y="367431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F</a:t>
                </a:r>
                <a:endParaRPr kumimoji="1" lang="ko-Kore-KR" altLang="en-US" dirty="0"/>
              </a:p>
            </p:txBody>
          </p:sp>
        </p:grpSp>
        <p:cxnSp>
          <p:nvCxnSpPr>
            <p:cNvPr id="14" name="직선 연결선[R] 13">
              <a:extLst>
                <a:ext uri="{FF2B5EF4-FFF2-40B4-BE49-F238E27FC236}">
                  <a16:creationId xmlns:a16="http://schemas.microsoft.com/office/drawing/2014/main" id="{432A6317-7984-0132-CABC-6DB7A0438143}"/>
                </a:ext>
              </a:extLst>
            </p:cNvPr>
            <p:cNvCxnSpPr>
              <a:cxnSpLocks/>
              <a:stCxn id="31" idx="6"/>
              <a:endCxn id="39" idx="2"/>
            </p:cNvCxnSpPr>
            <p:nvPr/>
          </p:nvCxnSpPr>
          <p:spPr>
            <a:xfrm>
              <a:off x="4158343" y="2008414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D887B9BA-6BD1-2121-E771-8CC77DC5229B}"/>
                </a:ext>
              </a:extLst>
            </p:cNvPr>
            <p:cNvCxnSpPr>
              <a:cxnSpLocks/>
            </p:cNvCxnSpPr>
            <p:nvPr/>
          </p:nvCxnSpPr>
          <p:spPr>
            <a:xfrm>
              <a:off x="6455229" y="2002971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C154B916-1FB1-DDBF-7E69-E4563B983CA9}"/>
                </a:ext>
              </a:extLst>
            </p:cNvPr>
            <p:cNvCxnSpPr>
              <a:cxnSpLocks/>
            </p:cNvCxnSpPr>
            <p:nvPr/>
          </p:nvCxnSpPr>
          <p:spPr>
            <a:xfrm>
              <a:off x="4158343" y="3858985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C02CE40B-9B5D-D126-9B4F-B503FFAE08EC}"/>
                </a:ext>
              </a:extLst>
            </p:cNvPr>
            <p:cNvCxnSpPr>
              <a:cxnSpLocks/>
            </p:cNvCxnSpPr>
            <p:nvPr/>
          </p:nvCxnSpPr>
          <p:spPr>
            <a:xfrm>
              <a:off x="6455229" y="3853542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347B5DFF-CCCA-8C7E-6802-CECD0248D5EB}"/>
                </a:ext>
              </a:extLst>
            </p:cNvPr>
            <p:cNvCxnSpPr>
              <a:cxnSpLocks/>
              <a:stCxn id="31" idx="4"/>
              <a:endCxn id="29" idx="0"/>
            </p:cNvCxnSpPr>
            <p:nvPr/>
          </p:nvCxnSpPr>
          <p:spPr>
            <a:xfrm>
              <a:off x="3799114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D1BACAF8-9974-B0E4-D16A-50578C60464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A484B6A5-63A9-B2F8-A5E7-A78BD8DBCDFA}"/>
                </a:ext>
              </a:extLst>
            </p:cNvPr>
            <p:cNvCxnSpPr>
              <a:cxnSpLocks/>
            </p:cNvCxnSpPr>
            <p:nvPr/>
          </p:nvCxnSpPr>
          <p:spPr>
            <a:xfrm>
              <a:off x="8392886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A885458A-2BDC-9249-8465-CC43F201F279}"/>
                </a:ext>
              </a:extLst>
            </p:cNvPr>
            <p:cNvCxnSpPr>
              <a:cxnSpLocks/>
              <a:stCxn id="31" idx="5"/>
              <a:endCxn id="37" idx="1"/>
            </p:cNvCxnSpPr>
            <p:nvPr/>
          </p:nvCxnSpPr>
          <p:spPr>
            <a:xfrm>
              <a:off x="4053127" y="2250881"/>
              <a:ext cx="1788860" cy="13656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11664A55-A368-7A42-4742-C924B1B2EE28}"/>
                </a:ext>
              </a:extLst>
            </p:cNvPr>
            <p:cNvCxnSpPr>
              <a:cxnSpLocks/>
              <a:stCxn id="35" idx="3"/>
              <a:endCxn id="37" idx="7"/>
            </p:cNvCxnSpPr>
            <p:nvPr/>
          </p:nvCxnSpPr>
          <p:spPr>
            <a:xfrm flipH="1">
              <a:off x="6350013" y="2250881"/>
              <a:ext cx="1788860" cy="13656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DB1BCADC-161B-E4FA-25AC-57B0F6B19590}"/>
                </a:ext>
              </a:extLst>
            </p:cNvPr>
            <p:cNvSpPr/>
            <p:nvPr/>
          </p:nvSpPr>
          <p:spPr>
            <a:xfrm>
              <a:off x="3215604" y="340777"/>
              <a:ext cx="2605333" cy="3372579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자유형 27">
              <a:extLst>
                <a:ext uri="{FF2B5EF4-FFF2-40B4-BE49-F238E27FC236}">
                  <a16:creationId xmlns:a16="http://schemas.microsoft.com/office/drawing/2014/main" id="{7DD6E4B8-6FE1-AB58-8916-9A049343AE2F}"/>
                </a:ext>
              </a:extLst>
            </p:cNvPr>
            <p:cNvSpPr/>
            <p:nvPr/>
          </p:nvSpPr>
          <p:spPr>
            <a:xfrm flipH="1">
              <a:off x="6392833" y="362451"/>
              <a:ext cx="2605333" cy="3372579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0F4BCD4C-19A8-CD6E-470F-7913D968C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924709"/>
              </p:ext>
            </p:extLst>
          </p:nvPr>
        </p:nvGraphicFramePr>
        <p:xfrm>
          <a:off x="4539592" y="2382866"/>
          <a:ext cx="2988622" cy="2981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946">
                  <a:extLst>
                    <a:ext uri="{9D8B030D-6E8A-4147-A177-3AD203B41FA5}">
                      <a16:colId xmlns:a16="http://schemas.microsoft.com/office/drawing/2014/main" val="1609438017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3724443422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217685483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69858904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833564386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45265450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4141580819"/>
                    </a:ext>
                  </a:extLst>
                </a:gridCol>
              </a:tblGrid>
              <a:tr h="425999"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84715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32716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786983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98301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88991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74009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0314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B626EFB8-0873-0A3D-520E-B9B0ED21B719}"/>
              </a:ext>
            </a:extLst>
          </p:cNvPr>
          <p:cNvSpPr txBox="1"/>
          <p:nvPr/>
        </p:nvSpPr>
        <p:spPr>
          <a:xfrm>
            <a:off x="7636484" y="3195953"/>
            <a:ext cx="376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R" altLang="en-US" dirty="0"/>
              <a:t>그래프의 연결상태는 좌측의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204A95-3B08-1A7B-659B-A3E60C36950D}"/>
              </a:ext>
            </a:extLst>
          </p:cNvPr>
          <p:cNvSpPr txBox="1"/>
          <p:nvPr/>
        </p:nvSpPr>
        <p:spPr>
          <a:xfrm>
            <a:off x="7636484" y="4014798"/>
            <a:ext cx="3889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간선으로</a:t>
            </a:r>
            <a:r>
              <a:rPr kumimoji="1" lang="ko-KR" altLang="en-US" dirty="0"/>
              <a:t> </a:t>
            </a:r>
            <a:r>
              <a:rPr kumimoji="1" lang="ko-Kore-KR" altLang="en-US" b="1" dirty="0"/>
              <a:t>연결된</a:t>
            </a:r>
            <a:r>
              <a:rPr kumimoji="1" lang="ko-KR" altLang="en-US" b="1" dirty="0"/>
              <a:t> 부분은 </a:t>
            </a:r>
            <a:r>
              <a:rPr kumimoji="1" lang="en-US" altLang="ko-KR" b="1" dirty="0"/>
              <a:t>1</a:t>
            </a:r>
          </a:p>
          <a:p>
            <a:r>
              <a:rPr kumimoji="1" lang="ko-KR" altLang="en-US" b="1" dirty="0"/>
              <a:t>     연결되지 않은 부분은 </a:t>
            </a:r>
            <a:r>
              <a:rPr kumimoji="1" lang="en-US" altLang="ko-KR" b="1" dirty="0"/>
              <a:t>0</a:t>
            </a:r>
            <a:r>
              <a:rPr kumimoji="1" lang="ko-KR" altLang="en-US" b="1" dirty="0"/>
              <a:t>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표현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690ADBA-D153-287E-08DF-416BC65074FF}"/>
              </a:ext>
            </a:extLst>
          </p:cNvPr>
          <p:cNvSpPr txBox="1"/>
          <p:nvPr/>
        </p:nvSpPr>
        <p:spPr>
          <a:xfrm>
            <a:off x="7636484" y="4833643"/>
            <a:ext cx="4557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R" altLang="en-US" b="1" dirty="0"/>
              <a:t>방향성을 갖지 않는 그래프</a:t>
            </a:r>
            <a:r>
              <a:rPr kumimoji="1" lang="ko-KR" altLang="en-US" dirty="0"/>
              <a:t>는 인접행렬로</a:t>
            </a:r>
            <a:endParaRPr kumimoji="1" lang="en-US" altLang="ko-KR" dirty="0"/>
          </a:p>
          <a:p>
            <a:r>
              <a:rPr kumimoji="1" lang="ko-KR" altLang="en-US" dirty="0"/>
              <a:t>     표현하면 </a:t>
            </a:r>
            <a:r>
              <a:rPr kumimoji="1" lang="ko-KR" altLang="en-US" b="1" dirty="0"/>
              <a:t>대칭의 형태</a:t>
            </a:r>
            <a:r>
              <a:rPr kumimoji="1" lang="ko-KR" altLang="en-US" dirty="0"/>
              <a:t>로 나타남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C53E3EB-81B0-82EA-098D-7F8B95525489}"/>
              </a:ext>
            </a:extLst>
          </p:cNvPr>
          <p:cNvSpPr txBox="1"/>
          <p:nvPr/>
        </p:nvSpPr>
        <p:spPr>
          <a:xfrm>
            <a:off x="4634032" y="2049387"/>
            <a:ext cx="279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Adjacent Matrix (</a:t>
            </a:r>
            <a:r>
              <a:rPr kumimoji="1" lang="ko-Kore-KR" altLang="en-US" dirty="0"/>
              <a:t>인접행렬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104568-18C9-0D14-744E-01F840311AFB}"/>
              </a:ext>
            </a:extLst>
          </p:cNvPr>
          <p:cNvSpPr txBox="1"/>
          <p:nvPr/>
        </p:nvSpPr>
        <p:spPr>
          <a:xfrm>
            <a:off x="7636484" y="2382866"/>
            <a:ext cx="4610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연결되어</a:t>
            </a:r>
            <a:r>
              <a:rPr kumimoji="1" lang="ko-KR" altLang="en-US" dirty="0"/>
              <a:t> 있는 </a:t>
            </a:r>
            <a:r>
              <a:rPr kumimoji="1" lang="ko-KR" altLang="en-US" b="1" dirty="0"/>
              <a:t>객체 간의 관계</a:t>
            </a:r>
            <a:r>
              <a:rPr kumimoji="1" lang="ko-KR" altLang="en-US" dirty="0"/>
              <a:t>를 표현하는</a:t>
            </a:r>
            <a:endParaRPr kumimoji="1" lang="en-US" altLang="ko-KR" dirty="0"/>
          </a:p>
          <a:p>
            <a:r>
              <a:rPr kumimoji="1" lang="ko-KR" altLang="en-US" dirty="0"/>
              <a:t>     자료구조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57867B6F-CEFC-3D89-2235-6A75911D75FC}"/>
              </a:ext>
            </a:extLst>
          </p:cNvPr>
          <p:cNvCxnSpPr/>
          <p:nvPr/>
        </p:nvCxnSpPr>
        <p:spPr>
          <a:xfrm>
            <a:off x="4381995" y="2196935"/>
            <a:ext cx="3254489" cy="328303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ED02E98-5C04-031A-4865-739A33376651}"/>
              </a:ext>
            </a:extLst>
          </p:cNvPr>
          <p:cNvGrpSpPr/>
          <p:nvPr/>
        </p:nvGrpSpPr>
        <p:grpSpPr>
          <a:xfrm>
            <a:off x="270000" y="2520000"/>
            <a:ext cx="3898315" cy="2833233"/>
            <a:chOff x="-3630524" y="-3663011"/>
            <a:chExt cx="3898315" cy="283323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4DCB5B7-CF6E-D244-4920-E9CAE1CBF191}"/>
                </a:ext>
              </a:extLst>
            </p:cNvPr>
            <p:cNvGrpSpPr/>
            <p:nvPr/>
          </p:nvGrpSpPr>
          <p:grpSpPr>
            <a:xfrm>
              <a:off x="-1930879" y="-2690935"/>
              <a:ext cx="484349" cy="503232"/>
              <a:chOff x="5736771" y="1665514"/>
              <a:chExt cx="718458" cy="685800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D76FCEDB-10B8-E099-00C9-FE9579380410}"/>
                  </a:ext>
                </a:extLst>
              </p:cNvPr>
              <p:cNvSpPr/>
              <p:nvPr/>
            </p:nvSpPr>
            <p:spPr>
              <a:xfrm>
                <a:off x="5736771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0323C82-E694-D27B-E4DF-3A3ED77F8DEB}"/>
                  </a:ext>
                </a:extLst>
              </p:cNvPr>
              <p:cNvSpPr txBox="1"/>
              <p:nvPr/>
            </p:nvSpPr>
            <p:spPr>
              <a:xfrm>
                <a:off x="5948027" y="181830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A</a:t>
                </a:r>
                <a:endParaRPr kumimoji="1" lang="ko-Kore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E877488-6780-E08A-4560-64B497F2381C}"/>
                </a:ext>
              </a:extLst>
            </p:cNvPr>
            <p:cNvGrpSpPr/>
            <p:nvPr/>
          </p:nvGrpSpPr>
          <p:grpSpPr>
            <a:xfrm>
              <a:off x="-1930879" y="-1333010"/>
              <a:ext cx="484349" cy="503232"/>
              <a:chOff x="5736771" y="3516085"/>
              <a:chExt cx="718458" cy="685800"/>
            </a:xfrm>
          </p:grpSpPr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5A12FCF3-D2BE-BD1A-0342-4CC0DBCD73F7}"/>
                  </a:ext>
                </a:extLst>
              </p:cNvPr>
              <p:cNvSpPr/>
              <p:nvPr/>
            </p:nvSpPr>
            <p:spPr>
              <a:xfrm>
                <a:off x="5736771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BC81486-4254-6002-68D6-B06EAE353DA5}"/>
                  </a:ext>
                </a:extLst>
              </p:cNvPr>
              <p:cNvSpPr txBox="1"/>
              <p:nvPr/>
            </p:nvSpPr>
            <p:spPr>
              <a:xfrm>
                <a:off x="5941150" y="3674319"/>
                <a:ext cx="30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B</a:t>
                </a:r>
                <a:endParaRPr kumimoji="1" lang="ko-Kore-KR" altLang="en-US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07F543C-9508-D9E3-B571-F361B665135A}"/>
                </a:ext>
              </a:extLst>
            </p:cNvPr>
            <p:cNvGrpSpPr/>
            <p:nvPr/>
          </p:nvGrpSpPr>
          <p:grpSpPr>
            <a:xfrm>
              <a:off x="-382433" y="-2690935"/>
              <a:ext cx="484349" cy="503232"/>
              <a:chOff x="8033657" y="1665514"/>
              <a:chExt cx="718458" cy="685800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DDF8C06-42DE-96E9-7E48-F09A20063174}"/>
                  </a:ext>
                </a:extLst>
              </p:cNvPr>
              <p:cNvSpPr/>
              <p:nvPr/>
            </p:nvSpPr>
            <p:spPr>
              <a:xfrm>
                <a:off x="8033657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4172172-881C-A160-6021-48B584C00CDD}"/>
                  </a:ext>
                </a:extLst>
              </p:cNvPr>
              <p:cNvSpPr txBox="1"/>
              <p:nvPr/>
            </p:nvSpPr>
            <p:spPr>
              <a:xfrm>
                <a:off x="8238837" y="181830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660040B-243A-27AC-CEB9-B67005D786E3}"/>
                </a:ext>
              </a:extLst>
            </p:cNvPr>
            <p:cNvGrpSpPr/>
            <p:nvPr/>
          </p:nvGrpSpPr>
          <p:grpSpPr>
            <a:xfrm>
              <a:off x="-382433" y="-1333010"/>
              <a:ext cx="484349" cy="503232"/>
              <a:chOff x="8033657" y="3516085"/>
              <a:chExt cx="718458" cy="685800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C7D21D0E-9D50-DC3F-4FB4-D453628511DC}"/>
                  </a:ext>
                </a:extLst>
              </p:cNvPr>
              <p:cNvSpPr/>
              <p:nvPr/>
            </p:nvSpPr>
            <p:spPr>
              <a:xfrm>
                <a:off x="8033657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835E853-75A1-AACC-AAD9-92FC2252C042}"/>
                  </a:ext>
                </a:extLst>
              </p:cNvPr>
              <p:cNvSpPr txBox="1"/>
              <p:nvPr/>
            </p:nvSpPr>
            <p:spPr>
              <a:xfrm>
                <a:off x="8229219" y="3674319"/>
                <a:ext cx="327333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A2B06BA0-5020-E77E-DBA4-725A0013C19C}"/>
                </a:ext>
              </a:extLst>
            </p:cNvPr>
            <p:cNvGrpSpPr/>
            <p:nvPr/>
          </p:nvGrpSpPr>
          <p:grpSpPr>
            <a:xfrm>
              <a:off x="-3479325" y="-2690935"/>
              <a:ext cx="484349" cy="503232"/>
              <a:chOff x="3439885" y="1665514"/>
              <a:chExt cx="718458" cy="685800"/>
            </a:xfrm>
          </p:grpSpPr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5CB4437A-3F79-3EC1-29DB-FD677E2C35B4}"/>
                  </a:ext>
                </a:extLst>
              </p:cNvPr>
              <p:cNvSpPr/>
              <p:nvPr/>
            </p:nvSpPr>
            <p:spPr>
              <a:xfrm>
                <a:off x="3439885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12EDEE8-4605-172B-2E7A-C13D767AD36D}"/>
                  </a:ext>
                </a:extLst>
              </p:cNvPr>
              <p:cNvSpPr txBox="1"/>
              <p:nvPr/>
            </p:nvSpPr>
            <p:spPr>
              <a:xfrm>
                <a:off x="3650676" y="1818305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6B72DA4-CEE6-B719-731D-442B42578FD9}"/>
                </a:ext>
              </a:extLst>
            </p:cNvPr>
            <p:cNvGrpSpPr/>
            <p:nvPr/>
          </p:nvGrpSpPr>
          <p:grpSpPr>
            <a:xfrm>
              <a:off x="-3479325" y="-1333010"/>
              <a:ext cx="484349" cy="503232"/>
              <a:chOff x="3439885" y="3516085"/>
              <a:chExt cx="718458" cy="685800"/>
            </a:xfrm>
          </p:grpSpPr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0960CFD4-9DE5-3D62-C0E7-200584D7048A}"/>
                  </a:ext>
                </a:extLst>
              </p:cNvPr>
              <p:cNvSpPr/>
              <p:nvPr/>
            </p:nvSpPr>
            <p:spPr>
              <a:xfrm>
                <a:off x="3439885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6AF20B7-36BD-F841-D2D5-C55206D45DB4}"/>
                  </a:ext>
                </a:extLst>
              </p:cNvPr>
              <p:cNvSpPr txBox="1"/>
              <p:nvPr/>
            </p:nvSpPr>
            <p:spPr>
              <a:xfrm>
                <a:off x="3657088" y="367431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F</a:t>
                </a:r>
                <a:endParaRPr kumimoji="1" lang="ko-Kore-KR" altLang="en-US" dirty="0"/>
              </a:p>
            </p:txBody>
          </p:sp>
        </p:grp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D37B3763-BB8A-BAC6-69EC-90B833EA1A40}"/>
                </a:ext>
              </a:extLst>
            </p:cNvPr>
            <p:cNvCxnSpPr>
              <a:cxnSpLocks/>
              <a:stCxn id="57" idx="6"/>
              <a:endCxn id="65" idx="2"/>
            </p:cNvCxnSpPr>
            <p:nvPr/>
          </p:nvCxnSpPr>
          <p:spPr>
            <a:xfrm>
              <a:off x="-2994976" y="-2439320"/>
              <a:ext cx="106409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[R] 44">
              <a:extLst>
                <a:ext uri="{FF2B5EF4-FFF2-40B4-BE49-F238E27FC236}">
                  <a16:creationId xmlns:a16="http://schemas.microsoft.com/office/drawing/2014/main" id="{51655CDF-7A08-C935-B92A-03E030E082F5}"/>
                </a:ext>
              </a:extLst>
            </p:cNvPr>
            <p:cNvCxnSpPr>
              <a:cxnSpLocks/>
            </p:cNvCxnSpPr>
            <p:nvPr/>
          </p:nvCxnSpPr>
          <p:spPr>
            <a:xfrm>
              <a:off x="-1446530" y="-2443314"/>
              <a:ext cx="106409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[R] 45">
              <a:extLst>
                <a:ext uri="{FF2B5EF4-FFF2-40B4-BE49-F238E27FC236}">
                  <a16:creationId xmlns:a16="http://schemas.microsoft.com/office/drawing/2014/main" id="{292E76E2-FC8A-F57D-5AA4-7857AA95AC66}"/>
                </a:ext>
              </a:extLst>
            </p:cNvPr>
            <p:cNvCxnSpPr>
              <a:cxnSpLocks/>
            </p:cNvCxnSpPr>
            <p:nvPr/>
          </p:nvCxnSpPr>
          <p:spPr>
            <a:xfrm>
              <a:off x="-2994976" y="-1081394"/>
              <a:ext cx="106409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DC981B27-18DA-2174-5332-402D5FA75599}"/>
                </a:ext>
              </a:extLst>
            </p:cNvPr>
            <p:cNvCxnSpPr>
              <a:cxnSpLocks/>
            </p:cNvCxnSpPr>
            <p:nvPr/>
          </p:nvCxnSpPr>
          <p:spPr>
            <a:xfrm>
              <a:off x="-1446530" y="-1085388"/>
              <a:ext cx="106409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69CCB341-B4F8-CC93-5066-B7F746B517C7}"/>
                </a:ext>
              </a:extLst>
            </p:cNvPr>
            <p:cNvCxnSpPr>
              <a:cxnSpLocks/>
              <a:stCxn id="57" idx="4"/>
              <a:endCxn id="55" idx="0"/>
            </p:cNvCxnSpPr>
            <p:nvPr/>
          </p:nvCxnSpPr>
          <p:spPr>
            <a:xfrm>
              <a:off x="-3237151" y="-2187704"/>
              <a:ext cx="0" cy="85469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3C206193-8A4D-932B-B357-57CFC9BA5037}"/>
                </a:ext>
              </a:extLst>
            </p:cNvPr>
            <p:cNvCxnSpPr>
              <a:cxnSpLocks/>
            </p:cNvCxnSpPr>
            <p:nvPr/>
          </p:nvCxnSpPr>
          <p:spPr>
            <a:xfrm>
              <a:off x="-1688705" y="-2187704"/>
              <a:ext cx="0" cy="8546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391AAE40-1994-54DA-D866-4A3FB6E445C5}"/>
                </a:ext>
              </a:extLst>
            </p:cNvPr>
            <p:cNvCxnSpPr>
              <a:cxnSpLocks/>
            </p:cNvCxnSpPr>
            <p:nvPr/>
          </p:nvCxnSpPr>
          <p:spPr>
            <a:xfrm>
              <a:off x="-140259" y="-2187704"/>
              <a:ext cx="0" cy="8546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945D2B8F-392B-1E60-B183-2663E1C0EC57}"/>
                </a:ext>
              </a:extLst>
            </p:cNvPr>
            <p:cNvCxnSpPr>
              <a:cxnSpLocks/>
              <a:stCxn id="57" idx="5"/>
              <a:endCxn id="63" idx="1"/>
            </p:cNvCxnSpPr>
            <p:nvPr/>
          </p:nvCxnSpPr>
          <p:spPr>
            <a:xfrm>
              <a:off x="-3065908" y="-2261400"/>
              <a:ext cx="1205960" cy="10020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D1FB477A-7EB8-872D-9566-484A6A1F172F}"/>
                </a:ext>
              </a:extLst>
            </p:cNvPr>
            <p:cNvCxnSpPr>
              <a:cxnSpLocks/>
              <a:stCxn id="61" idx="3"/>
              <a:endCxn id="63" idx="7"/>
            </p:cNvCxnSpPr>
            <p:nvPr/>
          </p:nvCxnSpPr>
          <p:spPr>
            <a:xfrm flipH="1">
              <a:off x="-1517462" y="-2261400"/>
              <a:ext cx="1205960" cy="10020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자유형 52">
              <a:extLst>
                <a:ext uri="{FF2B5EF4-FFF2-40B4-BE49-F238E27FC236}">
                  <a16:creationId xmlns:a16="http://schemas.microsoft.com/office/drawing/2014/main" id="{9AAD75F4-FC43-B9D2-6E48-1A28C37FA543}"/>
                </a:ext>
              </a:extLst>
            </p:cNvPr>
            <p:cNvSpPr/>
            <p:nvPr/>
          </p:nvSpPr>
          <p:spPr>
            <a:xfrm>
              <a:off x="-3630524" y="-3663011"/>
              <a:ext cx="1756386" cy="2474756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자유형 53">
              <a:extLst>
                <a:ext uri="{FF2B5EF4-FFF2-40B4-BE49-F238E27FC236}">
                  <a16:creationId xmlns:a16="http://schemas.microsoft.com/office/drawing/2014/main" id="{99582ACE-3498-5F7B-6F9C-31F54D695E5B}"/>
                </a:ext>
              </a:extLst>
            </p:cNvPr>
            <p:cNvSpPr/>
            <p:nvPr/>
          </p:nvSpPr>
          <p:spPr>
            <a:xfrm flipH="1">
              <a:off x="-1488595" y="-3647107"/>
              <a:ext cx="1756386" cy="2474756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D352F5A4-0E7C-8282-FC88-295108869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005090"/>
              </p:ext>
            </p:extLst>
          </p:nvPr>
        </p:nvGraphicFramePr>
        <p:xfrm>
          <a:off x="4539703" y="2383200"/>
          <a:ext cx="2988622" cy="2981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946">
                  <a:extLst>
                    <a:ext uri="{9D8B030D-6E8A-4147-A177-3AD203B41FA5}">
                      <a16:colId xmlns:a16="http://schemas.microsoft.com/office/drawing/2014/main" val="1609438017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3724443422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217685483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69858904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833564386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45265450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4141580819"/>
                    </a:ext>
                  </a:extLst>
                </a:gridCol>
              </a:tblGrid>
              <a:tr h="425999"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84715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32716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786983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98301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88991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74009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03140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B24A6D21-0EA2-BD54-325A-1FFA4FAA0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737265"/>
              </p:ext>
            </p:extLst>
          </p:nvPr>
        </p:nvGraphicFramePr>
        <p:xfrm>
          <a:off x="4539600" y="2383200"/>
          <a:ext cx="2973156" cy="2981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946">
                  <a:extLst>
                    <a:ext uri="{9D8B030D-6E8A-4147-A177-3AD203B41FA5}">
                      <a16:colId xmlns:a16="http://schemas.microsoft.com/office/drawing/2014/main" val="1609438017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724443422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217685483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69858904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833564386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45265450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4141580819"/>
                    </a:ext>
                  </a:extLst>
                </a:gridCol>
              </a:tblGrid>
              <a:tr h="425999"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84715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32716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786983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98301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88991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74009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03140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C2D602E7-6E75-243E-3F93-3D656A61132F}"/>
              </a:ext>
            </a:extLst>
          </p:cNvPr>
          <p:cNvSpPr txBox="1"/>
          <p:nvPr/>
        </p:nvSpPr>
        <p:spPr>
          <a:xfrm>
            <a:off x="7850164" y="3471249"/>
            <a:ext cx="6161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인접행렬로 표현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이 가능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4551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1"/>
      <p:bldP spid="74" grpId="0"/>
      <p:bldP spid="75" grpId="0"/>
      <p:bldP spid="76" grpId="0"/>
      <p:bldP spid="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6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4035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2.2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m-Coloring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219B923-3B39-2D3B-5A00-779F9AA9769C}"/>
              </a:ext>
            </a:extLst>
          </p:cNvPr>
          <p:cNvGrpSpPr/>
          <p:nvPr/>
        </p:nvGrpSpPr>
        <p:grpSpPr>
          <a:xfrm>
            <a:off x="1002715" y="2597157"/>
            <a:ext cx="3922522" cy="2808135"/>
            <a:chOff x="3215604" y="340777"/>
            <a:chExt cx="5782562" cy="386110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83BCEB2-66B2-E1D9-51CA-DFB5B9297569}"/>
                </a:ext>
              </a:extLst>
            </p:cNvPr>
            <p:cNvGrpSpPr/>
            <p:nvPr/>
          </p:nvGrpSpPr>
          <p:grpSpPr>
            <a:xfrm>
              <a:off x="5736771" y="1665514"/>
              <a:ext cx="718458" cy="685800"/>
              <a:chOff x="5736771" y="1665514"/>
              <a:chExt cx="718458" cy="685800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6633D48D-017D-C8E2-7F55-61F1C3AFF868}"/>
                  </a:ext>
                </a:extLst>
              </p:cNvPr>
              <p:cNvSpPr/>
              <p:nvPr/>
            </p:nvSpPr>
            <p:spPr>
              <a:xfrm>
                <a:off x="5736771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517A9F0-69AF-7A2D-30F9-DE5D0D824BBE}"/>
                  </a:ext>
                </a:extLst>
              </p:cNvPr>
              <p:cNvSpPr txBox="1"/>
              <p:nvPr/>
            </p:nvSpPr>
            <p:spPr>
              <a:xfrm>
                <a:off x="5948027" y="181830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A</a:t>
                </a:r>
                <a:endParaRPr kumimoji="1" lang="ko-Kore-KR" altLang="en-US" dirty="0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5EB1140-27A2-462E-EC1C-07AAFAF848B4}"/>
                </a:ext>
              </a:extLst>
            </p:cNvPr>
            <p:cNvGrpSpPr/>
            <p:nvPr/>
          </p:nvGrpSpPr>
          <p:grpSpPr>
            <a:xfrm>
              <a:off x="5736771" y="3516085"/>
              <a:ext cx="718458" cy="685800"/>
              <a:chOff x="5736771" y="3516085"/>
              <a:chExt cx="718458" cy="685800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DDB36859-62DA-07BB-FDC5-74483BF49F30}"/>
                  </a:ext>
                </a:extLst>
              </p:cNvPr>
              <p:cNvSpPr/>
              <p:nvPr/>
            </p:nvSpPr>
            <p:spPr>
              <a:xfrm>
                <a:off x="5736771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5D4214A-25F5-F098-D91F-67AAB95BD3E5}"/>
                  </a:ext>
                </a:extLst>
              </p:cNvPr>
              <p:cNvSpPr txBox="1"/>
              <p:nvPr/>
            </p:nvSpPr>
            <p:spPr>
              <a:xfrm>
                <a:off x="5941150" y="3674319"/>
                <a:ext cx="30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B</a:t>
                </a:r>
                <a:endParaRPr kumimoji="1" lang="ko-Kore-KR" altLang="en-US" dirty="0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F812BEE-1ADE-F84B-0401-EF87ED4D05C7}"/>
                </a:ext>
              </a:extLst>
            </p:cNvPr>
            <p:cNvGrpSpPr/>
            <p:nvPr/>
          </p:nvGrpSpPr>
          <p:grpSpPr>
            <a:xfrm>
              <a:off x="8033657" y="1665514"/>
              <a:ext cx="718458" cy="685800"/>
              <a:chOff x="8033657" y="1665514"/>
              <a:chExt cx="718458" cy="685800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478A44A-2648-3CA6-5531-FDC24C4AC274}"/>
                  </a:ext>
                </a:extLst>
              </p:cNvPr>
              <p:cNvSpPr/>
              <p:nvPr/>
            </p:nvSpPr>
            <p:spPr>
              <a:xfrm>
                <a:off x="8033657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F3E5852-26E6-9A1C-060F-107607EA5F77}"/>
                  </a:ext>
                </a:extLst>
              </p:cNvPr>
              <p:cNvSpPr txBox="1"/>
              <p:nvPr/>
            </p:nvSpPr>
            <p:spPr>
              <a:xfrm>
                <a:off x="8238837" y="181830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8934D62-A174-B0BE-FB22-2408AE96D65C}"/>
                </a:ext>
              </a:extLst>
            </p:cNvPr>
            <p:cNvGrpSpPr/>
            <p:nvPr/>
          </p:nvGrpSpPr>
          <p:grpSpPr>
            <a:xfrm>
              <a:off x="8033657" y="3516085"/>
              <a:ext cx="718458" cy="685800"/>
              <a:chOff x="8033657" y="3516085"/>
              <a:chExt cx="718458" cy="685800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94C3C4FF-8B98-320C-E10E-3791C07B62A0}"/>
                  </a:ext>
                </a:extLst>
              </p:cNvPr>
              <p:cNvSpPr/>
              <p:nvPr/>
            </p:nvSpPr>
            <p:spPr>
              <a:xfrm>
                <a:off x="8033657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C441F1-D249-E0C4-DA6B-A178E24E1533}"/>
                  </a:ext>
                </a:extLst>
              </p:cNvPr>
              <p:cNvSpPr txBox="1"/>
              <p:nvPr/>
            </p:nvSpPr>
            <p:spPr>
              <a:xfrm>
                <a:off x="8229219" y="367431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46B29B3-85B8-7FD1-35A8-E54B2768C8D1}"/>
                </a:ext>
              </a:extLst>
            </p:cNvPr>
            <p:cNvGrpSpPr/>
            <p:nvPr/>
          </p:nvGrpSpPr>
          <p:grpSpPr>
            <a:xfrm>
              <a:off x="3439885" y="1665514"/>
              <a:ext cx="718458" cy="685800"/>
              <a:chOff x="3439885" y="1665514"/>
              <a:chExt cx="718458" cy="685800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F701F74D-4761-0DC1-9F26-1FC85E670C63}"/>
                  </a:ext>
                </a:extLst>
              </p:cNvPr>
              <p:cNvSpPr/>
              <p:nvPr/>
            </p:nvSpPr>
            <p:spPr>
              <a:xfrm>
                <a:off x="3439885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6A8184-7082-C8CF-36A8-EE343FD1AF2A}"/>
                  </a:ext>
                </a:extLst>
              </p:cNvPr>
              <p:cNvSpPr txBox="1"/>
              <p:nvPr/>
            </p:nvSpPr>
            <p:spPr>
              <a:xfrm>
                <a:off x="3650676" y="1818305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8F7AA06-6B0B-E824-0026-F4CEFF7E2355}"/>
                </a:ext>
              </a:extLst>
            </p:cNvPr>
            <p:cNvGrpSpPr/>
            <p:nvPr/>
          </p:nvGrpSpPr>
          <p:grpSpPr>
            <a:xfrm>
              <a:off x="3439885" y="3516085"/>
              <a:ext cx="718458" cy="685800"/>
              <a:chOff x="3439885" y="3516085"/>
              <a:chExt cx="718458" cy="685800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EC8FBCED-22DD-1CCF-755C-F07347D1EEC6}"/>
                  </a:ext>
                </a:extLst>
              </p:cNvPr>
              <p:cNvSpPr/>
              <p:nvPr/>
            </p:nvSpPr>
            <p:spPr>
              <a:xfrm>
                <a:off x="3439885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DC34D3-A188-AFD4-E706-6D1041DF8053}"/>
                  </a:ext>
                </a:extLst>
              </p:cNvPr>
              <p:cNvSpPr txBox="1"/>
              <p:nvPr/>
            </p:nvSpPr>
            <p:spPr>
              <a:xfrm>
                <a:off x="3657088" y="367431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F</a:t>
                </a:r>
                <a:endParaRPr kumimoji="1" lang="ko-Kore-KR" altLang="en-US" dirty="0"/>
              </a:p>
            </p:txBody>
          </p:sp>
        </p:grpSp>
        <p:cxnSp>
          <p:nvCxnSpPr>
            <p:cNvPr id="14" name="직선 연결선[R] 13">
              <a:extLst>
                <a:ext uri="{FF2B5EF4-FFF2-40B4-BE49-F238E27FC236}">
                  <a16:creationId xmlns:a16="http://schemas.microsoft.com/office/drawing/2014/main" id="{432A6317-7984-0132-CABC-6DB7A0438143}"/>
                </a:ext>
              </a:extLst>
            </p:cNvPr>
            <p:cNvCxnSpPr>
              <a:cxnSpLocks/>
              <a:stCxn id="31" idx="6"/>
              <a:endCxn id="39" idx="2"/>
            </p:cNvCxnSpPr>
            <p:nvPr/>
          </p:nvCxnSpPr>
          <p:spPr>
            <a:xfrm>
              <a:off x="4158343" y="2008414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D887B9BA-6BD1-2121-E771-8CC77DC5229B}"/>
                </a:ext>
              </a:extLst>
            </p:cNvPr>
            <p:cNvCxnSpPr>
              <a:cxnSpLocks/>
            </p:cNvCxnSpPr>
            <p:nvPr/>
          </p:nvCxnSpPr>
          <p:spPr>
            <a:xfrm>
              <a:off x="6455229" y="2002971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C154B916-1FB1-DDBF-7E69-E4563B983CA9}"/>
                </a:ext>
              </a:extLst>
            </p:cNvPr>
            <p:cNvCxnSpPr>
              <a:cxnSpLocks/>
            </p:cNvCxnSpPr>
            <p:nvPr/>
          </p:nvCxnSpPr>
          <p:spPr>
            <a:xfrm>
              <a:off x="4158343" y="3858985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C02CE40B-9B5D-D126-9B4F-B503FFAE08EC}"/>
                </a:ext>
              </a:extLst>
            </p:cNvPr>
            <p:cNvCxnSpPr>
              <a:cxnSpLocks/>
            </p:cNvCxnSpPr>
            <p:nvPr/>
          </p:nvCxnSpPr>
          <p:spPr>
            <a:xfrm>
              <a:off x="6455229" y="3853542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347B5DFF-CCCA-8C7E-6802-CECD0248D5EB}"/>
                </a:ext>
              </a:extLst>
            </p:cNvPr>
            <p:cNvCxnSpPr>
              <a:cxnSpLocks/>
              <a:stCxn id="31" idx="4"/>
              <a:endCxn id="29" idx="0"/>
            </p:cNvCxnSpPr>
            <p:nvPr/>
          </p:nvCxnSpPr>
          <p:spPr>
            <a:xfrm>
              <a:off x="3799114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D1BACAF8-9974-B0E4-D16A-50578C60464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A484B6A5-63A9-B2F8-A5E7-A78BD8DBCDFA}"/>
                </a:ext>
              </a:extLst>
            </p:cNvPr>
            <p:cNvCxnSpPr>
              <a:cxnSpLocks/>
            </p:cNvCxnSpPr>
            <p:nvPr/>
          </p:nvCxnSpPr>
          <p:spPr>
            <a:xfrm>
              <a:off x="8392886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A885458A-2BDC-9249-8465-CC43F201F279}"/>
                </a:ext>
              </a:extLst>
            </p:cNvPr>
            <p:cNvCxnSpPr>
              <a:cxnSpLocks/>
              <a:stCxn id="31" idx="5"/>
              <a:endCxn id="37" idx="1"/>
            </p:cNvCxnSpPr>
            <p:nvPr/>
          </p:nvCxnSpPr>
          <p:spPr>
            <a:xfrm>
              <a:off x="4053127" y="2250881"/>
              <a:ext cx="1788860" cy="13656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11664A55-A368-7A42-4742-C924B1B2EE28}"/>
                </a:ext>
              </a:extLst>
            </p:cNvPr>
            <p:cNvCxnSpPr>
              <a:cxnSpLocks/>
              <a:stCxn id="35" idx="3"/>
              <a:endCxn id="37" idx="7"/>
            </p:cNvCxnSpPr>
            <p:nvPr/>
          </p:nvCxnSpPr>
          <p:spPr>
            <a:xfrm flipH="1">
              <a:off x="6350013" y="2250881"/>
              <a:ext cx="1788860" cy="13656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DB1BCADC-161B-E4FA-25AC-57B0F6B19590}"/>
                </a:ext>
              </a:extLst>
            </p:cNvPr>
            <p:cNvSpPr/>
            <p:nvPr/>
          </p:nvSpPr>
          <p:spPr>
            <a:xfrm>
              <a:off x="3215604" y="340777"/>
              <a:ext cx="2605333" cy="3372579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자유형 27">
              <a:extLst>
                <a:ext uri="{FF2B5EF4-FFF2-40B4-BE49-F238E27FC236}">
                  <a16:creationId xmlns:a16="http://schemas.microsoft.com/office/drawing/2014/main" id="{7DD6E4B8-6FE1-AB58-8916-9A049343AE2F}"/>
                </a:ext>
              </a:extLst>
            </p:cNvPr>
            <p:cNvSpPr/>
            <p:nvPr/>
          </p:nvSpPr>
          <p:spPr>
            <a:xfrm flipH="1">
              <a:off x="6392833" y="362451"/>
              <a:ext cx="2605333" cy="3372579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CED5263-91D5-ACFA-4AEB-0AB406F41B09}"/>
              </a:ext>
            </a:extLst>
          </p:cNvPr>
          <p:cNvGrpSpPr/>
          <p:nvPr/>
        </p:nvGrpSpPr>
        <p:grpSpPr>
          <a:xfrm>
            <a:off x="999496" y="2598183"/>
            <a:ext cx="3922522" cy="2808134"/>
            <a:chOff x="740577" y="2917371"/>
            <a:chExt cx="5195575" cy="362584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BCE0E7E-D12F-5AE3-4B51-686065576707}"/>
                </a:ext>
              </a:extLst>
            </p:cNvPr>
            <p:cNvGrpSpPr/>
            <p:nvPr/>
          </p:nvGrpSpPr>
          <p:grpSpPr>
            <a:xfrm>
              <a:off x="3005821" y="4161390"/>
              <a:ext cx="645527" cy="644013"/>
              <a:chOff x="5736771" y="1665514"/>
              <a:chExt cx="718458" cy="685800"/>
            </a:xfrm>
            <a:solidFill>
              <a:srgbClr val="FF0000"/>
            </a:solidFill>
          </p:grpSpPr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4A6081B0-999D-3818-A8FB-E57C623C4F50}"/>
                  </a:ext>
                </a:extLst>
              </p:cNvPr>
              <p:cNvSpPr/>
              <p:nvPr/>
            </p:nvSpPr>
            <p:spPr>
              <a:xfrm>
                <a:off x="5736771" y="1665514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F82807A-FC08-6ED4-B8A6-E351F2EA7B53}"/>
                  </a:ext>
                </a:extLst>
              </p:cNvPr>
              <p:cNvSpPr txBox="1"/>
              <p:nvPr/>
            </p:nvSpPr>
            <p:spPr>
              <a:xfrm>
                <a:off x="5948027" y="1818305"/>
                <a:ext cx="31771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A</a:t>
                </a:r>
                <a:endParaRPr kumimoji="1" lang="ko-Kore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6BE9A02-F763-F7FD-76C6-3F857826D6E3}"/>
                </a:ext>
              </a:extLst>
            </p:cNvPr>
            <p:cNvGrpSpPr/>
            <p:nvPr/>
          </p:nvGrpSpPr>
          <p:grpSpPr>
            <a:xfrm>
              <a:off x="3005821" y="5899204"/>
              <a:ext cx="645527" cy="644013"/>
              <a:chOff x="5736771" y="3516085"/>
              <a:chExt cx="718458" cy="685800"/>
            </a:xfrm>
            <a:solidFill>
              <a:srgbClr val="FFFF00"/>
            </a:solidFill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1354B430-2E58-3937-9334-3F50A33A964D}"/>
                  </a:ext>
                </a:extLst>
              </p:cNvPr>
              <p:cNvSpPr/>
              <p:nvPr/>
            </p:nvSpPr>
            <p:spPr>
              <a:xfrm>
                <a:off x="5736771" y="3516085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8E2CCFC-48E3-EA9E-201C-A957288F079A}"/>
                  </a:ext>
                </a:extLst>
              </p:cNvPr>
              <p:cNvSpPr txBox="1"/>
              <p:nvPr/>
            </p:nvSpPr>
            <p:spPr>
              <a:xfrm>
                <a:off x="5941150" y="3674319"/>
                <a:ext cx="30970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B</a:t>
                </a:r>
                <a:endParaRPr kumimoji="1" lang="ko-Kore-KR" alt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89AA9E2-B7AA-18BC-8C28-840BFB323EA4}"/>
                </a:ext>
              </a:extLst>
            </p:cNvPr>
            <p:cNvGrpSpPr/>
            <p:nvPr/>
          </p:nvGrpSpPr>
          <p:grpSpPr>
            <a:xfrm>
              <a:off x="5069550" y="4161390"/>
              <a:ext cx="645527" cy="644013"/>
              <a:chOff x="8033657" y="1665514"/>
              <a:chExt cx="718458" cy="685800"/>
            </a:xfrm>
            <a:solidFill>
              <a:srgbClr val="00B0F0"/>
            </a:solidFill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FA137120-F6D3-B508-E01F-DB69A073DD9E}"/>
                  </a:ext>
                </a:extLst>
              </p:cNvPr>
              <p:cNvSpPr/>
              <p:nvPr/>
            </p:nvSpPr>
            <p:spPr>
              <a:xfrm>
                <a:off x="8033657" y="1665514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BC41077-2F6C-D875-8CD6-2C367EE2C5FC}"/>
                  </a:ext>
                </a:extLst>
              </p:cNvPr>
              <p:cNvSpPr txBox="1"/>
              <p:nvPr/>
            </p:nvSpPr>
            <p:spPr>
              <a:xfrm>
                <a:off x="8238837" y="1818305"/>
                <a:ext cx="30809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B80385B-020F-D97B-803E-C2EC7E5D66A0}"/>
                </a:ext>
              </a:extLst>
            </p:cNvPr>
            <p:cNvGrpSpPr/>
            <p:nvPr/>
          </p:nvGrpSpPr>
          <p:grpSpPr>
            <a:xfrm>
              <a:off x="5069550" y="5899204"/>
              <a:ext cx="645527" cy="644013"/>
              <a:chOff x="8033657" y="3516085"/>
              <a:chExt cx="718458" cy="685800"/>
            </a:xfrm>
            <a:solidFill>
              <a:srgbClr val="92D050"/>
            </a:solidFill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968F411D-6DA1-36F3-0957-5B911BA9956B}"/>
                  </a:ext>
                </a:extLst>
              </p:cNvPr>
              <p:cNvSpPr/>
              <p:nvPr/>
            </p:nvSpPr>
            <p:spPr>
              <a:xfrm>
                <a:off x="8033657" y="3516085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7649044-AD2D-D32C-DA0E-48247AB5205B}"/>
                  </a:ext>
                </a:extLst>
              </p:cNvPr>
              <p:cNvSpPr txBox="1"/>
              <p:nvPr/>
            </p:nvSpPr>
            <p:spPr>
              <a:xfrm>
                <a:off x="8229219" y="3674319"/>
                <a:ext cx="32733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4D110AD-8F49-41D9-7C10-73EBE181F142}"/>
                </a:ext>
              </a:extLst>
            </p:cNvPr>
            <p:cNvGrpSpPr/>
            <p:nvPr/>
          </p:nvGrpSpPr>
          <p:grpSpPr>
            <a:xfrm>
              <a:off x="942091" y="4161390"/>
              <a:ext cx="645527" cy="644013"/>
              <a:chOff x="3439885" y="1665514"/>
              <a:chExt cx="718458" cy="685800"/>
            </a:xfrm>
            <a:solidFill>
              <a:srgbClr val="00B0F0"/>
            </a:solidFill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D5B14931-F63E-389B-A876-73208B3101C1}"/>
                  </a:ext>
                </a:extLst>
              </p:cNvPr>
              <p:cNvSpPr/>
              <p:nvPr/>
            </p:nvSpPr>
            <p:spPr>
              <a:xfrm>
                <a:off x="3439885" y="1665514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EC7D8D9-19AF-1905-B314-D423421B0543}"/>
                  </a:ext>
                </a:extLst>
              </p:cNvPr>
              <p:cNvSpPr txBox="1"/>
              <p:nvPr/>
            </p:nvSpPr>
            <p:spPr>
              <a:xfrm>
                <a:off x="3650676" y="1818305"/>
                <a:ext cx="29687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B5BCCA12-B440-04C1-C039-FABBA43B353C}"/>
                </a:ext>
              </a:extLst>
            </p:cNvPr>
            <p:cNvGrpSpPr/>
            <p:nvPr/>
          </p:nvGrpSpPr>
          <p:grpSpPr>
            <a:xfrm>
              <a:off x="942091" y="5899204"/>
              <a:ext cx="645527" cy="644013"/>
              <a:chOff x="3439885" y="3516085"/>
              <a:chExt cx="718458" cy="685800"/>
            </a:xfrm>
            <a:solidFill>
              <a:srgbClr val="92D050"/>
            </a:solidFill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4BA0415B-F7FD-5BB2-6E3A-997A9D61719D}"/>
                  </a:ext>
                </a:extLst>
              </p:cNvPr>
              <p:cNvSpPr/>
              <p:nvPr/>
            </p:nvSpPr>
            <p:spPr>
              <a:xfrm>
                <a:off x="3439885" y="3516085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3E2D028-6E6A-F7CB-ECA7-59C3DD54539A}"/>
                  </a:ext>
                </a:extLst>
              </p:cNvPr>
              <p:cNvSpPr txBox="1"/>
              <p:nvPr/>
            </p:nvSpPr>
            <p:spPr>
              <a:xfrm>
                <a:off x="3657088" y="3674319"/>
                <a:ext cx="29046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F</a:t>
                </a:r>
                <a:endParaRPr kumimoji="1" lang="ko-Kore-KR" altLang="en-US" dirty="0"/>
              </a:p>
            </p:txBody>
          </p:sp>
        </p:grp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439DB900-1577-0381-F23D-CA837877BA46}"/>
                </a:ext>
              </a:extLst>
            </p:cNvPr>
            <p:cNvCxnSpPr>
              <a:cxnSpLocks/>
              <a:stCxn id="60" idx="6"/>
              <a:endCxn id="68" idx="2"/>
            </p:cNvCxnSpPr>
            <p:nvPr/>
          </p:nvCxnSpPr>
          <p:spPr>
            <a:xfrm>
              <a:off x="1587619" y="4483397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6DB73B7D-09AD-AEB4-2220-F739781D197C}"/>
                </a:ext>
              </a:extLst>
            </p:cNvPr>
            <p:cNvCxnSpPr>
              <a:cxnSpLocks/>
            </p:cNvCxnSpPr>
            <p:nvPr/>
          </p:nvCxnSpPr>
          <p:spPr>
            <a:xfrm>
              <a:off x="3651348" y="4478286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DF7FBC2B-4414-46F0-F7A1-A19BD3218C6D}"/>
                </a:ext>
              </a:extLst>
            </p:cNvPr>
            <p:cNvCxnSpPr>
              <a:cxnSpLocks/>
            </p:cNvCxnSpPr>
            <p:nvPr/>
          </p:nvCxnSpPr>
          <p:spPr>
            <a:xfrm>
              <a:off x="1587619" y="6221210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AEB5C0EB-7382-5B4E-AE85-D4440107FF9B}"/>
                </a:ext>
              </a:extLst>
            </p:cNvPr>
            <p:cNvCxnSpPr>
              <a:cxnSpLocks/>
            </p:cNvCxnSpPr>
            <p:nvPr/>
          </p:nvCxnSpPr>
          <p:spPr>
            <a:xfrm>
              <a:off x="3651348" y="6216099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1B1DC28B-7041-AE05-8A29-963F9C1E1DE3}"/>
                </a:ext>
              </a:extLst>
            </p:cNvPr>
            <p:cNvCxnSpPr>
              <a:cxnSpLocks/>
              <a:stCxn id="60" idx="4"/>
              <a:endCxn id="58" idx="0"/>
            </p:cNvCxnSpPr>
            <p:nvPr/>
          </p:nvCxnSpPr>
          <p:spPr>
            <a:xfrm>
              <a:off x="1264855" y="4805404"/>
              <a:ext cx="0" cy="1093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2CFDC029-8D1C-D695-D1A6-ED10B09D2803}"/>
                </a:ext>
              </a:extLst>
            </p:cNvPr>
            <p:cNvCxnSpPr>
              <a:cxnSpLocks/>
            </p:cNvCxnSpPr>
            <p:nvPr/>
          </p:nvCxnSpPr>
          <p:spPr>
            <a:xfrm>
              <a:off x="3328584" y="4805404"/>
              <a:ext cx="0" cy="1093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C4E81507-19F5-A9D8-549E-806EE8A6D8F3}"/>
                </a:ext>
              </a:extLst>
            </p:cNvPr>
            <p:cNvCxnSpPr>
              <a:cxnSpLocks/>
            </p:cNvCxnSpPr>
            <p:nvPr/>
          </p:nvCxnSpPr>
          <p:spPr>
            <a:xfrm>
              <a:off x="5392314" y="4805404"/>
              <a:ext cx="0" cy="1093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15806314-5269-2FEF-FE4D-78FA3DE9F581}"/>
                </a:ext>
              </a:extLst>
            </p:cNvPr>
            <p:cNvCxnSpPr>
              <a:cxnSpLocks/>
              <a:stCxn id="60" idx="5"/>
              <a:endCxn id="66" idx="1"/>
            </p:cNvCxnSpPr>
            <p:nvPr/>
          </p:nvCxnSpPr>
          <p:spPr>
            <a:xfrm>
              <a:off x="1493083" y="4711090"/>
              <a:ext cx="1607273" cy="12824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54">
              <a:extLst>
                <a:ext uri="{FF2B5EF4-FFF2-40B4-BE49-F238E27FC236}">
                  <a16:creationId xmlns:a16="http://schemas.microsoft.com/office/drawing/2014/main" id="{0BBA6B90-97F2-3F5F-7206-3E4D8096B86A}"/>
                </a:ext>
              </a:extLst>
            </p:cNvPr>
            <p:cNvCxnSpPr>
              <a:cxnSpLocks/>
              <a:stCxn id="64" idx="3"/>
              <a:endCxn id="66" idx="7"/>
            </p:cNvCxnSpPr>
            <p:nvPr/>
          </p:nvCxnSpPr>
          <p:spPr>
            <a:xfrm flipH="1">
              <a:off x="3556813" y="4711090"/>
              <a:ext cx="1607273" cy="12824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자유형 55">
              <a:extLst>
                <a:ext uri="{FF2B5EF4-FFF2-40B4-BE49-F238E27FC236}">
                  <a16:creationId xmlns:a16="http://schemas.microsoft.com/office/drawing/2014/main" id="{DCB08F68-00D5-B014-F2DB-B8958F69DD39}"/>
                </a:ext>
              </a:extLst>
            </p:cNvPr>
            <p:cNvSpPr/>
            <p:nvPr/>
          </p:nvSpPr>
          <p:spPr>
            <a:xfrm>
              <a:off x="740577" y="2917371"/>
              <a:ext cx="2340866" cy="3167084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자유형 56">
              <a:extLst>
                <a:ext uri="{FF2B5EF4-FFF2-40B4-BE49-F238E27FC236}">
                  <a16:creationId xmlns:a16="http://schemas.microsoft.com/office/drawing/2014/main" id="{9A0853B8-08EA-C972-E478-0BFCB0EC5658}"/>
                </a:ext>
              </a:extLst>
            </p:cNvPr>
            <p:cNvSpPr/>
            <p:nvPr/>
          </p:nvSpPr>
          <p:spPr>
            <a:xfrm flipH="1">
              <a:off x="3595286" y="2937724"/>
              <a:ext cx="2340866" cy="3167084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0401269-8BC0-B585-2F6B-D21EE359587D}"/>
              </a:ext>
            </a:extLst>
          </p:cNvPr>
          <p:cNvGrpSpPr/>
          <p:nvPr/>
        </p:nvGrpSpPr>
        <p:grpSpPr>
          <a:xfrm>
            <a:off x="5162739" y="2893784"/>
            <a:ext cx="6352415" cy="943329"/>
            <a:chOff x="5260710" y="3225714"/>
            <a:chExt cx="6352415" cy="94332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8A748F-6288-9C01-4E2E-410462955680}"/>
                </a:ext>
              </a:extLst>
            </p:cNvPr>
            <p:cNvSpPr txBox="1"/>
            <p:nvPr/>
          </p:nvSpPr>
          <p:spPr>
            <a:xfrm>
              <a:off x="5260710" y="3225714"/>
              <a:ext cx="63524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ore-KR" altLang="en-US" dirty="0">
                  <a:solidFill>
                    <a:srgbClr val="222222"/>
                  </a:solidFill>
                  <a:latin typeface="Arial" panose="020B0604020202020204" pitchFamily="34" charset="0"/>
                </a:rPr>
                <a:t>✓ </a:t>
              </a:r>
              <a:r>
                <a:rPr kumimoji="1" lang="ko-KR" altLang="en-US" dirty="0"/>
                <a:t>각 </a:t>
              </a:r>
              <a:r>
                <a:rPr kumimoji="1" lang="ko-KR" altLang="en-US" b="1" dirty="0"/>
                <a:t>노드를 과목</a:t>
              </a:r>
              <a:r>
                <a:rPr kumimoji="1" lang="ko-KR" altLang="en-US" dirty="0"/>
                <a:t>으로</a:t>
              </a:r>
              <a:r>
                <a:rPr kumimoji="1" lang="en-US" altLang="ko-KR" dirty="0"/>
                <a:t>,</a:t>
              </a:r>
              <a:r>
                <a:rPr kumimoji="1" lang="ko-KR" altLang="en-US" dirty="0"/>
                <a:t> 각 </a:t>
              </a:r>
              <a:r>
                <a:rPr kumimoji="1" lang="ko-KR" altLang="en-US" b="1" dirty="0"/>
                <a:t>색상을 날짜로 치환</a:t>
              </a:r>
              <a:r>
                <a:rPr kumimoji="1" lang="ko-KR" altLang="en-US" dirty="0"/>
                <a:t>하면 </a:t>
              </a:r>
              <a:endParaRPr kumimoji="1" lang="en-US" altLang="ko-KR" dirty="0"/>
            </a:p>
            <a:p>
              <a:r>
                <a:rPr kumimoji="1" lang="ko-KR" altLang="en-US" dirty="0"/>
                <a:t>     같은 날에 볼 수 없는 과목을 다른 날짜에 배정하는 것으로</a:t>
              </a:r>
              <a:endParaRPr kumimoji="1" lang="ko-Kore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CCE9A14-B8C6-E769-B932-189831EF28B3}"/>
                </a:ext>
              </a:extLst>
            </p:cNvPr>
            <p:cNvSpPr txBox="1"/>
            <p:nvPr/>
          </p:nvSpPr>
          <p:spPr>
            <a:xfrm>
              <a:off x="5523003" y="3799711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해석할 수 있음</a:t>
              </a:r>
              <a:r>
                <a:rPr kumimoji="1" lang="en-US" altLang="ko-KR" dirty="0"/>
                <a:t>.</a:t>
              </a:r>
              <a:endParaRPr kumimoji="1" lang="ko-Kore-KR" altLang="en-US" dirty="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41C31A7D-3E41-F555-5098-992DBD9861E8}"/>
              </a:ext>
            </a:extLst>
          </p:cNvPr>
          <p:cNvGrpSpPr/>
          <p:nvPr/>
        </p:nvGrpSpPr>
        <p:grpSpPr>
          <a:xfrm>
            <a:off x="5148549" y="4018994"/>
            <a:ext cx="6583018" cy="935558"/>
            <a:chOff x="5246520" y="4350924"/>
            <a:chExt cx="6583018" cy="93555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D1A9E6-3221-6866-47C9-C1B55A27D74C}"/>
                </a:ext>
              </a:extLst>
            </p:cNvPr>
            <p:cNvSpPr txBox="1"/>
            <p:nvPr/>
          </p:nvSpPr>
          <p:spPr>
            <a:xfrm>
              <a:off x="5246520" y="4350924"/>
              <a:ext cx="6352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ore-KR" altLang="en-US" dirty="0">
                  <a:solidFill>
                    <a:srgbClr val="222222"/>
                  </a:solidFill>
                  <a:latin typeface="Arial" panose="020B0604020202020204" pitchFamily="34" charset="0"/>
                </a:rPr>
                <a:t>✓ </a:t>
              </a:r>
              <a:r>
                <a:rPr kumimoji="1" lang="ko-KR" altLang="en-US" dirty="0"/>
                <a:t>이때</a:t>
              </a:r>
              <a:r>
                <a:rPr kumimoji="1" lang="en-US" altLang="ko-KR" dirty="0"/>
                <a:t>,</a:t>
              </a:r>
              <a:r>
                <a:rPr kumimoji="1" lang="ko-KR" altLang="en-US" dirty="0"/>
                <a:t> 문제의 요구사항이 최단기간 내에 모든 시험이</a:t>
              </a:r>
              <a:endParaRPr kumimoji="1" lang="ko-Kore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548603C-2846-793C-9FF0-941992C4518E}"/>
                </a:ext>
              </a:extLst>
            </p:cNvPr>
            <p:cNvSpPr txBox="1"/>
            <p:nvPr/>
          </p:nvSpPr>
          <p:spPr>
            <a:xfrm>
              <a:off x="5523003" y="4640151"/>
              <a:ext cx="63065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종료되는 것이기 때문에 조건을 충족하는 </a:t>
              </a:r>
              <a:endParaRPr kumimoji="1" lang="en-US" altLang="ko-KR" dirty="0"/>
            </a:p>
            <a:p>
              <a:r>
                <a:rPr kumimoji="1" lang="en-US" altLang="ko-KR" b="1" dirty="0"/>
                <a:t>m</a:t>
              </a:r>
              <a:r>
                <a:rPr kumimoji="1" lang="ko-KR" altLang="en-US" b="1" dirty="0"/>
                <a:t>의 최소값</a:t>
              </a:r>
              <a:r>
                <a:rPr kumimoji="1" lang="en-US" altLang="ko-KR" b="1" dirty="0"/>
                <a:t>(</a:t>
              </a:r>
              <a:r>
                <a:rPr kumimoji="1" lang="ko-KR" altLang="en-US" b="1" dirty="0"/>
                <a:t>최소 색상</a:t>
              </a:r>
              <a:r>
                <a:rPr kumimoji="1" lang="en-US" altLang="ko-KR" b="1" dirty="0"/>
                <a:t>)</a:t>
              </a:r>
              <a:r>
                <a:rPr kumimoji="1" lang="ko-KR" altLang="en-US" b="1" dirty="0"/>
                <a:t>을 구하면 </a:t>
              </a:r>
              <a:r>
                <a:rPr kumimoji="1" lang="ko-KR" altLang="en-US" dirty="0"/>
                <a:t>최단 시험기간을 알 수 있음</a:t>
              </a:r>
              <a:r>
                <a:rPr kumimoji="1" lang="en-US" altLang="ko-KR" dirty="0"/>
                <a:t>.</a:t>
              </a:r>
              <a:endParaRPr kumimoji="1" lang="ko-Kore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9A06025-3838-6E4F-2B51-D8249736F5E6}"/>
              </a:ext>
            </a:extLst>
          </p:cNvPr>
          <p:cNvGrpSpPr/>
          <p:nvPr/>
        </p:nvGrpSpPr>
        <p:grpSpPr>
          <a:xfrm>
            <a:off x="5162739" y="2045573"/>
            <a:ext cx="6597682" cy="695386"/>
            <a:chOff x="5260710" y="2377503"/>
            <a:chExt cx="6597682" cy="6953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E72776-A90C-D50A-9579-52A65344863F}"/>
                </a:ext>
              </a:extLst>
            </p:cNvPr>
            <p:cNvSpPr txBox="1"/>
            <p:nvPr/>
          </p:nvSpPr>
          <p:spPr>
            <a:xfrm>
              <a:off x="5260710" y="2377503"/>
              <a:ext cx="6352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ore-KR" altLang="en-US" dirty="0">
                  <a:solidFill>
                    <a:srgbClr val="222222"/>
                  </a:solidFill>
                  <a:latin typeface="Arial" panose="020B0604020202020204" pitchFamily="34" charset="0"/>
                </a:rPr>
                <a:t>✓ </a:t>
              </a:r>
              <a:r>
                <a:rPr kumimoji="1" lang="ko-KR" altLang="en-US" b="1" dirty="0"/>
                <a:t>인접한 노드</a:t>
              </a:r>
              <a:r>
                <a:rPr kumimoji="1" lang="en-US" altLang="ko-KR" b="1" dirty="0"/>
                <a:t>(</a:t>
              </a:r>
              <a:r>
                <a:rPr kumimoji="1" lang="ko-KR" altLang="en-US" b="1" dirty="0"/>
                <a:t>간선으로 직접 연결된 노드</a:t>
              </a:r>
              <a:r>
                <a:rPr kumimoji="1" lang="en-US" altLang="ko-KR" b="1" dirty="0"/>
                <a:t>)</a:t>
              </a:r>
              <a:r>
                <a:rPr kumimoji="1" lang="ko-KR" altLang="en-US" b="1" dirty="0"/>
                <a:t>가 같은 색을 갖지</a:t>
              </a:r>
              <a:endParaRPr kumimoji="1" lang="ko-Kore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5FE0A24-C02E-DE7A-6AF7-B7E49569AB44}"/>
                </a:ext>
              </a:extLst>
            </p:cNvPr>
            <p:cNvSpPr txBox="1"/>
            <p:nvPr/>
          </p:nvSpPr>
          <p:spPr>
            <a:xfrm>
              <a:off x="5523003" y="2703557"/>
              <a:ext cx="6335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b="1" dirty="0"/>
                <a:t>않도록 최대 </a:t>
              </a:r>
              <a:r>
                <a:rPr kumimoji="1" lang="en-US" altLang="ko-KR" b="1" dirty="0"/>
                <a:t>m</a:t>
              </a:r>
              <a:r>
                <a:rPr kumimoji="1" lang="ko-KR" altLang="en-US" b="1" dirty="0"/>
                <a:t>개의 다른 색</a:t>
              </a:r>
              <a:r>
                <a:rPr kumimoji="1" lang="ko-KR" altLang="en-US" dirty="0"/>
                <a:t>으로 칠하는 방법을 찾는 알고리즘</a:t>
              </a:r>
              <a:endParaRPr kumimoji="1" lang="ko-Kore-KR" alt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5F667C6-3A46-3E9D-6BB9-466040408110}"/>
              </a:ext>
            </a:extLst>
          </p:cNvPr>
          <p:cNvSpPr txBox="1"/>
          <p:nvPr/>
        </p:nvSpPr>
        <p:spPr>
          <a:xfrm>
            <a:off x="5162739" y="5156432"/>
            <a:ext cx="4979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✓ </a:t>
            </a:r>
            <a:r>
              <a:rPr kumimoji="1" lang="ko-KR" altLang="en-US" dirty="0"/>
              <a:t>또한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b="1" dirty="0"/>
              <a:t>색상별로 날짜를 배정하면 </a:t>
            </a:r>
            <a:endParaRPr kumimoji="1" lang="en-US" altLang="ko-KR" b="1" dirty="0"/>
          </a:p>
          <a:p>
            <a:r>
              <a:rPr kumimoji="1" lang="ko-KR" altLang="en-US" dirty="0"/>
              <a:t>     조건을 충족하는 모든 시험일정을 알 수 있음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0864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7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4035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3.1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m-Coloring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A27D06-C187-57EB-CC70-9E0535CF9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93" y="2816352"/>
            <a:ext cx="5370182" cy="18827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10F9D9-599B-9148-4DBB-8EA1CE6D0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679" y="1504041"/>
            <a:ext cx="6047016" cy="4535262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FC26F67-9F6B-C8D8-F58D-CAEAC3782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060044"/>
              </p:ext>
            </p:extLst>
          </p:nvPr>
        </p:nvGraphicFramePr>
        <p:xfrm>
          <a:off x="213511" y="4747613"/>
          <a:ext cx="2094078" cy="2036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54">
                  <a:extLst>
                    <a:ext uri="{9D8B030D-6E8A-4147-A177-3AD203B41FA5}">
                      <a16:colId xmlns:a16="http://schemas.microsoft.com/office/drawing/2014/main" val="1609438017"/>
                    </a:ext>
                  </a:extLst>
                </a:gridCol>
                <a:gridCol w="299154">
                  <a:extLst>
                    <a:ext uri="{9D8B030D-6E8A-4147-A177-3AD203B41FA5}">
                      <a16:colId xmlns:a16="http://schemas.microsoft.com/office/drawing/2014/main" val="3724443422"/>
                    </a:ext>
                  </a:extLst>
                </a:gridCol>
                <a:gridCol w="299154">
                  <a:extLst>
                    <a:ext uri="{9D8B030D-6E8A-4147-A177-3AD203B41FA5}">
                      <a16:colId xmlns:a16="http://schemas.microsoft.com/office/drawing/2014/main" val="2217685483"/>
                    </a:ext>
                  </a:extLst>
                </a:gridCol>
                <a:gridCol w="299154">
                  <a:extLst>
                    <a:ext uri="{9D8B030D-6E8A-4147-A177-3AD203B41FA5}">
                      <a16:colId xmlns:a16="http://schemas.microsoft.com/office/drawing/2014/main" val="669858904"/>
                    </a:ext>
                  </a:extLst>
                </a:gridCol>
                <a:gridCol w="299154">
                  <a:extLst>
                    <a:ext uri="{9D8B030D-6E8A-4147-A177-3AD203B41FA5}">
                      <a16:colId xmlns:a16="http://schemas.microsoft.com/office/drawing/2014/main" val="2833564386"/>
                    </a:ext>
                  </a:extLst>
                </a:gridCol>
                <a:gridCol w="299154">
                  <a:extLst>
                    <a:ext uri="{9D8B030D-6E8A-4147-A177-3AD203B41FA5}">
                      <a16:colId xmlns:a16="http://schemas.microsoft.com/office/drawing/2014/main" val="645265450"/>
                    </a:ext>
                  </a:extLst>
                </a:gridCol>
                <a:gridCol w="299154">
                  <a:extLst>
                    <a:ext uri="{9D8B030D-6E8A-4147-A177-3AD203B41FA5}">
                      <a16:colId xmlns:a16="http://schemas.microsoft.com/office/drawing/2014/main" val="4141580819"/>
                    </a:ext>
                  </a:extLst>
                </a:gridCol>
              </a:tblGrid>
              <a:tr h="290981"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847150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32716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786983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983012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889910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740092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03140"/>
                  </a:ext>
                </a:extLst>
              </a:tr>
            </a:tbl>
          </a:graphicData>
        </a:graphic>
      </p:graphicFrame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C97D970-6F3D-07D2-2162-2DDD75B690EC}"/>
              </a:ext>
            </a:extLst>
          </p:cNvPr>
          <p:cNvCxnSpPr>
            <a:cxnSpLocks/>
          </p:cNvCxnSpPr>
          <p:nvPr/>
        </p:nvCxnSpPr>
        <p:spPr>
          <a:xfrm>
            <a:off x="213511" y="4747613"/>
            <a:ext cx="2094079" cy="203686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602415F-87B9-8DE6-E2AE-D5F8A8652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52595"/>
              </p:ext>
            </p:extLst>
          </p:nvPr>
        </p:nvGraphicFramePr>
        <p:xfrm>
          <a:off x="2365500" y="5413296"/>
          <a:ext cx="3191844" cy="78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74">
                  <a:extLst>
                    <a:ext uri="{9D8B030D-6E8A-4147-A177-3AD203B41FA5}">
                      <a16:colId xmlns:a16="http://schemas.microsoft.com/office/drawing/2014/main" val="4234186306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117207807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118118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55529956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64682010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76436687"/>
                    </a:ext>
                  </a:extLst>
                </a:gridCol>
              </a:tblGrid>
              <a:tr h="391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900417"/>
                  </a:ext>
                </a:extLst>
              </a:tr>
              <a:tr h="391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20206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11CC5F6-2962-B9E0-11D6-063748A9F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607418"/>
              </p:ext>
            </p:extLst>
          </p:nvPr>
        </p:nvGraphicFramePr>
        <p:xfrm>
          <a:off x="2365500" y="5417574"/>
          <a:ext cx="3191844" cy="78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74">
                  <a:extLst>
                    <a:ext uri="{9D8B030D-6E8A-4147-A177-3AD203B41FA5}">
                      <a16:colId xmlns:a16="http://schemas.microsoft.com/office/drawing/2014/main" val="4234186306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117207807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118118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55529956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64682010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76436687"/>
                    </a:ext>
                  </a:extLst>
                </a:gridCol>
              </a:tblGrid>
              <a:tr h="391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900417"/>
                  </a:ext>
                </a:extLst>
              </a:tr>
              <a:tr h="391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ore-KR" alt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20206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B178128-019D-5552-25B0-EE73ACE2B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183412"/>
              </p:ext>
            </p:extLst>
          </p:nvPr>
        </p:nvGraphicFramePr>
        <p:xfrm>
          <a:off x="2365500" y="5413296"/>
          <a:ext cx="3191844" cy="78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74">
                  <a:extLst>
                    <a:ext uri="{9D8B030D-6E8A-4147-A177-3AD203B41FA5}">
                      <a16:colId xmlns:a16="http://schemas.microsoft.com/office/drawing/2014/main" val="4234186306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117207807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118118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55529956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64682010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76436687"/>
                    </a:ext>
                  </a:extLst>
                </a:gridCol>
              </a:tblGrid>
              <a:tr h="391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900417"/>
                  </a:ext>
                </a:extLst>
              </a:tr>
              <a:tr h="391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ore-KR" alt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202063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198FE74-7E4E-D4DD-40C4-8E7A9475F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563230"/>
              </p:ext>
            </p:extLst>
          </p:nvPr>
        </p:nvGraphicFramePr>
        <p:xfrm>
          <a:off x="2365500" y="5419788"/>
          <a:ext cx="3191844" cy="77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74">
                  <a:extLst>
                    <a:ext uri="{9D8B030D-6E8A-4147-A177-3AD203B41FA5}">
                      <a16:colId xmlns:a16="http://schemas.microsoft.com/office/drawing/2014/main" val="4234186306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117207807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118118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55529956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64682010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76436687"/>
                    </a:ext>
                  </a:extLst>
                </a:gridCol>
              </a:tblGrid>
              <a:tr h="38531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900417"/>
                  </a:ext>
                </a:extLst>
              </a:tr>
              <a:tr h="391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trike="noStrik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trike="noStrike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202063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CC2AD2-C8EE-1F59-1080-C17E8A1DDBC0}"/>
              </a:ext>
            </a:extLst>
          </p:cNvPr>
          <p:cNvSpPr/>
          <p:nvPr/>
        </p:nvSpPr>
        <p:spPr>
          <a:xfrm>
            <a:off x="877376" y="3680815"/>
            <a:ext cx="2782956" cy="331304"/>
          </a:xfrm>
          <a:prstGeom prst="rect">
            <a:avLst/>
          </a:prstGeom>
          <a:solidFill>
            <a:srgbClr val="FFFF00">
              <a:alpha val="2289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859657D-A1E6-3381-D9F5-8680BC36548D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2268854" y="4012119"/>
            <a:ext cx="1692568" cy="140766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93A23B-5C78-E43B-07A8-325A73630FEC}"/>
              </a:ext>
            </a:extLst>
          </p:cNvPr>
          <p:cNvSpPr/>
          <p:nvPr/>
        </p:nvSpPr>
        <p:spPr>
          <a:xfrm>
            <a:off x="6639338" y="4962768"/>
            <a:ext cx="1378227" cy="371232"/>
          </a:xfrm>
          <a:prstGeom prst="rect">
            <a:avLst/>
          </a:prstGeom>
          <a:solidFill>
            <a:srgbClr val="FFFF00">
              <a:alpha val="2289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AB8212C-B3B2-7C9E-E9B7-40D472C1C23D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5615254" y="5148384"/>
            <a:ext cx="1024084" cy="62239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DFE76EAB-19D0-F664-2E25-6F19D33C5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681" y="1524000"/>
            <a:ext cx="5381806" cy="11633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CEF0F7-5D93-FC99-B8B4-CF66F2DC34D7}"/>
              </a:ext>
            </a:extLst>
          </p:cNvPr>
          <p:cNvSpPr txBox="1"/>
          <p:nvPr/>
        </p:nvSpPr>
        <p:spPr>
          <a:xfrm>
            <a:off x="3418491" y="6204071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i</a:t>
            </a:r>
            <a:r>
              <a:rPr kumimoji="1" lang="en-US" altLang="ko-Kore-KR" dirty="0"/>
              <a:t> = 2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A1F407-795C-B7E9-0220-738DF253C6AB}"/>
              </a:ext>
            </a:extLst>
          </p:cNvPr>
          <p:cNvSpPr txBox="1"/>
          <p:nvPr/>
        </p:nvSpPr>
        <p:spPr>
          <a:xfrm>
            <a:off x="2365500" y="6204071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j = 0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8C187E-0F36-F235-0BEC-CFFBA615A183}"/>
              </a:ext>
            </a:extLst>
          </p:cNvPr>
          <p:cNvSpPr txBox="1"/>
          <p:nvPr/>
        </p:nvSpPr>
        <p:spPr>
          <a:xfrm>
            <a:off x="2875562" y="6204071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j = 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2928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4" grpId="0"/>
      <p:bldP spid="14" grpId="0"/>
      <p:bldP spid="14" grpId="1"/>
      <p:bldP spid="14" grpId="2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8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1786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m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=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1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676B87D-64EF-62A7-4BB4-DD8B39DAFD54}"/>
              </a:ext>
            </a:extLst>
          </p:cNvPr>
          <p:cNvGrpSpPr/>
          <p:nvPr/>
        </p:nvGrpSpPr>
        <p:grpSpPr>
          <a:xfrm>
            <a:off x="1975624" y="1847730"/>
            <a:ext cx="8240751" cy="4617485"/>
            <a:chOff x="1975624" y="1120257"/>
            <a:chExt cx="8240751" cy="461748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30EA17D-0B2D-38F9-28E7-3667BD29A053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630F699-7394-FA1E-C4A6-83A8E77ACB2E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423468-04AB-457E-D1A2-016C537D2412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B4DD043-7734-1DA4-7B2F-8CB425C1E759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B752026-4F99-8D94-6197-AE8356C2148D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C7D1499-B02B-A522-16B9-2A51F1969A72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BD771FE-5FDD-9141-CC76-C581BF2DCA2C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F634768-E1E8-BF94-7511-1500995E71AF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A9C7C00-0892-2A43-B79E-03BB0F710411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89E8778-B9AE-F783-0C6D-FA5646867F69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D6DEDA6-AF62-7120-E827-1B477F05C014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AFCAC8-04B7-666B-B338-1309F727DE74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BA3C658-BE02-C6FE-0D69-7EAD77CF71F3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AC0478FC-831F-2E68-6887-44AFF483A4D8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[R] 18">
              <a:extLst>
                <a:ext uri="{FF2B5EF4-FFF2-40B4-BE49-F238E27FC236}">
                  <a16:creationId xmlns:a16="http://schemas.microsoft.com/office/drawing/2014/main" id="{1E064015-08EB-DA9D-2BDC-0A6E7BB66924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4514E53E-F43A-B409-222A-1F9DD4D6046C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DD1DFACA-F0AE-925B-5E71-5ED7B9D192F5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E7C83A5F-404A-EDB2-33BB-D295DAD8B8E4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38FF51D5-41D5-E758-DC75-535635EAB9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58E4229B-74CA-1312-C9CD-E948EC946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BB08C3-AECB-0AF6-DC67-3FF02C7624D0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E05FD3D-9D8C-8AEF-E5E3-C3858112B315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8B687AA4-E47C-4D42-60D0-726EAD87E008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FA65CED7-BE57-C40B-5F58-3D4AAC388ABA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748877D5-4AC4-36F8-0BB0-3D9D5B8677D5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99F6B13F-BCDD-9B3C-7581-BE9C80302C6D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D85DC150-98C1-2446-7118-F322E3EDA188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[R] 31">
              <a:extLst>
                <a:ext uri="{FF2B5EF4-FFF2-40B4-BE49-F238E27FC236}">
                  <a16:creationId xmlns:a16="http://schemas.microsoft.com/office/drawing/2014/main" id="{F8EF845B-E17E-F6D2-D848-C9F2C9447F25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640F83-784E-3D04-2A01-240E47E9E3C6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B2AE7A6-62E3-2084-3414-CC8EBB36DE65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D4E8902-525C-F9B1-5B76-318E242EE5CB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D2103FB-C962-6518-DBA4-1677C37843AD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C964535-88D3-9262-1AD8-BFAAB174C5C2}"/>
              </a:ext>
            </a:extLst>
          </p:cNvPr>
          <p:cNvGrpSpPr/>
          <p:nvPr/>
        </p:nvGrpSpPr>
        <p:grpSpPr>
          <a:xfrm>
            <a:off x="1983057" y="1851547"/>
            <a:ext cx="8240751" cy="4617485"/>
            <a:chOff x="1975624" y="1120257"/>
            <a:chExt cx="8240751" cy="461748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C413407-E270-B831-6151-DD167CCB6645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B07771F-8FC7-8E10-1AE3-68E91E03A2B5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A397157-D5B3-8394-3E6E-298BA180E406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DB80CD7-3FC8-9FE0-A600-6D94F80AC26C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3753CC5-9DDF-001A-612E-F0B3D37B797A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C24718F-1B10-8806-F6E4-7AE577641CB7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81F378E-62D8-34D6-6F0A-822CCCE5C5D6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A946416-77EA-54C8-E84E-06FDC321D0C7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863BE-BF53-86AA-7CB0-2271CAB9981B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989FD93-DE2D-BCC6-3399-7F5DF9B92DCA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3E04300-1959-E924-F586-A1E9C5C063FC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B2C8B31-9BF2-39E8-35B4-C016D6C9DCB2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6F32276-EA3F-9587-E801-D487AA8F88CB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D72428E5-9802-A89C-A601-333FA39C0E19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B24BBEE3-6BB0-556F-970B-C2382989E4E5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4F25FE1C-0646-2952-1E72-591E986F5632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949CB858-08BB-6F43-A061-1A1E79AFCFB9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54">
              <a:extLst>
                <a:ext uri="{FF2B5EF4-FFF2-40B4-BE49-F238E27FC236}">
                  <a16:creationId xmlns:a16="http://schemas.microsoft.com/office/drawing/2014/main" id="{D0DEBE85-2110-169D-6453-D6F3A628AD35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C901EC9F-66CC-4F98-D369-519004F7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462985E1-64D5-78C7-33E1-2DB8C6A379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A3AF699-348A-4B21-282C-841AB8BD09A8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BD431C6-7521-7484-C27E-879B83960B75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60" name="직선 연결선[R] 59">
              <a:extLst>
                <a:ext uri="{FF2B5EF4-FFF2-40B4-BE49-F238E27FC236}">
                  <a16:creationId xmlns:a16="http://schemas.microsoft.com/office/drawing/2014/main" id="{C3CE29E5-DA8A-6E24-C493-50B32613C192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EBD9A2F9-7B32-3D21-D1BD-5696629944CF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61">
              <a:extLst>
                <a:ext uri="{FF2B5EF4-FFF2-40B4-BE49-F238E27FC236}">
                  <a16:creationId xmlns:a16="http://schemas.microsoft.com/office/drawing/2014/main" id="{28A8ADB1-6709-0C22-1414-9D3F7F831018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[R] 62">
              <a:extLst>
                <a:ext uri="{FF2B5EF4-FFF2-40B4-BE49-F238E27FC236}">
                  <a16:creationId xmlns:a16="http://schemas.microsoft.com/office/drawing/2014/main" id="{EC3576CA-A204-FF11-ECA2-1974F6B01B0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[R] 63">
              <a:extLst>
                <a:ext uri="{FF2B5EF4-FFF2-40B4-BE49-F238E27FC236}">
                  <a16:creationId xmlns:a16="http://schemas.microsoft.com/office/drawing/2014/main" id="{0A8E29D5-EAAE-64AA-6FE2-3F89F8A50BE4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7617FC49-DBE0-B7B5-8B36-A9CAA5F51DA1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9A2D7E8-7FD8-81C8-AEEB-EB95EB200EAF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0F60FFC-1236-AB57-0970-3E5AE920BD18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107747D-2449-62F8-D8DF-9FDCC2A1A433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973F6DF-4A71-A161-E376-23D875753A38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0447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9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1786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m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=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2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A427B2C7-0D4D-1ADF-8DB0-288C6498C257}"/>
              </a:ext>
            </a:extLst>
          </p:cNvPr>
          <p:cNvGrpSpPr/>
          <p:nvPr/>
        </p:nvGrpSpPr>
        <p:grpSpPr>
          <a:xfrm>
            <a:off x="1975624" y="1847730"/>
            <a:ext cx="8240751" cy="4617485"/>
            <a:chOff x="1975624" y="1120257"/>
            <a:chExt cx="8240751" cy="461748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36A1ABB3-15B3-7109-FAEF-3E393B65D566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AC5DF88-3D28-4294-622D-E8A2EE989340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392EF8C-F7DC-E929-BBCE-D53DAC2C7082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A271E59-D3C2-449D-91BE-9B053269B9E7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D60B7F2-C19B-73B6-88FE-768840AD2571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8CD73F04-455E-BA5B-A52D-C52725AE7F19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0077FA0-9DAC-AF24-4C04-B09F85E004B7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694F3C6-B0EE-2C41-2F52-F9C1E04F0322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DC530B3-F119-F044-E74B-1994138307F5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E1219DB-34D9-0887-4607-EB9374FA3E21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F6EF437-E551-2C77-3FB1-6014F399237E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83E9423-D9D6-F37C-F603-B94833E666A1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552AEF0-EB8A-83EF-CB2E-9E4B4AFC3B88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84" name="직선 연결선[R] 83">
              <a:extLst>
                <a:ext uri="{FF2B5EF4-FFF2-40B4-BE49-F238E27FC236}">
                  <a16:creationId xmlns:a16="http://schemas.microsoft.com/office/drawing/2014/main" id="{7D6F5415-689F-19A0-ABA5-0AB82040CA02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BEE17DEE-58AF-1D80-A563-2BEDC939B036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7578E974-DA54-ED89-C62B-F699AC745ED1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[R] 86">
              <a:extLst>
                <a:ext uri="{FF2B5EF4-FFF2-40B4-BE49-F238E27FC236}">
                  <a16:creationId xmlns:a16="http://schemas.microsoft.com/office/drawing/2014/main" id="{F2DD38D5-A6DD-E24D-52DE-9F423A7F9C6E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48EF21B6-874A-FD78-4749-4E75B2CDF25C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90FD6ED0-2B42-1276-9C34-3EBFB062A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[R] 89">
              <a:extLst>
                <a:ext uri="{FF2B5EF4-FFF2-40B4-BE49-F238E27FC236}">
                  <a16:creationId xmlns:a16="http://schemas.microsoft.com/office/drawing/2014/main" id="{3B2A0E13-BEEB-8A3D-B303-9C3CEB693A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DAA5CF2-4958-B73C-A610-4CC764965E14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1D24A6D-83EB-9A46-3A77-924B06BC96FA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0CEA342A-0DB6-0387-BFB8-D325F230C141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9CAB4EB4-3212-B06B-02B9-ED9B9DEA1D99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B3F08424-2F2D-90F7-7D23-B4C234C995E0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FDC362A7-3BD0-9D61-BEA1-2386B2F78F5B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26CACA3B-3CC3-D150-8C32-68F4350B149B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243613B1-E492-0E91-01E1-A578416521A8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83372BD-90C9-363C-ACDB-5D193C4AA760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C24BF3-FD8F-C3F7-A82A-8EE2B4E7E297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E096DF5-A303-DF45-D447-A05085293E7D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B3ADE32-A194-722C-CFDF-8682A8B9B569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1985A762-8FCD-B077-8411-665A0B102EAD}"/>
              </a:ext>
            </a:extLst>
          </p:cNvPr>
          <p:cNvGrpSpPr/>
          <p:nvPr/>
        </p:nvGrpSpPr>
        <p:grpSpPr>
          <a:xfrm>
            <a:off x="1983057" y="1850511"/>
            <a:ext cx="8240751" cy="4617485"/>
            <a:chOff x="1975624" y="1120257"/>
            <a:chExt cx="8240751" cy="4617485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41E2B0C0-87A3-81FB-5502-B184B76FEC59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9EEFA297-39F9-FF3C-FDA4-2F6FD0994752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D407534-E1F1-8E1E-0855-7DFDE4DA2FE5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1146B700-BB91-416A-D116-4E8A97A428A2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3981182-CF0A-F8B1-8258-A71E07ADE88F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A9915C92-496B-0DE1-9208-37ECDB6D54C4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A0A9B95B-7AB0-A65C-2EE6-A87E41ABCB91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6120F0D0-E939-30E4-C6D1-715819C00FD6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3A2DD648-4C41-2785-BF80-EC63B7EADCE8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35FB533F-D9DE-A3D7-CC3D-7E7A02BF7B6B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5AD3ACD-0D51-1DA2-FF18-D6C0791E0C54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688ADA57-E9E7-DF37-90EA-BCA6F38158FC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512FFD2-5609-AFBB-015A-3509706EAD07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17" name="직선 연결선[R] 116">
              <a:extLst>
                <a:ext uri="{FF2B5EF4-FFF2-40B4-BE49-F238E27FC236}">
                  <a16:creationId xmlns:a16="http://schemas.microsoft.com/office/drawing/2014/main" id="{7F85C422-98DB-2429-D0A2-8C437EB1AB8B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031D6ECC-F9C9-F132-BC0B-E7CA95B79EEB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5549FC59-06D3-5AED-7BF3-C3E6121B7A37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[R] 119">
              <a:extLst>
                <a:ext uri="{FF2B5EF4-FFF2-40B4-BE49-F238E27FC236}">
                  <a16:creationId xmlns:a16="http://schemas.microsoft.com/office/drawing/2014/main" id="{100D94C2-B648-0BC1-9C32-DCA9117B87AF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[R] 120">
              <a:extLst>
                <a:ext uri="{FF2B5EF4-FFF2-40B4-BE49-F238E27FC236}">
                  <a16:creationId xmlns:a16="http://schemas.microsoft.com/office/drawing/2014/main" id="{78A6B31B-521E-B80D-3654-69672B972AD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[R] 121">
              <a:extLst>
                <a:ext uri="{FF2B5EF4-FFF2-40B4-BE49-F238E27FC236}">
                  <a16:creationId xmlns:a16="http://schemas.microsoft.com/office/drawing/2014/main" id="{19D0A553-5702-549C-D812-71FDADC6F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[R] 122">
              <a:extLst>
                <a:ext uri="{FF2B5EF4-FFF2-40B4-BE49-F238E27FC236}">
                  <a16:creationId xmlns:a16="http://schemas.microsoft.com/office/drawing/2014/main" id="{85A02D8B-54BD-847E-9D25-7FFD65C02C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AC6D73E-2287-412B-C520-D6D1AB50192F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5FFEB8D-E7D3-6B72-2C43-AB0E591C738B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126" name="직선 연결선[R] 125">
              <a:extLst>
                <a:ext uri="{FF2B5EF4-FFF2-40B4-BE49-F238E27FC236}">
                  <a16:creationId xmlns:a16="http://schemas.microsoft.com/office/drawing/2014/main" id="{45222F8E-15C4-9FF6-2F3E-5872E54D5E00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[R] 126">
              <a:extLst>
                <a:ext uri="{FF2B5EF4-FFF2-40B4-BE49-F238E27FC236}">
                  <a16:creationId xmlns:a16="http://schemas.microsoft.com/office/drawing/2014/main" id="{4621F0EE-E9F3-776F-AE89-2F18986D3D8D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[R] 127">
              <a:extLst>
                <a:ext uri="{FF2B5EF4-FFF2-40B4-BE49-F238E27FC236}">
                  <a16:creationId xmlns:a16="http://schemas.microsoft.com/office/drawing/2014/main" id="{F48DAFA9-3FB8-5730-5DC7-B16D3306A6AC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[R] 128">
              <a:extLst>
                <a:ext uri="{FF2B5EF4-FFF2-40B4-BE49-F238E27FC236}">
                  <a16:creationId xmlns:a16="http://schemas.microsoft.com/office/drawing/2014/main" id="{90E11CE2-C097-5AD7-66F0-0515739BB5DA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[R] 129">
              <a:extLst>
                <a:ext uri="{FF2B5EF4-FFF2-40B4-BE49-F238E27FC236}">
                  <a16:creationId xmlns:a16="http://schemas.microsoft.com/office/drawing/2014/main" id="{01843FE0-926B-9B2B-627A-76000B94C7CE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[R] 130">
              <a:extLst>
                <a:ext uri="{FF2B5EF4-FFF2-40B4-BE49-F238E27FC236}">
                  <a16:creationId xmlns:a16="http://schemas.microsoft.com/office/drawing/2014/main" id="{568D4CAE-B010-C3B0-A3A4-B43D488F19C2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6EF1305-F25E-03C7-120E-CAFF954D1880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808D62A-C780-F532-D134-E165EE14408F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D6225F5-AF1F-92A0-1510-2182102E6929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7275934-90F2-4106-33CC-E8F449829C3A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3223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1925</TotalTime>
  <Words>917</Words>
  <Application>Microsoft Macintosh PowerPoint</Application>
  <PresentationFormat>와이드스크린</PresentationFormat>
  <Paragraphs>473</Paragraphs>
  <Slides>15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Office 테마</vt:lpstr>
      <vt:lpstr>Office Theme</vt:lpstr>
      <vt:lpstr>C Programming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 &amp; A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김민석</dc:creator>
  <cp:lastModifiedBy>김민석</cp:lastModifiedBy>
  <cp:revision>38</cp:revision>
  <dcterms:created xsi:type="dcterms:W3CDTF">2023-11-17T04:26:51Z</dcterms:created>
  <dcterms:modified xsi:type="dcterms:W3CDTF">2023-11-24T02:44:43Z</dcterms:modified>
</cp:coreProperties>
</file>