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4" r:id="rId2"/>
  </p:sldMasterIdLst>
  <p:notesMasterIdLst>
    <p:notesMasterId r:id="rId29"/>
  </p:notesMasterIdLst>
  <p:sldIdLst>
    <p:sldId id="256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59" r:id="rId11"/>
    <p:sldId id="270" r:id="rId12"/>
    <p:sldId id="260" r:id="rId13"/>
    <p:sldId id="285" r:id="rId14"/>
    <p:sldId id="257" r:id="rId15"/>
    <p:sldId id="273" r:id="rId16"/>
    <p:sldId id="274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6" r:id="rId25"/>
    <p:sldId id="287" r:id="rId26"/>
    <p:sldId id="288" r:id="rId27"/>
    <p:sldId id="284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6"/>
    <p:restoredTop sz="94648"/>
  </p:normalViewPr>
  <p:slideViewPr>
    <p:cSldViewPr snapToGrid="0">
      <p:cViewPr varScale="1">
        <p:scale>
          <a:sx n="117" d="100"/>
          <a:sy n="11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3A4F0-466E-3B4A-8EC0-4A7E716EBDAE}" type="datetimeFigureOut">
              <a:rPr kumimoji="1" lang="ko-Kore-KR" altLang="en-US" smtClean="0"/>
              <a:t>2023. 11. 19.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A8AF-36B6-8448-8D25-A4C2564154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283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409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74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221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07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919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62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604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32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088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0714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21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468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357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82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47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4343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83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A8AF-36B6-8448-8D25-A4C25641544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576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08B-D840-B2F9-FAA3-AC07369A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C7820-00ED-3C50-A91C-F3FB67A91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DD2F-6970-20F1-B7DC-710587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7B06-146B-F94F-BC58-829F4CD7903C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C60-E2D8-5384-EB8D-A34533A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395C9-B780-C847-6ED9-1903B9A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7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EEB0B-75ED-D2F6-97FE-D85FBD72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38CB5-A82A-B722-34A6-5907B5713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3FD57-B7B4-8670-D366-9CA8A46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7BDC-1B1F-C048-AEB0-847D0F8E5295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A697E-9F87-BEF3-D54C-811700E0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D1D6-B604-D51D-4C81-02C2E9DC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4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0A1F22-CA61-8EF1-A5BA-6538BE4DC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23001-FC91-5C9A-C334-215729D6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B0C2-A8AF-14BB-A28E-CCAC9EA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C5E5-BF3D-C841-BB27-5E3C29E2095F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FB57D-8BCD-2801-B97E-73573CEE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DBCA5-21C4-E0BB-E506-835476BD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7327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3390" y="609676"/>
            <a:ext cx="103052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04F8-DC93-B548-BE1C-55906F1F3A8A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6474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E122-3202-5845-BB4D-69E778675BD6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777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9576" y="1977898"/>
            <a:ext cx="477689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388B-9136-EA40-97BE-1FCBD6566094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584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7F97-56D7-CF41-A549-1EB28A0BF495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20050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350F-A179-604D-81CF-69FF0DA7EFB4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602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B61DE-8623-E2B5-2AF9-47D0621A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8AFB-23FC-6497-05F4-4A5CAFF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0059A-3DB3-92A2-6DF0-E6B84DF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A5CF-FDD4-6740-9FBC-2F77B81D4D06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D2BD-4251-E5FA-7670-8AA8393A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4588-3E11-E4C7-7949-59C38AC1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11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3792-A038-EB93-FF33-401D451D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1CE76-7FA7-7C44-5B66-6D082F83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A4515-EFD9-A13E-CE29-F0DA9A9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B0F5-3D5A-304B-BA84-66F189CC448A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0A8C1-94D1-E0A8-AAD8-390BF5DB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65C81-9309-52A5-9A44-AF762B3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65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8CB68-783D-F626-B5C9-0EFAAC34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ADC6-6354-B520-751C-1BE209AD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C9D8B-AF8D-24FF-16AD-17F2FA06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1192A-16C9-FD3C-A7A1-853B243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15E0-3911-DC43-B966-C99C5B9702F7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B6891-4D14-0A2A-5C1A-2F46CD8D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CA66A-7442-0804-2F65-9D1389C9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0473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08C7-A735-36E7-F880-F1D1C1D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5C0CB-0C1E-124B-18CC-8460188C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9280C7-E0EC-C5B3-C86E-09F3363A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35753-CA05-229B-609F-EB9C0E4E2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9A9D58-2C04-7215-5899-579D49F25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59074F-2B7C-E9D5-DD6A-A02D1339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5E2A-2148-1543-9F58-A5586A72BE8A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DD6F87-036B-BEFB-5175-0CD47618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6E2D77-0267-A1AF-1F5F-AA70F48F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273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5330-504E-73B6-3D18-3FBBF03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380906-6458-7C8E-7AD8-3AD4BA5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29B0-2E6F-F748-90FD-973F1EBFF5D4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DC8F9A-B2F3-EBBC-1743-C694FA6F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3CE7-4EB4-62DE-63DA-1E926B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8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213B7-447E-EA87-1C8F-939BEE26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97B4-2A85-B149-B719-C5AB50597B31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960377-54D7-E72F-ECBA-757960C3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CD10D-AC18-A8D0-4777-1863973D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4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EB960-18AC-EC1D-6977-7FF3761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2C020-170B-A8A2-C5BF-E71CC147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AF604-533E-A8AE-C77A-B25C221E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CDB54-40F2-B8AC-D582-7873BDE0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5553-BE16-544A-81F2-6561FD22113D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853F-E0FC-F31F-788E-78C8F899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489F1-8285-E441-E88C-8811A61F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4070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393F0-AA18-C212-1F01-2F82D22E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2AF01-9E10-3922-8074-9528F94C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6E8315-F17D-8D4A-3347-65A29751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8027F-F1DF-6D7A-3263-C62C42BF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15E2-550F-BC44-9B45-41CC5404D68B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FE461-EDE6-6E2F-51C7-219AEFC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70F5F9-43AF-BCF8-489F-618DF0E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9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5A1156-54D6-BCA2-645A-52E4FD16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B7436-2BC6-4DE2-BF34-C4C346FF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D7CC3-42C4-359E-8F6D-0BBC77A2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EE61-A174-FB41-BBCA-718E561C24ED}" type="datetime1">
              <a:rPr kumimoji="1" lang="ko-KR" altLang="en-US" smtClean="0"/>
              <a:t>2023. 11. 19.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B9236-42EE-8052-4263-914744F83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F14E-DDEE-68D4-C14A-34021B13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317E-6970-5D49-AD62-0A9AA77CC4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853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83" y="1392574"/>
            <a:ext cx="11137424" cy="983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6071" y="1416557"/>
            <a:ext cx="11040533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80019" y="0"/>
                </a:lnTo>
              </a:path>
            </a:pathLst>
          </a:custGeom>
          <a:ln w="317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5256" y="938911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5785" y="2970733"/>
            <a:ext cx="52484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BC93-EFA5-A242-A3AE-6C3796BB5581}" type="datetime1">
              <a:rPr lang="ko-KR" altLang="en-US" smtClean="0"/>
              <a:t>2023. 11. 19.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36113" y="6465215"/>
            <a:ext cx="309033" cy="156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‹#›</a:t>
            </a:fld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4734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ED08-279B-7103-B03C-252A13B1E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latin typeface="+mj-ea"/>
              </a:rPr>
              <a:t>C Programming</a:t>
            </a:r>
            <a:br>
              <a:rPr kumimoji="1" lang="en-US" altLang="ko-Kore-KR" dirty="0">
                <a:latin typeface="+mj-ea"/>
              </a:rPr>
            </a:br>
            <a:endParaRPr kumimoji="1" lang="ko-Kore-KR" altLang="en-US" sz="4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2C37F5-B1EB-77EF-8FD7-AB363374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9803"/>
            <a:ext cx="9144000" cy="1655762"/>
          </a:xfrm>
        </p:spPr>
        <p:txBody>
          <a:bodyPr/>
          <a:lstStyle/>
          <a:p>
            <a:pPr algn="r"/>
            <a:r>
              <a:rPr kumimoji="1" lang="ko-KR" altLang="en-US" dirty="0" err="1"/>
              <a:t>전자전기컴퓨터공학부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2018440017</a:t>
            </a:r>
          </a:p>
          <a:p>
            <a:pPr algn="r"/>
            <a:r>
              <a:rPr kumimoji="1" lang="ko-KR" altLang="en-US" dirty="0"/>
              <a:t>김민석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6CC8A-3AA7-41D3-ABC0-A5AB8A1A474E}"/>
              </a:ext>
            </a:extLst>
          </p:cNvPr>
          <p:cNvSpPr txBox="1"/>
          <p:nvPr/>
        </p:nvSpPr>
        <p:spPr>
          <a:xfrm>
            <a:off x="3052119" y="3250512"/>
            <a:ext cx="6104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: Midterm Scheduling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75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D01D99-DC38-6329-FF98-877C92269F91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217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338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058DE-76B6-46E4-B81A-813ACBC0BA53}"/>
              </a:ext>
            </a:extLst>
          </p:cNvPr>
          <p:cNvSpPr txBox="1"/>
          <p:nvPr/>
        </p:nvSpPr>
        <p:spPr>
          <a:xfrm>
            <a:off x="1143000" y="5513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69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562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768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8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7C2F16-76AE-4F48-96C3-A5C0441CB267}"/>
              </a:ext>
            </a:extLst>
          </p:cNvPr>
          <p:cNvGrpSpPr/>
          <p:nvPr/>
        </p:nvGrpSpPr>
        <p:grpSpPr>
          <a:xfrm>
            <a:off x="1975624" y="1121137"/>
            <a:ext cx="4104220" cy="4616604"/>
            <a:chOff x="1975624" y="1121137"/>
            <a:chExt cx="4104220" cy="461660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21AA79-C429-F3EA-3B9B-535CE6B4C3D9}"/>
              </a:ext>
            </a:extLst>
          </p:cNvPr>
          <p:cNvGrpSpPr/>
          <p:nvPr/>
        </p:nvGrpSpPr>
        <p:grpSpPr>
          <a:xfrm>
            <a:off x="6125092" y="1120257"/>
            <a:ext cx="4063220" cy="4616604"/>
            <a:chOff x="6125092" y="1120257"/>
            <a:chExt cx="4063220" cy="461660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</p:grp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0262F1-4794-18CF-6251-FEF399F91FA6}"/>
              </a:ext>
            </a:extLst>
          </p:cNvPr>
          <p:cNvGrpSpPr/>
          <p:nvPr/>
        </p:nvGrpSpPr>
        <p:grpSpPr>
          <a:xfrm>
            <a:off x="3853280" y="4237898"/>
            <a:ext cx="4417787" cy="1457100"/>
            <a:chOff x="3853280" y="4237898"/>
            <a:chExt cx="4417787" cy="1457100"/>
          </a:xfrm>
          <a:solidFill>
            <a:srgbClr val="FF0000"/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787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1832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649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8323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2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2444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Contents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0BBA5-DCB9-785C-4604-5E88E395ABA2}"/>
              </a:ext>
            </a:extLst>
          </p:cNvPr>
          <p:cNvSpPr txBox="1"/>
          <p:nvPr/>
        </p:nvSpPr>
        <p:spPr>
          <a:xfrm>
            <a:off x="6545551" y="3294040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5. </a:t>
            </a:r>
            <a:r>
              <a:rPr kumimoji="1" lang="ko-KR" altLang="en-US" sz="3000" b="1" dirty="0"/>
              <a:t>결론</a:t>
            </a:r>
            <a:endParaRPr kumimoji="1" lang="en-US" altLang="ko-KR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349AD-BF43-DBBB-CB16-A2F7328718E6}"/>
              </a:ext>
            </a:extLst>
          </p:cNvPr>
          <p:cNvSpPr txBox="1"/>
          <p:nvPr/>
        </p:nvSpPr>
        <p:spPr>
          <a:xfrm>
            <a:off x="836620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1.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 정의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0FBB-6AF2-9212-28D5-107B5467753B}"/>
              </a:ext>
            </a:extLst>
          </p:cNvPr>
          <p:cNvSpPr txBox="1"/>
          <p:nvPr/>
        </p:nvSpPr>
        <p:spPr>
          <a:xfrm>
            <a:off x="766709" y="3294040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2.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알고리즘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및 자료구조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2E763-EAED-DBB4-1E9B-20F326342D74}"/>
              </a:ext>
            </a:extLst>
          </p:cNvPr>
          <p:cNvSpPr txBox="1"/>
          <p:nvPr/>
        </p:nvSpPr>
        <p:spPr>
          <a:xfrm>
            <a:off x="766709" y="5200528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3.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코드 설명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55632-65AF-D7EA-4C92-3B66A53EA8AA}"/>
              </a:ext>
            </a:extLst>
          </p:cNvPr>
          <p:cNvSpPr txBox="1"/>
          <p:nvPr/>
        </p:nvSpPr>
        <p:spPr>
          <a:xfrm>
            <a:off x="6545551" y="1843091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4.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실행 결과</a:t>
            </a:r>
            <a:endParaRPr kumimoji="1" lang="en-US" altLang="ko-KR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74C5B-B999-AC29-AE76-3769C5DD63B6}"/>
              </a:ext>
            </a:extLst>
          </p:cNvPr>
          <p:cNvSpPr txBox="1"/>
          <p:nvPr/>
        </p:nvSpPr>
        <p:spPr>
          <a:xfrm>
            <a:off x="1137557" y="2338364"/>
            <a:ext cx="6324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문제의 추상화 방식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98FA5-D208-2F61-A38D-66E9E8501342}"/>
              </a:ext>
            </a:extLst>
          </p:cNvPr>
          <p:cNvSpPr txBox="1"/>
          <p:nvPr/>
        </p:nvSpPr>
        <p:spPr>
          <a:xfrm>
            <a:off x="1137557" y="3848038"/>
            <a:ext cx="632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그래프</a:t>
            </a:r>
            <a:endParaRPr kumimoji="1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ore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m-Coloring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F00AB-207A-8BFC-8C3A-BD8784A77122}"/>
              </a:ext>
            </a:extLst>
          </p:cNvPr>
          <p:cNvSpPr txBox="1"/>
          <p:nvPr/>
        </p:nvSpPr>
        <p:spPr>
          <a:xfrm>
            <a:off x="6545550" y="5200528"/>
            <a:ext cx="583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/>
              <a:t>6. Q &amp;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26411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43494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359673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71551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470454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C9233D4-BCAA-6D10-0A06-A8A76E1B8846}"/>
              </a:ext>
            </a:extLst>
          </p:cNvPr>
          <p:cNvSpPr/>
          <p:nvPr/>
        </p:nvSpPr>
        <p:spPr>
          <a:xfrm>
            <a:off x="6125092" y="2678880"/>
            <a:ext cx="2225903" cy="1556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3A38230-7C59-7B09-6B17-B3AF82971683}"/>
              </a:ext>
            </a:extLst>
          </p:cNvPr>
          <p:cNvSpPr/>
          <p:nvPr/>
        </p:nvSpPr>
        <p:spPr>
          <a:xfrm>
            <a:off x="8310656" y="1120257"/>
            <a:ext cx="1877656" cy="46166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8AFD2EB-9444-1B75-173B-1FCF3975E606}"/>
              </a:ext>
            </a:extLst>
          </p:cNvPr>
          <p:cNvSpPr/>
          <p:nvPr/>
        </p:nvSpPr>
        <p:spPr>
          <a:xfrm>
            <a:off x="1975624" y="1121137"/>
            <a:ext cx="1877656" cy="46166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4654-BFF8-DEC7-E32B-2DE9E20EBE00}"/>
              </a:ext>
            </a:extLst>
          </p:cNvPr>
          <p:cNvSpPr/>
          <p:nvPr/>
        </p:nvSpPr>
        <p:spPr>
          <a:xfrm>
            <a:off x="3853941" y="2681379"/>
            <a:ext cx="2225903" cy="1556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7935F34-0B33-A93B-6612-58D45DFBADE4}"/>
              </a:ext>
            </a:extLst>
          </p:cNvPr>
          <p:cNvSpPr/>
          <p:nvPr/>
        </p:nvSpPr>
        <p:spPr>
          <a:xfrm>
            <a:off x="3875048" y="5000242"/>
            <a:ext cx="4396017" cy="6947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1B0810-AC2B-1DFD-50FB-0D3D8690FC29}"/>
              </a:ext>
            </a:extLst>
          </p:cNvPr>
          <p:cNvSpPr/>
          <p:nvPr/>
        </p:nvSpPr>
        <p:spPr>
          <a:xfrm>
            <a:off x="3853280" y="4256186"/>
            <a:ext cx="1136385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FB60AE-C0EE-18EE-601F-A250F2A65F6F}"/>
              </a:ext>
            </a:extLst>
          </p:cNvPr>
          <p:cNvSpPr/>
          <p:nvPr/>
        </p:nvSpPr>
        <p:spPr>
          <a:xfrm>
            <a:off x="7086011" y="4237898"/>
            <a:ext cx="1185056" cy="7833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1ECBD7-F71D-E5A7-86CD-BBBE5C4B3A12}"/>
              </a:ext>
            </a:extLst>
          </p:cNvPr>
          <p:cNvSpPr/>
          <p:nvPr/>
        </p:nvSpPr>
        <p:spPr>
          <a:xfrm>
            <a:off x="5012214" y="4256186"/>
            <a:ext cx="2049618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E330264-3C31-9078-15AC-9CAB4F8ACD06}"/>
              </a:ext>
            </a:extLst>
          </p:cNvPr>
          <p:cNvSpPr/>
          <p:nvPr/>
        </p:nvSpPr>
        <p:spPr>
          <a:xfrm>
            <a:off x="3837878" y="1121137"/>
            <a:ext cx="4456770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7F3AF5-3F65-3259-D097-8802A0C4E0A1}"/>
              </a:ext>
            </a:extLst>
          </p:cNvPr>
          <p:cNvSpPr/>
          <p:nvPr/>
        </p:nvSpPr>
        <p:spPr>
          <a:xfrm>
            <a:off x="3837878" y="1876295"/>
            <a:ext cx="1136385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D93BFB-85FF-9F08-DC0B-7FA3625A4CE0}"/>
              </a:ext>
            </a:extLst>
          </p:cNvPr>
          <p:cNvSpPr/>
          <p:nvPr/>
        </p:nvSpPr>
        <p:spPr>
          <a:xfrm>
            <a:off x="7093898" y="1879421"/>
            <a:ext cx="1200088" cy="7833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F653C4-7EBF-9A35-B1F8-6ACEEC33FE62}"/>
              </a:ext>
            </a:extLst>
          </p:cNvPr>
          <p:cNvSpPr/>
          <p:nvPr/>
        </p:nvSpPr>
        <p:spPr>
          <a:xfrm>
            <a:off x="4997181" y="1937959"/>
            <a:ext cx="2064654" cy="6941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3BE2B-8884-8045-F4F0-85F8000352C7}"/>
              </a:ext>
            </a:extLst>
          </p:cNvPr>
          <p:cNvSpPr/>
          <p:nvPr/>
        </p:nvSpPr>
        <p:spPr>
          <a:xfrm>
            <a:off x="1975624" y="1121137"/>
            <a:ext cx="8240751" cy="46166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7A393BF-1A68-7949-F4A6-C88BC66218E9}"/>
              </a:ext>
            </a:extLst>
          </p:cNvPr>
          <p:cNvCxnSpPr>
            <a:cxnSpLocks/>
          </p:cNvCxnSpPr>
          <p:nvPr/>
        </p:nvCxnSpPr>
        <p:spPr>
          <a:xfrm>
            <a:off x="383787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D50FE6E-BB9F-AC4F-5752-EA815AE339F9}"/>
              </a:ext>
            </a:extLst>
          </p:cNvPr>
          <p:cNvCxnSpPr>
            <a:cxnSpLocks/>
          </p:cNvCxnSpPr>
          <p:nvPr/>
        </p:nvCxnSpPr>
        <p:spPr>
          <a:xfrm>
            <a:off x="3837878" y="4204449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57AD3498-A826-B0FB-0FB5-A17072BF48D0}"/>
              </a:ext>
            </a:extLst>
          </p:cNvPr>
          <p:cNvCxnSpPr>
            <a:cxnSpLocks/>
          </p:cNvCxnSpPr>
          <p:nvPr/>
        </p:nvCxnSpPr>
        <p:spPr>
          <a:xfrm>
            <a:off x="8294648" y="1121137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8D60389-897A-89D9-66B5-7373FA0B0EB3}"/>
              </a:ext>
            </a:extLst>
          </p:cNvPr>
          <p:cNvCxnSpPr>
            <a:cxnSpLocks/>
          </p:cNvCxnSpPr>
          <p:nvPr/>
        </p:nvCxnSpPr>
        <p:spPr>
          <a:xfrm>
            <a:off x="8294648" y="4204448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29178AC-C134-0E33-7DE5-D4829A6B512E}"/>
              </a:ext>
            </a:extLst>
          </p:cNvPr>
          <p:cNvCxnSpPr>
            <a:cxnSpLocks/>
          </p:cNvCxnSpPr>
          <p:nvPr/>
        </p:nvCxnSpPr>
        <p:spPr>
          <a:xfrm>
            <a:off x="6103433" y="2671155"/>
            <a:ext cx="0" cy="153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429A66F-8A1E-9AEC-9407-29F243AC57BD}"/>
              </a:ext>
            </a:extLst>
          </p:cNvPr>
          <p:cNvCxnSpPr>
            <a:cxnSpLocks/>
          </p:cNvCxnSpPr>
          <p:nvPr/>
        </p:nvCxnSpPr>
        <p:spPr>
          <a:xfrm flipV="1">
            <a:off x="3837878" y="2662793"/>
            <a:ext cx="4456770" cy="8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24FFF8-A0B9-EC91-11AC-3040A75AF6D9}"/>
              </a:ext>
            </a:extLst>
          </p:cNvPr>
          <p:cNvCxnSpPr>
            <a:cxnSpLocks/>
          </p:cNvCxnSpPr>
          <p:nvPr/>
        </p:nvCxnSpPr>
        <p:spPr>
          <a:xfrm flipV="1">
            <a:off x="3837878" y="4221173"/>
            <a:ext cx="4456770" cy="167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EE3DF-CDC1-6F4A-F945-34FA68EC8D4A}"/>
              </a:ext>
            </a:extLst>
          </p:cNvPr>
          <p:cNvSpPr txBox="1"/>
          <p:nvPr/>
        </p:nvSpPr>
        <p:spPr>
          <a:xfrm>
            <a:off x="3335231" y="3261225"/>
            <a:ext cx="45717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CB6F-420E-017B-EA67-3EACEAA0328D}"/>
              </a:ext>
            </a:extLst>
          </p:cNvPr>
          <p:cNvSpPr txBox="1"/>
          <p:nvPr/>
        </p:nvSpPr>
        <p:spPr>
          <a:xfrm>
            <a:off x="8752620" y="3261225"/>
            <a:ext cx="4363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B</a:t>
            </a:r>
            <a:endParaRPr kumimoji="1" lang="ko-Kore-KR" altLang="en-US" sz="3500" b="1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5A4EDC84-2251-B3A5-E3FC-76EE447E70B0}"/>
              </a:ext>
            </a:extLst>
          </p:cNvPr>
          <p:cNvCxnSpPr>
            <a:cxnSpLocks/>
          </p:cNvCxnSpPr>
          <p:nvPr/>
        </p:nvCxnSpPr>
        <p:spPr>
          <a:xfrm>
            <a:off x="4997181" y="4237898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09FD726-D565-8AB2-989D-EF3A3CF9A506}"/>
              </a:ext>
            </a:extLst>
          </p:cNvPr>
          <p:cNvCxnSpPr>
            <a:cxnSpLocks/>
          </p:cNvCxnSpPr>
          <p:nvPr/>
        </p:nvCxnSpPr>
        <p:spPr>
          <a:xfrm>
            <a:off x="7070979" y="4204448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87A57F5-3973-735E-93E0-2C32EA28A537}"/>
              </a:ext>
            </a:extLst>
          </p:cNvPr>
          <p:cNvCxnSpPr>
            <a:cxnSpLocks/>
          </p:cNvCxnSpPr>
          <p:nvPr/>
        </p:nvCxnSpPr>
        <p:spPr>
          <a:xfrm>
            <a:off x="4997181" y="4971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843875CD-B12C-C455-A754-43331E321E9D}"/>
              </a:ext>
            </a:extLst>
          </p:cNvPr>
          <p:cNvCxnSpPr>
            <a:cxnSpLocks/>
          </p:cNvCxnSpPr>
          <p:nvPr/>
        </p:nvCxnSpPr>
        <p:spPr>
          <a:xfrm>
            <a:off x="4997181" y="1937959"/>
            <a:ext cx="0" cy="733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9B3F4486-3CC4-AC88-8403-CED96034D88C}"/>
              </a:ext>
            </a:extLst>
          </p:cNvPr>
          <p:cNvCxnSpPr>
            <a:cxnSpLocks/>
          </p:cNvCxnSpPr>
          <p:nvPr/>
        </p:nvCxnSpPr>
        <p:spPr>
          <a:xfrm>
            <a:off x="7070979" y="1904509"/>
            <a:ext cx="0" cy="766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EFF3C563-4FC5-0B7D-AAA2-783232771650}"/>
              </a:ext>
            </a:extLst>
          </p:cNvPr>
          <p:cNvCxnSpPr>
            <a:cxnSpLocks/>
          </p:cNvCxnSpPr>
          <p:nvPr/>
        </p:nvCxnSpPr>
        <p:spPr>
          <a:xfrm>
            <a:off x="4988037" y="1923094"/>
            <a:ext cx="2073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3E30F-D717-1006-C3DE-DABC8E235085}"/>
              </a:ext>
            </a:extLst>
          </p:cNvPr>
          <p:cNvSpPr txBox="1"/>
          <p:nvPr/>
        </p:nvSpPr>
        <p:spPr>
          <a:xfrm>
            <a:off x="5815911" y="2001139"/>
            <a:ext cx="404278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E</a:t>
            </a:r>
            <a:endParaRPr kumimoji="1" lang="ko-Kore-KR" altLang="en-US" sz="35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2F0145-A5DF-BAA3-2185-33B6E1B644CB}"/>
              </a:ext>
            </a:extLst>
          </p:cNvPr>
          <p:cNvSpPr txBox="1"/>
          <p:nvPr/>
        </p:nvSpPr>
        <p:spPr>
          <a:xfrm>
            <a:off x="5848094" y="1221217"/>
            <a:ext cx="391454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F</a:t>
            </a:r>
            <a:endParaRPr kumimoji="1" lang="ko-Kore-KR" altLang="en-US" sz="35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A61C11-FF0F-7EF0-9665-864E7EE354DD}"/>
              </a:ext>
            </a:extLst>
          </p:cNvPr>
          <p:cNvSpPr txBox="1"/>
          <p:nvPr/>
        </p:nvSpPr>
        <p:spPr>
          <a:xfrm>
            <a:off x="5893860" y="4290757"/>
            <a:ext cx="421910" cy="63094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C</a:t>
            </a:r>
            <a:endParaRPr kumimoji="1" lang="ko-Kore-KR" altLang="en-US" sz="3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E9CB3A-8A37-3CB4-D21D-DDF9C0DB3DE0}"/>
              </a:ext>
            </a:extLst>
          </p:cNvPr>
          <p:cNvSpPr txBox="1"/>
          <p:nvPr/>
        </p:nvSpPr>
        <p:spPr>
          <a:xfrm>
            <a:off x="5893860" y="5023953"/>
            <a:ext cx="468398" cy="63094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3500" b="1" dirty="0"/>
              <a:t>D</a:t>
            </a:r>
            <a:endParaRPr kumimoji="1" lang="ko-Kore-KR" altLang="en-US"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170009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38EE327-0B3D-B030-964D-D02BF17F2E83}"/>
              </a:ext>
            </a:extLst>
          </p:cNvPr>
          <p:cNvGrpSpPr/>
          <p:nvPr/>
        </p:nvGrpSpPr>
        <p:grpSpPr>
          <a:xfrm>
            <a:off x="1975624" y="1120257"/>
            <a:ext cx="8240751" cy="4617485"/>
            <a:chOff x="1975624" y="1120257"/>
            <a:chExt cx="8240751" cy="46174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9233D4-BCAA-6D10-0A06-A8A76E1B8846}"/>
                </a:ext>
              </a:extLst>
            </p:cNvPr>
            <p:cNvSpPr/>
            <p:nvPr/>
          </p:nvSpPr>
          <p:spPr>
            <a:xfrm>
              <a:off x="6125092" y="2678880"/>
              <a:ext cx="2225903" cy="155652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3A38230-7C59-7B09-6B17-B3AF82971683}"/>
                </a:ext>
              </a:extLst>
            </p:cNvPr>
            <p:cNvSpPr/>
            <p:nvPr/>
          </p:nvSpPr>
          <p:spPr>
            <a:xfrm>
              <a:off x="8310656" y="1120257"/>
              <a:ext cx="1877656" cy="46166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8AFD2EB-9444-1B75-173B-1FCF3975E606}"/>
                </a:ext>
              </a:extLst>
            </p:cNvPr>
            <p:cNvSpPr/>
            <p:nvPr/>
          </p:nvSpPr>
          <p:spPr>
            <a:xfrm>
              <a:off x="1975624" y="1121137"/>
              <a:ext cx="1877656" cy="461660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7874654-BFF8-DEC7-E32B-2DE9E20EBE00}"/>
                </a:ext>
              </a:extLst>
            </p:cNvPr>
            <p:cNvSpPr/>
            <p:nvPr/>
          </p:nvSpPr>
          <p:spPr>
            <a:xfrm>
              <a:off x="3853941" y="2681379"/>
              <a:ext cx="2225903" cy="1556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7935F34-0B33-A93B-6612-58D45DFBADE4}"/>
                </a:ext>
              </a:extLst>
            </p:cNvPr>
            <p:cNvSpPr/>
            <p:nvPr/>
          </p:nvSpPr>
          <p:spPr>
            <a:xfrm>
              <a:off x="3875048" y="5000242"/>
              <a:ext cx="4396017" cy="69475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B1B0810-AC2B-1DFD-50FB-0D3D8690FC29}"/>
                </a:ext>
              </a:extLst>
            </p:cNvPr>
            <p:cNvSpPr/>
            <p:nvPr/>
          </p:nvSpPr>
          <p:spPr>
            <a:xfrm>
              <a:off x="3853280" y="4256186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BFB60AE-C0EE-18EE-601F-A250F2A65F6F}"/>
                </a:ext>
              </a:extLst>
            </p:cNvPr>
            <p:cNvSpPr/>
            <p:nvPr/>
          </p:nvSpPr>
          <p:spPr>
            <a:xfrm>
              <a:off x="7086011" y="4237898"/>
              <a:ext cx="1185056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1ECBD7-F71D-E5A7-86CD-BBBE5C4B3A12}"/>
                </a:ext>
              </a:extLst>
            </p:cNvPr>
            <p:cNvSpPr/>
            <p:nvPr/>
          </p:nvSpPr>
          <p:spPr>
            <a:xfrm>
              <a:off x="5012214" y="4256186"/>
              <a:ext cx="2049618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E330264-3C31-9078-15AC-9CAB4F8ACD06}"/>
                </a:ext>
              </a:extLst>
            </p:cNvPr>
            <p:cNvSpPr/>
            <p:nvPr/>
          </p:nvSpPr>
          <p:spPr>
            <a:xfrm>
              <a:off x="3837878" y="1121137"/>
              <a:ext cx="4456770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7F3AF5-3F65-3259-D097-8802A0C4E0A1}"/>
                </a:ext>
              </a:extLst>
            </p:cNvPr>
            <p:cNvSpPr/>
            <p:nvPr/>
          </p:nvSpPr>
          <p:spPr>
            <a:xfrm>
              <a:off x="3837878" y="1876295"/>
              <a:ext cx="1136385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D93BFB-85FF-9F08-DC0B-7FA3625A4CE0}"/>
                </a:ext>
              </a:extLst>
            </p:cNvPr>
            <p:cNvSpPr/>
            <p:nvPr/>
          </p:nvSpPr>
          <p:spPr>
            <a:xfrm>
              <a:off x="7093898" y="1879421"/>
              <a:ext cx="1200088" cy="78337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F653C4-7EBF-9A35-B1F8-6ACEEC33FE62}"/>
                </a:ext>
              </a:extLst>
            </p:cNvPr>
            <p:cNvSpPr/>
            <p:nvPr/>
          </p:nvSpPr>
          <p:spPr>
            <a:xfrm>
              <a:off x="4997181" y="1937959"/>
              <a:ext cx="2064654" cy="69412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3BE2B-8884-8045-F4F0-85F8000352C7}"/>
                </a:ext>
              </a:extLst>
            </p:cNvPr>
            <p:cNvSpPr/>
            <p:nvPr/>
          </p:nvSpPr>
          <p:spPr>
            <a:xfrm>
              <a:off x="1975624" y="1121137"/>
              <a:ext cx="8240751" cy="4616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57A393BF-1A68-7949-F4A6-C88BC66218E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D50FE6E-BB9F-AC4F-5752-EA815AE339F9}"/>
                </a:ext>
              </a:extLst>
            </p:cNvPr>
            <p:cNvCxnSpPr>
              <a:cxnSpLocks/>
            </p:cNvCxnSpPr>
            <p:nvPr/>
          </p:nvCxnSpPr>
          <p:spPr>
            <a:xfrm>
              <a:off x="3837878" y="4204449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7AD3498-A826-B0FB-0FB5-A17072BF48D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1121137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68D60389-897A-89D9-66B5-7373FA0B0EB3}"/>
                </a:ext>
              </a:extLst>
            </p:cNvPr>
            <p:cNvCxnSpPr>
              <a:cxnSpLocks/>
            </p:cNvCxnSpPr>
            <p:nvPr/>
          </p:nvCxnSpPr>
          <p:spPr>
            <a:xfrm>
              <a:off x="8294648" y="4204448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529178AC-C134-0E33-7DE5-D4829A6B512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433" y="2671155"/>
              <a:ext cx="0" cy="15332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429A66F-8A1E-9AEC-9407-29F243AC5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2662793"/>
              <a:ext cx="4456770" cy="8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424FFF8-A0B9-EC91-11AC-3040A75AF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878" y="4221173"/>
              <a:ext cx="4456770" cy="16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FEE3DF-CDC1-6F4A-F945-34FA68EC8D4A}"/>
                </a:ext>
              </a:extLst>
            </p:cNvPr>
            <p:cNvSpPr txBox="1"/>
            <p:nvPr/>
          </p:nvSpPr>
          <p:spPr>
            <a:xfrm>
              <a:off x="3335231" y="3261225"/>
              <a:ext cx="45717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68CB6F-420E-017B-EA67-3EACEAA0328D}"/>
                </a:ext>
              </a:extLst>
            </p:cNvPr>
            <p:cNvSpPr txBox="1"/>
            <p:nvPr/>
          </p:nvSpPr>
          <p:spPr>
            <a:xfrm>
              <a:off x="8752620" y="3261225"/>
              <a:ext cx="43633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B</a:t>
              </a:r>
              <a:endParaRPr kumimoji="1" lang="ko-Kore-KR" altLang="en-US" sz="3500" b="1" dirty="0"/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5A4EDC84-2251-B3A5-E3FC-76EE447E70B0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237898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909FD726-D565-8AB2-989D-EF3A3CF9A5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4204448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187A57F5-3973-735E-93E0-2C32EA28A537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4971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843875CD-B12C-C455-A754-43331E321E9D}"/>
                </a:ext>
              </a:extLst>
            </p:cNvPr>
            <p:cNvCxnSpPr>
              <a:cxnSpLocks/>
            </p:cNvCxnSpPr>
            <p:nvPr/>
          </p:nvCxnSpPr>
          <p:spPr>
            <a:xfrm>
              <a:off x="4997181" y="1937959"/>
              <a:ext cx="0" cy="7331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9B3F4486-3CC4-AC88-8403-CED96034D88C}"/>
                </a:ext>
              </a:extLst>
            </p:cNvPr>
            <p:cNvCxnSpPr>
              <a:cxnSpLocks/>
            </p:cNvCxnSpPr>
            <p:nvPr/>
          </p:nvCxnSpPr>
          <p:spPr>
            <a:xfrm>
              <a:off x="7070979" y="1904509"/>
              <a:ext cx="0" cy="7666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EFF3C563-4FC5-0B7D-AAA2-78323277165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037" y="1923094"/>
              <a:ext cx="20737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33E30F-D717-1006-C3DE-DABC8E235085}"/>
                </a:ext>
              </a:extLst>
            </p:cNvPr>
            <p:cNvSpPr txBox="1"/>
            <p:nvPr/>
          </p:nvSpPr>
          <p:spPr>
            <a:xfrm>
              <a:off x="5815911" y="2001139"/>
              <a:ext cx="404278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E</a:t>
              </a:r>
              <a:endParaRPr kumimoji="1" lang="ko-Kore-KR" altLang="en-US" sz="35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2F0145-A5DF-BAA3-2185-33B6E1B644CB}"/>
                </a:ext>
              </a:extLst>
            </p:cNvPr>
            <p:cNvSpPr txBox="1"/>
            <p:nvPr/>
          </p:nvSpPr>
          <p:spPr>
            <a:xfrm>
              <a:off x="5848094" y="1221217"/>
              <a:ext cx="39145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F</a:t>
              </a:r>
              <a:endParaRPr kumimoji="1" lang="ko-Kore-KR" altLang="en-US" sz="35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A61C11-FF0F-7EF0-9665-864E7EE354DD}"/>
                </a:ext>
              </a:extLst>
            </p:cNvPr>
            <p:cNvSpPr txBox="1"/>
            <p:nvPr/>
          </p:nvSpPr>
          <p:spPr>
            <a:xfrm>
              <a:off x="5893860" y="4290757"/>
              <a:ext cx="421910" cy="63094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C</a:t>
              </a:r>
              <a:endParaRPr kumimoji="1" lang="ko-Kore-KR" altLang="en-US" sz="35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9CB3A-8A37-3CB4-D21D-DDF9C0DB3DE0}"/>
                </a:ext>
              </a:extLst>
            </p:cNvPr>
            <p:cNvSpPr txBox="1"/>
            <p:nvPr/>
          </p:nvSpPr>
          <p:spPr>
            <a:xfrm>
              <a:off x="5893860" y="5023953"/>
              <a:ext cx="468398" cy="63094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500" b="1" dirty="0"/>
                <a:t>D</a:t>
              </a:r>
              <a:endParaRPr kumimoji="1" lang="ko-Kore-KR" altLang="en-US" sz="35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EADF4B-3FDC-D5FE-EC69-29CE64FF195F}"/>
              </a:ext>
            </a:extLst>
          </p:cNvPr>
          <p:cNvSpPr txBox="1"/>
          <p:nvPr/>
        </p:nvSpPr>
        <p:spPr>
          <a:xfrm>
            <a:off x="860612" y="457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 = 4</a:t>
            </a:r>
          </a:p>
        </p:txBody>
      </p:sp>
    </p:spTree>
    <p:extLst>
      <p:ext uri="{BB962C8B-B14F-4D97-AF65-F5344CB8AC3E}">
        <p14:creationId xmlns:p14="http://schemas.microsoft.com/office/powerpoint/2010/main" val="20258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3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3584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1.1</a:t>
            </a:r>
            <a:r>
              <a:rPr kumimoji="1" lang="ko-KR" altLang="en-US" sz="4400" dirty="0">
                <a:latin typeface="+mj-ea"/>
                <a:ea typeface="+mj-ea"/>
              </a:rPr>
              <a:t> 문제 정의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1566"/>
              </p:ext>
            </p:extLst>
          </p:nvPr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C Programming,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67C537-432E-78B8-AD76-63B24686B8D6}"/>
              </a:ext>
            </a:extLst>
          </p:cNvPr>
          <p:cNvSpPr txBox="1"/>
          <p:nvPr/>
        </p:nvSpPr>
        <p:spPr>
          <a:xfrm>
            <a:off x="744937" y="2606022"/>
            <a:ext cx="15392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요구조건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51878-8D85-623E-67AE-7187045B0427}"/>
              </a:ext>
            </a:extLst>
          </p:cNvPr>
          <p:cNvSpPr txBox="1"/>
          <p:nvPr/>
        </p:nvSpPr>
        <p:spPr>
          <a:xfrm>
            <a:off x="900424" y="4453612"/>
            <a:ext cx="106447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(2)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위의 조건을 만족하면서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시험기간을 최단으로 설정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kumimoji="1" lang="ko-Kore-KR" alt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EC810-494E-6D7C-227E-C20BBC0BB5FB}"/>
              </a:ext>
            </a:extLst>
          </p:cNvPr>
          <p:cNvSpPr txBox="1"/>
          <p:nvPr/>
        </p:nvSpPr>
        <p:spPr>
          <a:xfrm>
            <a:off x="900424" y="3190032"/>
            <a:ext cx="97131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</a:t>
            </a:r>
            <a:r>
              <a:rPr kumimoji="1" lang="en-US" altLang="ko-KR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)</a:t>
            </a:r>
            <a:r>
              <a:rPr kumimoji="1" lang="ko-KR" altLang="en-US" sz="2500" dirty="0">
                <a:solidFill>
                  <a:prstClr val="black"/>
                </a:solidFill>
                <a:latin typeface="Calibri"/>
                <a:ea typeface="맑은 고딕" panose="020B0503020000020004" pitchFamily="34" charset="-127"/>
              </a:rPr>
              <a:t> 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각 </a:t>
            </a:r>
            <a:r>
              <a:rPr kumimoji="1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학생이 하루에 한 과목만 시험</a:t>
            </a:r>
            <a:r>
              <a:rPr kumimoji="1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을 치러야한다</a:t>
            </a:r>
            <a:r>
              <a:rPr kumimoji="1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A729E-594E-F7D3-0246-D1DD3E5C5DA3}"/>
              </a:ext>
            </a:extLst>
          </p:cNvPr>
          <p:cNvSpPr txBox="1"/>
          <p:nvPr/>
        </p:nvSpPr>
        <p:spPr>
          <a:xfrm>
            <a:off x="1220375" y="3774042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한 학생이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수강하는 과목들을 전부 다른 날에 배치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하면 해결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7DC407-7127-BA06-B50B-F70AD4432696}"/>
              </a:ext>
            </a:extLst>
          </p:cNvPr>
          <p:cNvSpPr txBox="1"/>
          <p:nvPr/>
        </p:nvSpPr>
        <p:spPr>
          <a:xfrm>
            <a:off x="1220372" y="5422047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따라서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최적의 솔루션을 찾기 위해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과목들 간의 관계를 고려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해야 함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FDC33-2E2D-C416-F0BD-F51A7E62B15D}"/>
              </a:ext>
            </a:extLst>
          </p:cNvPr>
          <p:cNvSpPr txBox="1"/>
          <p:nvPr/>
        </p:nvSpPr>
        <p:spPr>
          <a:xfrm>
            <a:off x="1220373" y="5021937"/>
            <a:ext cx="9073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ore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(1)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에서 제시한 방식으로는 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최단 시험기간을 보장할 수 없음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012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4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1.2</a:t>
            </a:r>
            <a:r>
              <a:rPr kumimoji="1" lang="ko-KR" altLang="en-US" sz="4400" dirty="0">
                <a:latin typeface="+mj-ea"/>
                <a:ea typeface="+mj-ea"/>
              </a:rPr>
              <a:t> 추상화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4CDB02-0315-BA42-03C2-523BC9FE395E}"/>
              </a:ext>
            </a:extLst>
          </p:cNvPr>
          <p:cNvGraphicFramePr>
            <a:graphicFrameLocks noGrp="1"/>
          </p:cNvGraphicFramePr>
          <p:nvPr/>
        </p:nvGraphicFramePr>
        <p:xfrm>
          <a:off x="900425" y="1634066"/>
          <a:ext cx="10391149" cy="7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638">
                  <a:extLst>
                    <a:ext uri="{9D8B030D-6E8A-4147-A177-3AD203B41FA5}">
                      <a16:colId xmlns:a16="http://schemas.microsoft.com/office/drawing/2014/main" val="1280838437"/>
                    </a:ext>
                  </a:extLst>
                </a:gridCol>
                <a:gridCol w="8513511">
                  <a:extLst>
                    <a:ext uri="{9D8B030D-6E8A-4147-A177-3AD203B41FA5}">
                      <a16:colId xmlns:a16="http://schemas.microsoft.com/office/drawing/2014/main" val="1939301076"/>
                    </a:ext>
                  </a:extLst>
                </a:gridCol>
              </a:tblGrid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Albert Einstein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선형대수학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(C),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이산수학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(D)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31683"/>
                  </a:ext>
                </a:extLst>
              </a:tr>
              <a:tr h="384720"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Isaac Newton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디지털논리설계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(A), C Programming(B),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반도체소자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(E),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전자장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(F)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679096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8D94ABD1-D2B7-3606-EA3F-6046E7F92C19}"/>
              </a:ext>
            </a:extLst>
          </p:cNvPr>
          <p:cNvGrpSpPr/>
          <p:nvPr/>
        </p:nvGrpSpPr>
        <p:grpSpPr>
          <a:xfrm>
            <a:off x="900425" y="2709951"/>
            <a:ext cx="6532458" cy="3755264"/>
            <a:chOff x="6271710" y="3300904"/>
            <a:chExt cx="5470204" cy="28203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17BA6F8-3FC3-2B9E-1BD3-2CB5A199BF03}"/>
                </a:ext>
              </a:extLst>
            </p:cNvPr>
            <p:cNvSpPr/>
            <p:nvPr/>
          </p:nvSpPr>
          <p:spPr>
            <a:xfrm>
              <a:off x="9026124" y="4252915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5590A0-DA8A-4BAD-6BAC-C074A861AB9C}"/>
                </a:ext>
              </a:extLst>
            </p:cNvPr>
            <p:cNvSpPr/>
            <p:nvPr/>
          </p:nvSpPr>
          <p:spPr>
            <a:xfrm>
              <a:off x="10476899" y="3300904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0527F5-BB40-66D7-6EB7-412F94FE8FE8}"/>
                </a:ext>
              </a:extLst>
            </p:cNvPr>
            <p:cNvSpPr/>
            <p:nvPr/>
          </p:nvSpPr>
          <p:spPr>
            <a:xfrm>
              <a:off x="6271710" y="3301442"/>
              <a:ext cx="1246387" cy="28198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DD1AD-D105-6549-3C31-8A918638CFC8}"/>
                </a:ext>
              </a:extLst>
            </p:cNvPr>
            <p:cNvSpPr/>
            <p:nvPr/>
          </p:nvSpPr>
          <p:spPr>
            <a:xfrm>
              <a:off x="7518535" y="4254441"/>
              <a:ext cx="1477553" cy="950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D2E52C0-15D4-4E48-3E85-A7BDB6B8B282}"/>
                </a:ext>
              </a:extLst>
            </p:cNvPr>
            <p:cNvSpPr/>
            <p:nvPr/>
          </p:nvSpPr>
          <p:spPr>
            <a:xfrm>
              <a:off x="7532546" y="5670808"/>
              <a:ext cx="2918073" cy="424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817F4DA-A899-2BE1-976D-7363EBE25E3F}"/>
                </a:ext>
              </a:extLst>
            </p:cNvPr>
            <p:cNvSpPr/>
            <p:nvPr/>
          </p:nvSpPr>
          <p:spPr>
            <a:xfrm>
              <a:off x="7518097" y="5216337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88AFF83-C6B1-9AF2-00D1-41BA0BD02A13}"/>
                </a:ext>
              </a:extLst>
            </p:cNvPr>
            <p:cNvSpPr/>
            <p:nvPr/>
          </p:nvSpPr>
          <p:spPr>
            <a:xfrm>
              <a:off x="9663981" y="5205167"/>
              <a:ext cx="786639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FE8FA41-6DCC-A5DD-986A-4ED51C1BEA6E}"/>
                </a:ext>
              </a:extLst>
            </p:cNvPr>
            <p:cNvSpPr/>
            <p:nvPr/>
          </p:nvSpPr>
          <p:spPr>
            <a:xfrm>
              <a:off x="8287396" y="5216337"/>
              <a:ext cx="1360535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4DBDEC-F451-3A14-578D-5EC77B1FB164}"/>
                </a:ext>
              </a:extLst>
            </p:cNvPr>
            <p:cNvSpPr/>
            <p:nvPr/>
          </p:nvSpPr>
          <p:spPr>
            <a:xfrm>
              <a:off x="7507873" y="3301442"/>
              <a:ext cx="2958400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A5FBB4-B7E4-921B-E136-23F49C8E2BC2}"/>
                </a:ext>
              </a:extLst>
            </p:cNvPr>
            <p:cNvSpPr/>
            <p:nvPr/>
          </p:nvSpPr>
          <p:spPr>
            <a:xfrm>
              <a:off x="7507873" y="3762694"/>
              <a:ext cx="754331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F2F0000-10E1-A582-AE12-DDFFBC63BC0D}"/>
                </a:ext>
              </a:extLst>
            </p:cNvPr>
            <p:cNvSpPr/>
            <p:nvPr/>
          </p:nvSpPr>
          <p:spPr>
            <a:xfrm>
              <a:off x="9669216" y="3764603"/>
              <a:ext cx="796617" cy="478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ECE42D8-CB8A-DDAF-3A34-C097B8445701}"/>
                </a:ext>
              </a:extLst>
            </p:cNvPr>
            <p:cNvSpPr/>
            <p:nvPr/>
          </p:nvSpPr>
          <p:spPr>
            <a:xfrm>
              <a:off x="8277417" y="3800358"/>
              <a:ext cx="1370516" cy="423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9E7543D-4C98-AA00-371C-F426FD1DEAFB}"/>
                </a:ext>
              </a:extLst>
            </p:cNvPr>
            <p:cNvSpPr/>
            <p:nvPr/>
          </p:nvSpPr>
          <p:spPr>
            <a:xfrm>
              <a:off x="6271710" y="3301442"/>
              <a:ext cx="5470204" cy="278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632232C5-443A-377C-DB71-04F287B9D03D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EB9C3504-C07C-2AB0-5DAE-2825D9C2FDC2}"/>
                </a:ext>
              </a:extLst>
            </p:cNvPr>
            <p:cNvCxnSpPr>
              <a:cxnSpLocks/>
            </p:cNvCxnSpPr>
            <p:nvPr/>
          </p:nvCxnSpPr>
          <p:spPr>
            <a:xfrm>
              <a:off x="7507873" y="518473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55BAD828-F0F0-E8C6-F9C0-75D3AC1B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3301442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173AD3BE-51A5-3770-96B4-DF6B16703C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273" y="5184735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591CE3E7-FF88-E125-212F-2AD7E081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011746" y="4248196"/>
              <a:ext cx="0" cy="9365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F027B5B9-2DC9-2599-9F8E-E11F5A25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4243089"/>
              <a:ext cx="2958400" cy="5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BF32AFD6-17F7-1B36-EDD9-0D9E1D019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3" y="5194951"/>
              <a:ext cx="2958400" cy="1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5D71FE-4610-B389-678D-9187C809178D}"/>
                </a:ext>
              </a:extLst>
            </p:cNvPr>
            <p:cNvSpPr txBox="1"/>
            <p:nvPr/>
          </p:nvSpPr>
          <p:spPr>
            <a:xfrm>
              <a:off x="7174216" y="460861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BC34A3-E18F-D6F9-6028-D617E66230CF}"/>
                </a:ext>
              </a:extLst>
            </p:cNvPr>
            <p:cNvSpPr txBox="1"/>
            <p:nvPr/>
          </p:nvSpPr>
          <p:spPr>
            <a:xfrm>
              <a:off x="10770275" y="4608612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17F9BBA2-B84B-BB22-FBD5-2B6F36C86DD2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205167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C33D7432-B517-F369-A4CA-AF98A61B054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5184735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6D543F6A-0ADC-D738-E9E0-9077623927B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5653005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D5C2EDAA-1CF2-329D-CDE6-FF648DE02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17" y="3800358"/>
              <a:ext cx="0" cy="4478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3E4E507D-CC2F-D691-EFE9-A24311E1B8C7}"/>
                </a:ext>
              </a:extLst>
            </p:cNvPr>
            <p:cNvCxnSpPr>
              <a:cxnSpLocks/>
            </p:cNvCxnSpPr>
            <p:nvPr/>
          </p:nvCxnSpPr>
          <p:spPr>
            <a:xfrm>
              <a:off x="9654003" y="3779927"/>
              <a:ext cx="0" cy="468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45E6DEE7-B19D-A528-CB41-1A6BE4D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8271347" y="3791279"/>
              <a:ext cx="13765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152EC5-876A-83CB-4D8D-4E6D858FCF97}"/>
                </a:ext>
              </a:extLst>
            </p:cNvPr>
            <p:cNvSpPr txBox="1"/>
            <p:nvPr/>
          </p:nvSpPr>
          <p:spPr>
            <a:xfrm>
              <a:off x="8820889" y="3838949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229D404-A218-0009-2592-C56820669C6C}"/>
                </a:ext>
              </a:extLst>
            </p:cNvPr>
            <p:cNvSpPr txBox="1"/>
            <p:nvPr/>
          </p:nvSpPr>
          <p:spPr>
            <a:xfrm>
              <a:off x="8842253" y="3362571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81DF8B-98AF-5548-B960-A3BD291D0B59}"/>
                </a:ext>
              </a:extLst>
            </p:cNvPr>
            <p:cNvSpPr txBox="1"/>
            <p:nvPr/>
          </p:nvSpPr>
          <p:spPr>
            <a:xfrm>
              <a:off x="8872632" y="5237453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15FE39-A471-DEA7-F7E6-19E567912577}"/>
                </a:ext>
              </a:extLst>
            </p:cNvPr>
            <p:cNvSpPr txBox="1"/>
            <p:nvPr/>
          </p:nvSpPr>
          <p:spPr>
            <a:xfrm>
              <a:off x="8872632" y="5685291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525F801-9D60-49AF-FFE0-6F3A363FDB6D}"/>
              </a:ext>
            </a:extLst>
          </p:cNvPr>
          <p:cNvGrpSpPr/>
          <p:nvPr/>
        </p:nvGrpSpPr>
        <p:grpSpPr>
          <a:xfrm>
            <a:off x="886966" y="2719014"/>
            <a:ext cx="6532435" cy="3687508"/>
            <a:chOff x="6183821" y="3223673"/>
            <a:chExt cx="5052292" cy="278453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3EEDAB-8231-D6FE-068A-56963B5CA51D}"/>
                </a:ext>
              </a:extLst>
            </p:cNvPr>
            <p:cNvSpPr/>
            <p:nvPr/>
          </p:nvSpPr>
          <p:spPr>
            <a:xfrm>
              <a:off x="8727803" y="4163588"/>
              <a:ext cx="1364671" cy="9386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03BF277-E768-ED97-106F-4CD36C7AA163}"/>
                </a:ext>
              </a:extLst>
            </p:cNvPr>
            <p:cNvSpPr/>
            <p:nvPr/>
          </p:nvSpPr>
          <p:spPr>
            <a:xfrm>
              <a:off x="10067743" y="3223673"/>
              <a:ext cx="1151165" cy="27840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D8081A02-25F3-BAFA-5311-849EEF8A0F9B}"/>
                </a:ext>
              </a:extLst>
            </p:cNvPr>
            <p:cNvSpPr/>
            <p:nvPr/>
          </p:nvSpPr>
          <p:spPr>
            <a:xfrm>
              <a:off x="6183821" y="3224204"/>
              <a:ext cx="1151165" cy="27840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9645C1E-237A-7CC3-0098-60BFE76C66A1}"/>
                </a:ext>
              </a:extLst>
            </p:cNvPr>
            <p:cNvSpPr/>
            <p:nvPr/>
          </p:nvSpPr>
          <p:spPr>
            <a:xfrm>
              <a:off x="7335392" y="4165095"/>
              <a:ext cx="1364671" cy="9386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B01B468-818A-B903-3FBE-695E21C4D78F}"/>
                </a:ext>
              </a:extLst>
            </p:cNvPr>
            <p:cNvSpPr/>
            <p:nvPr/>
          </p:nvSpPr>
          <p:spPr>
            <a:xfrm>
              <a:off x="7348332" y="5563466"/>
              <a:ext cx="2695138" cy="41896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06698A3-1979-2AD4-63AA-634272BC29E5}"/>
                </a:ext>
              </a:extLst>
            </p:cNvPr>
            <p:cNvSpPr/>
            <p:nvPr/>
          </p:nvSpPr>
          <p:spPr>
            <a:xfrm>
              <a:off x="7334986" y="5114769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90D3583-F944-500E-E94E-147F5797B63E}"/>
                </a:ext>
              </a:extLst>
            </p:cNvPr>
            <p:cNvSpPr/>
            <p:nvPr/>
          </p:nvSpPr>
          <p:spPr>
            <a:xfrm>
              <a:off x="9316930" y="5103741"/>
              <a:ext cx="72654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796B129-6BCF-6118-96AF-8DEA50364130}"/>
                </a:ext>
              </a:extLst>
            </p:cNvPr>
            <p:cNvSpPr/>
            <p:nvPr/>
          </p:nvSpPr>
          <p:spPr>
            <a:xfrm>
              <a:off x="8045513" y="5114769"/>
              <a:ext cx="1256593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0C674AF-3158-C55C-3F85-BA7BDB3955ED}"/>
                </a:ext>
              </a:extLst>
            </p:cNvPr>
            <p:cNvSpPr/>
            <p:nvPr/>
          </p:nvSpPr>
          <p:spPr>
            <a:xfrm>
              <a:off x="7325544" y="3224204"/>
              <a:ext cx="2732385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7DC9606-0C19-60F9-970C-FD618A8AE47D}"/>
                </a:ext>
              </a:extLst>
            </p:cNvPr>
            <p:cNvSpPr/>
            <p:nvPr/>
          </p:nvSpPr>
          <p:spPr>
            <a:xfrm>
              <a:off x="7325544" y="3679595"/>
              <a:ext cx="696702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8C84548-6F90-8C6B-EDD8-C7D74446BA3C}"/>
                </a:ext>
              </a:extLst>
            </p:cNvPr>
            <p:cNvSpPr/>
            <p:nvPr/>
          </p:nvSpPr>
          <p:spPr>
            <a:xfrm>
              <a:off x="9321765" y="3681481"/>
              <a:ext cx="735758" cy="47240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9F6D8C2-90DC-88DC-89EB-5CBACCEE8EE3}"/>
                </a:ext>
              </a:extLst>
            </p:cNvPr>
            <p:cNvSpPr/>
            <p:nvPr/>
          </p:nvSpPr>
          <p:spPr>
            <a:xfrm>
              <a:off x="8036296" y="3716781"/>
              <a:ext cx="1265811" cy="4185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62D5AB-C113-B543-790A-7D6722587138}"/>
                </a:ext>
              </a:extLst>
            </p:cNvPr>
            <p:cNvSpPr/>
            <p:nvPr/>
          </p:nvSpPr>
          <p:spPr>
            <a:xfrm>
              <a:off x="6183821" y="3224204"/>
              <a:ext cx="5052292" cy="27840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78" name="직선 연결선[R] 177">
              <a:extLst>
                <a:ext uri="{FF2B5EF4-FFF2-40B4-BE49-F238E27FC236}">
                  <a16:creationId xmlns:a16="http://schemas.microsoft.com/office/drawing/2014/main" id="{272EFE9A-FAE3-C9F3-5990-83C461B18A79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[R] 178">
              <a:extLst>
                <a:ext uri="{FF2B5EF4-FFF2-40B4-BE49-F238E27FC236}">
                  <a16:creationId xmlns:a16="http://schemas.microsoft.com/office/drawing/2014/main" id="{BF587C60-710F-4618-B9B4-C3EA5E099C3D}"/>
                </a:ext>
              </a:extLst>
            </p:cNvPr>
            <p:cNvCxnSpPr>
              <a:cxnSpLocks/>
            </p:cNvCxnSpPr>
            <p:nvPr/>
          </p:nvCxnSpPr>
          <p:spPr>
            <a:xfrm>
              <a:off x="7325544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[R] 179">
              <a:extLst>
                <a:ext uri="{FF2B5EF4-FFF2-40B4-BE49-F238E27FC236}">
                  <a16:creationId xmlns:a16="http://schemas.microsoft.com/office/drawing/2014/main" id="{603B0F96-CF05-7AC0-019A-AF27909957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3224204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[R] 180">
              <a:extLst>
                <a:ext uri="{FF2B5EF4-FFF2-40B4-BE49-F238E27FC236}">
                  <a16:creationId xmlns:a16="http://schemas.microsoft.com/office/drawing/2014/main" id="{A71E74D7-7D6F-D2A1-B818-538F909F5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28" y="508356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[R] 181">
              <a:extLst>
                <a:ext uri="{FF2B5EF4-FFF2-40B4-BE49-F238E27FC236}">
                  <a16:creationId xmlns:a16="http://schemas.microsoft.com/office/drawing/2014/main" id="{CEEA6944-55D3-31E5-18A6-B4DC1F81BC76}"/>
                </a:ext>
              </a:extLst>
            </p:cNvPr>
            <p:cNvCxnSpPr>
              <a:cxnSpLocks/>
            </p:cNvCxnSpPr>
            <p:nvPr/>
          </p:nvCxnSpPr>
          <p:spPr>
            <a:xfrm>
              <a:off x="8714524" y="4158929"/>
              <a:ext cx="0" cy="924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E83482F-9BE4-0525-65A7-89DC25855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4153887"/>
              <a:ext cx="2732385" cy="5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[R] 183">
              <a:extLst>
                <a:ext uri="{FF2B5EF4-FFF2-40B4-BE49-F238E27FC236}">
                  <a16:creationId xmlns:a16="http://schemas.microsoft.com/office/drawing/2014/main" id="{D100B8ED-B4B2-B69A-71B1-75020EC3E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5544" y="5093655"/>
              <a:ext cx="2732385" cy="100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9ECD539-4A9A-7E51-1AD9-68E9CD728994}"/>
                </a:ext>
              </a:extLst>
            </p:cNvPr>
            <p:cNvSpPr txBox="1"/>
            <p:nvPr/>
          </p:nvSpPr>
          <p:spPr>
            <a:xfrm>
              <a:off x="7017378" y="451476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A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96EED3E-D54D-AAA4-4A10-0F7A534BB30C}"/>
                </a:ext>
              </a:extLst>
            </p:cNvPr>
            <p:cNvSpPr txBox="1"/>
            <p:nvPr/>
          </p:nvSpPr>
          <p:spPr>
            <a:xfrm>
              <a:off x="10338705" y="4514766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B</a:t>
              </a:r>
              <a:endParaRPr kumimoji="1" lang="ko-Kore-KR" altLang="en-US" sz="2000" b="1" dirty="0"/>
            </a:p>
          </p:txBody>
        </p:sp>
        <p:cxnSp>
          <p:nvCxnSpPr>
            <p:cNvPr id="187" name="직선 연결선[R] 186">
              <a:extLst>
                <a:ext uri="{FF2B5EF4-FFF2-40B4-BE49-F238E27FC236}">
                  <a16:creationId xmlns:a16="http://schemas.microsoft.com/office/drawing/2014/main" id="{9196172C-5E82-E7DD-C7C4-3AA9CD05FBD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10374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[R] 187">
              <a:extLst>
                <a:ext uri="{FF2B5EF4-FFF2-40B4-BE49-F238E27FC236}">
                  <a16:creationId xmlns:a16="http://schemas.microsoft.com/office/drawing/2014/main" id="{9902AC64-0A9C-6614-F3D0-7E699D1AA1DF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5083569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8C55C893-8A4B-D060-2CE1-5BFBE65A19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5545888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[R] 189">
              <a:extLst>
                <a:ext uri="{FF2B5EF4-FFF2-40B4-BE49-F238E27FC236}">
                  <a16:creationId xmlns:a16="http://schemas.microsoft.com/office/drawing/2014/main" id="{AC859D6D-BDF0-628E-04F9-D9AD81B7C0D7}"/>
                </a:ext>
              </a:extLst>
            </p:cNvPr>
            <p:cNvCxnSpPr>
              <a:cxnSpLocks/>
            </p:cNvCxnSpPr>
            <p:nvPr/>
          </p:nvCxnSpPr>
          <p:spPr>
            <a:xfrm>
              <a:off x="8036296" y="3716781"/>
              <a:ext cx="0" cy="442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60985CA8-9BA5-7A83-8499-E9A754384F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7714" y="3696610"/>
              <a:ext cx="0" cy="46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62D35F90-D572-29B2-7F06-3E1DDF82AB2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690" y="3707817"/>
              <a:ext cx="12714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8824E3-0860-7F2C-9EA1-218BD39DCBC1}"/>
                </a:ext>
              </a:extLst>
            </p:cNvPr>
            <p:cNvSpPr txBox="1"/>
            <p:nvPr/>
          </p:nvSpPr>
          <p:spPr>
            <a:xfrm>
              <a:off x="8538249" y="3722224"/>
              <a:ext cx="309700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E</a:t>
              </a:r>
              <a:endParaRPr kumimoji="1" lang="ko-Kore-KR" altLang="en-US" sz="20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9DFC43-9393-0129-75FC-A24AE8F20822}"/>
                </a:ext>
              </a:extLst>
            </p:cNvPr>
            <p:cNvSpPr txBox="1"/>
            <p:nvPr/>
          </p:nvSpPr>
          <p:spPr>
            <a:xfrm>
              <a:off x="8557980" y="3284556"/>
              <a:ext cx="301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F</a:t>
              </a:r>
              <a:endParaRPr kumimoji="1" lang="ko-Kore-KR" altLang="en-US" sz="20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4D3C34A-703E-B7D4-6637-90D1581A1521}"/>
                </a:ext>
              </a:extLst>
            </p:cNvPr>
            <p:cNvSpPr txBox="1"/>
            <p:nvPr/>
          </p:nvSpPr>
          <p:spPr>
            <a:xfrm>
              <a:off x="8586038" y="5135617"/>
              <a:ext cx="32092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C</a:t>
              </a:r>
              <a:endParaRPr kumimoji="1" lang="ko-Kore-KR" altLang="en-US" sz="2000" b="1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E74CDFD-92C6-B958-0132-9FB084875083}"/>
                </a:ext>
              </a:extLst>
            </p:cNvPr>
            <p:cNvSpPr txBox="1"/>
            <p:nvPr/>
          </p:nvSpPr>
          <p:spPr>
            <a:xfrm>
              <a:off x="8586038" y="5577764"/>
              <a:ext cx="346570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D</a:t>
              </a:r>
              <a:endParaRPr kumimoji="1" lang="ko-Kore-KR" altLang="en-US" sz="2000" b="1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0FD90492-2EF9-5B11-A981-62A38117C9E8}"/>
              </a:ext>
            </a:extLst>
          </p:cNvPr>
          <p:cNvSpPr txBox="1"/>
          <p:nvPr/>
        </p:nvSpPr>
        <p:spPr>
          <a:xfrm>
            <a:off x="7419401" y="280880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같은</a:t>
            </a:r>
            <a:r>
              <a:rPr kumimoji="1" lang="ko-KR" altLang="en-US" dirty="0"/>
              <a:t> 날짜에 시행할 수 없는 과목들 끼리 </a:t>
            </a:r>
            <a:endParaRPr kumimoji="1" lang="en-US" altLang="ko-KR" dirty="0"/>
          </a:p>
          <a:p>
            <a:r>
              <a:rPr kumimoji="1" lang="ko-KR" altLang="en-US" dirty="0"/>
              <a:t>    면을 공유하도록 블록을 배치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D62DD35-0DE9-7AFD-D976-42B383FD0D56}"/>
              </a:ext>
            </a:extLst>
          </p:cNvPr>
          <p:cNvSpPr txBox="1"/>
          <p:nvPr/>
        </p:nvSpPr>
        <p:spPr>
          <a:xfrm>
            <a:off x="7445572" y="3770684"/>
            <a:ext cx="484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면을</a:t>
            </a:r>
            <a:r>
              <a:rPr kumimoji="1" lang="ko-KR" altLang="en-US" dirty="0"/>
              <a:t> 공유하는 블록끼리 다른 색상을 갖도록</a:t>
            </a:r>
            <a:endParaRPr kumimoji="1" lang="en-US" altLang="ko-KR" dirty="0"/>
          </a:p>
          <a:p>
            <a:r>
              <a:rPr kumimoji="1" lang="ko-KR" altLang="en-US" dirty="0"/>
              <a:t>     도형을 칠하면 정답을 구할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65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5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2682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2.1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Graph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269924" y="2518660"/>
            <a:ext cx="3898315" cy="2833233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F4BCD4C-19A8-CD6E-470F-7913D968C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709"/>
              </p:ext>
            </p:extLst>
          </p:nvPr>
        </p:nvGraphicFramePr>
        <p:xfrm>
          <a:off x="4539592" y="2382866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626EFB8-0873-0A3D-520E-B9B0ED21B719}"/>
              </a:ext>
            </a:extLst>
          </p:cNvPr>
          <p:cNvSpPr txBox="1"/>
          <p:nvPr/>
        </p:nvSpPr>
        <p:spPr>
          <a:xfrm>
            <a:off x="7636484" y="3195953"/>
            <a:ext cx="376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dirty="0"/>
              <a:t>그래프의 연결상태는 좌측의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04A95-3B08-1A7B-659B-A3E60C36950D}"/>
              </a:ext>
            </a:extLst>
          </p:cNvPr>
          <p:cNvSpPr txBox="1"/>
          <p:nvPr/>
        </p:nvSpPr>
        <p:spPr>
          <a:xfrm>
            <a:off x="7636484" y="4014798"/>
            <a:ext cx="388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간선으로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연결된</a:t>
            </a:r>
            <a:r>
              <a:rPr kumimoji="1" lang="ko-KR" altLang="en-US" b="1" dirty="0"/>
              <a:t> 부분은 </a:t>
            </a:r>
            <a:r>
              <a:rPr kumimoji="1" lang="en-US" altLang="ko-KR" b="1" dirty="0"/>
              <a:t>1</a:t>
            </a:r>
          </a:p>
          <a:p>
            <a:r>
              <a:rPr kumimoji="1" lang="ko-KR" altLang="en-US" b="1" dirty="0"/>
              <a:t>     연결되지 않은 부분은 </a:t>
            </a:r>
            <a:r>
              <a:rPr kumimoji="1" lang="en-US" altLang="ko-KR" b="1" dirty="0"/>
              <a:t>0</a:t>
            </a:r>
            <a:r>
              <a:rPr kumimoji="1" lang="ko-KR" altLang="en-US" b="1" dirty="0"/>
              <a:t>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90ADBA-D153-287E-08DF-416BC65074FF}"/>
              </a:ext>
            </a:extLst>
          </p:cNvPr>
          <p:cNvSpPr txBox="1"/>
          <p:nvPr/>
        </p:nvSpPr>
        <p:spPr>
          <a:xfrm>
            <a:off x="7636484" y="4833643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R" altLang="en-US" b="1" dirty="0"/>
              <a:t>방향성을 갖지 않는 그래프</a:t>
            </a:r>
            <a:r>
              <a:rPr kumimoji="1" lang="ko-KR" altLang="en-US" dirty="0"/>
              <a:t>는 인접행렬로</a:t>
            </a:r>
            <a:endParaRPr kumimoji="1" lang="en-US" altLang="ko-KR" dirty="0"/>
          </a:p>
          <a:p>
            <a:r>
              <a:rPr kumimoji="1" lang="ko-KR" altLang="en-US" dirty="0"/>
              <a:t>     표현하면 </a:t>
            </a:r>
            <a:r>
              <a:rPr kumimoji="1" lang="ko-KR" altLang="en-US" b="1" dirty="0"/>
              <a:t>대칭의 형태</a:t>
            </a:r>
            <a:r>
              <a:rPr kumimoji="1" lang="ko-KR" altLang="en-US" dirty="0"/>
              <a:t>로 나타남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3E3EB-81B0-82EA-098D-7F8B95525489}"/>
              </a:ext>
            </a:extLst>
          </p:cNvPr>
          <p:cNvSpPr txBox="1"/>
          <p:nvPr/>
        </p:nvSpPr>
        <p:spPr>
          <a:xfrm>
            <a:off x="4634032" y="2049387"/>
            <a:ext cx="279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Adjacent Matrix (</a:t>
            </a:r>
            <a:r>
              <a:rPr kumimoji="1" lang="ko-Kore-KR" altLang="en-US" dirty="0"/>
              <a:t>인접행렬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104568-18C9-0D14-744E-01F840311AFB}"/>
              </a:ext>
            </a:extLst>
          </p:cNvPr>
          <p:cNvSpPr txBox="1"/>
          <p:nvPr/>
        </p:nvSpPr>
        <p:spPr>
          <a:xfrm>
            <a:off x="7636484" y="2382866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ore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✓ </a:t>
            </a:r>
            <a:r>
              <a:rPr kumimoji="1" lang="ko-Kore-KR" altLang="en-US" dirty="0"/>
              <a:t>연결되어</a:t>
            </a:r>
            <a:r>
              <a:rPr kumimoji="1" lang="ko-KR" altLang="en-US" dirty="0"/>
              <a:t> 있는 </a:t>
            </a:r>
            <a:r>
              <a:rPr kumimoji="1" lang="ko-KR" altLang="en-US" b="1" dirty="0"/>
              <a:t>객체 간의 관계</a:t>
            </a:r>
            <a:r>
              <a:rPr kumimoji="1" lang="ko-KR" altLang="en-US" dirty="0"/>
              <a:t>를 표현하는</a:t>
            </a:r>
            <a:endParaRPr kumimoji="1" lang="en-US" altLang="ko-KR" dirty="0"/>
          </a:p>
          <a:p>
            <a:r>
              <a:rPr kumimoji="1" lang="ko-KR" altLang="en-US" dirty="0"/>
              <a:t>     자료구조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57867B6F-CEFC-3D89-2235-6A75911D75FC}"/>
              </a:ext>
            </a:extLst>
          </p:cNvPr>
          <p:cNvCxnSpPr/>
          <p:nvPr/>
        </p:nvCxnSpPr>
        <p:spPr>
          <a:xfrm>
            <a:off x="4381995" y="2196935"/>
            <a:ext cx="3254489" cy="328303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D02E98-5C04-031A-4865-739A33376651}"/>
              </a:ext>
            </a:extLst>
          </p:cNvPr>
          <p:cNvGrpSpPr/>
          <p:nvPr/>
        </p:nvGrpSpPr>
        <p:grpSpPr>
          <a:xfrm>
            <a:off x="270000" y="2520000"/>
            <a:ext cx="3898315" cy="2833233"/>
            <a:chOff x="-3630524" y="-3663011"/>
            <a:chExt cx="3898315" cy="283323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4DCB5B7-CF6E-D244-4920-E9CAE1CBF191}"/>
                </a:ext>
              </a:extLst>
            </p:cNvPr>
            <p:cNvGrpSpPr/>
            <p:nvPr/>
          </p:nvGrpSpPr>
          <p:grpSpPr>
            <a:xfrm>
              <a:off x="-1930879" y="-2690935"/>
              <a:ext cx="484349" cy="503232"/>
              <a:chOff x="5736771" y="1665514"/>
              <a:chExt cx="718458" cy="6858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76FCEDB-10B8-E099-00C9-FE957938041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323C82-E694-D27B-E4DF-3A3ED77F8DEB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E877488-6780-E08A-4560-64B497F2381C}"/>
                </a:ext>
              </a:extLst>
            </p:cNvPr>
            <p:cNvGrpSpPr/>
            <p:nvPr/>
          </p:nvGrpSpPr>
          <p:grpSpPr>
            <a:xfrm>
              <a:off x="-1930879" y="-1333010"/>
              <a:ext cx="484349" cy="503232"/>
              <a:chOff x="5736771" y="3516085"/>
              <a:chExt cx="718458" cy="6858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5A12FCF3-D2BE-BD1A-0342-4CC0DBCD73F7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C81486-4254-6002-68D6-B06EAE353DA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7F543C-9508-D9E3-B571-F361B665135A}"/>
                </a:ext>
              </a:extLst>
            </p:cNvPr>
            <p:cNvGrpSpPr/>
            <p:nvPr/>
          </p:nvGrpSpPr>
          <p:grpSpPr>
            <a:xfrm>
              <a:off x="-382433" y="-2690935"/>
              <a:ext cx="484349" cy="503232"/>
              <a:chOff x="8033657" y="1665514"/>
              <a:chExt cx="718458" cy="6858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DDF8C06-42DE-96E9-7E48-F09A200631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172172-881C-A160-6021-48B584C00CDD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660040B-243A-27AC-CEB9-B67005D786E3}"/>
                </a:ext>
              </a:extLst>
            </p:cNvPr>
            <p:cNvGrpSpPr/>
            <p:nvPr/>
          </p:nvGrpSpPr>
          <p:grpSpPr>
            <a:xfrm>
              <a:off x="-382433" y="-1333010"/>
              <a:ext cx="484349" cy="503232"/>
              <a:chOff x="8033657" y="3516085"/>
              <a:chExt cx="718458" cy="6858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C7D21D0E-9D50-DC3F-4FB4-D453628511DC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835E853-75A1-AACC-AAD9-92FC2252C042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3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2B06BA0-5020-E77E-DBA4-725A0013C19C}"/>
                </a:ext>
              </a:extLst>
            </p:cNvPr>
            <p:cNvGrpSpPr/>
            <p:nvPr/>
          </p:nvGrpSpPr>
          <p:grpSpPr>
            <a:xfrm>
              <a:off x="-3479325" y="-2690935"/>
              <a:ext cx="484349" cy="503232"/>
              <a:chOff x="3439885" y="1665514"/>
              <a:chExt cx="718458" cy="68580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5CB4437A-3F79-3EC1-29DB-FD677E2C35B4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2EDEE8-4605-172B-2E7A-C13D767AD36D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6B72DA4-CEE6-B719-731D-442B42578FD9}"/>
                </a:ext>
              </a:extLst>
            </p:cNvPr>
            <p:cNvGrpSpPr/>
            <p:nvPr/>
          </p:nvGrpSpPr>
          <p:grpSpPr>
            <a:xfrm>
              <a:off x="-3479325" y="-1333010"/>
              <a:ext cx="484349" cy="503232"/>
              <a:chOff x="3439885" y="3516085"/>
              <a:chExt cx="718458" cy="68580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960CFD4-9DE5-3D62-C0E7-200584D7048A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6AF20B7-36BD-F841-D2D5-C55206D45DB4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D37B3763-BB8A-BAC6-69EC-90B833EA1A40}"/>
                </a:ext>
              </a:extLst>
            </p:cNvPr>
            <p:cNvCxnSpPr>
              <a:cxnSpLocks/>
              <a:stCxn id="57" idx="6"/>
              <a:endCxn id="65" idx="2"/>
            </p:cNvCxnSpPr>
            <p:nvPr/>
          </p:nvCxnSpPr>
          <p:spPr>
            <a:xfrm>
              <a:off x="-2994976" y="-2439320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[R] 44">
              <a:extLst>
                <a:ext uri="{FF2B5EF4-FFF2-40B4-BE49-F238E27FC236}">
                  <a16:creationId xmlns:a16="http://schemas.microsoft.com/office/drawing/2014/main" id="{51655CDF-7A08-C935-B92A-03E030E082F5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2443314"/>
              <a:ext cx="10640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[R] 45">
              <a:extLst>
                <a:ext uri="{FF2B5EF4-FFF2-40B4-BE49-F238E27FC236}">
                  <a16:creationId xmlns:a16="http://schemas.microsoft.com/office/drawing/2014/main" id="{292E76E2-FC8A-F57D-5AA4-7857AA95AC66}"/>
                </a:ext>
              </a:extLst>
            </p:cNvPr>
            <p:cNvCxnSpPr>
              <a:cxnSpLocks/>
            </p:cNvCxnSpPr>
            <p:nvPr/>
          </p:nvCxnSpPr>
          <p:spPr>
            <a:xfrm>
              <a:off x="-2994976" y="-1081394"/>
              <a:ext cx="106409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C981B27-18DA-2174-5332-402D5FA75599}"/>
                </a:ext>
              </a:extLst>
            </p:cNvPr>
            <p:cNvCxnSpPr>
              <a:cxnSpLocks/>
            </p:cNvCxnSpPr>
            <p:nvPr/>
          </p:nvCxnSpPr>
          <p:spPr>
            <a:xfrm>
              <a:off x="-1446530" y="-1085388"/>
              <a:ext cx="106409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9CCB341-B4F8-CC93-5066-B7F746B517C7}"/>
                </a:ext>
              </a:extLst>
            </p:cNvPr>
            <p:cNvCxnSpPr>
              <a:cxnSpLocks/>
              <a:stCxn id="57" idx="4"/>
              <a:endCxn id="55" idx="0"/>
            </p:cNvCxnSpPr>
            <p:nvPr/>
          </p:nvCxnSpPr>
          <p:spPr>
            <a:xfrm>
              <a:off x="-3237151" y="-2187704"/>
              <a:ext cx="0" cy="85469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3C206193-8A4D-932B-B357-57CFC9BA5037}"/>
                </a:ext>
              </a:extLst>
            </p:cNvPr>
            <p:cNvCxnSpPr>
              <a:cxnSpLocks/>
            </p:cNvCxnSpPr>
            <p:nvPr/>
          </p:nvCxnSpPr>
          <p:spPr>
            <a:xfrm>
              <a:off x="-1688705" y="-2187704"/>
              <a:ext cx="0" cy="85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391AAE40-1994-54DA-D866-4A3FB6E445C5}"/>
                </a:ext>
              </a:extLst>
            </p:cNvPr>
            <p:cNvCxnSpPr>
              <a:cxnSpLocks/>
            </p:cNvCxnSpPr>
            <p:nvPr/>
          </p:nvCxnSpPr>
          <p:spPr>
            <a:xfrm>
              <a:off x="-140259" y="-2187704"/>
              <a:ext cx="0" cy="85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945D2B8F-392B-1E60-B183-2663E1C0EC57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-3065908" y="-2261400"/>
              <a:ext cx="1205960" cy="10020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D1FB477A-7EB8-872D-9566-484A6A1F172F}"/>
                </a:ext>
              </a:extLst>
            </p:cNvPr>
            <p:cNvCxnSpPr>
              <a:cxnSpLocks/>
              <a:stCxn id="61" idx="3"/>
              <a:endCxn id="63" idx="7"/>
            </p:cNvCxnSpPr>
            <p:nvPr/>
          </p:nvCxnSpPr>
          <p:spPr>
            <a:xfrm flipH="1">
              <a:off x="-1517462" y="-2261400"/>
              <a:ext cx="1205960" cy="100208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9AAD75F4-FC43-B9D2-6E48-1A28C37FA543}"/>
                </a:ext>
              </a:extLst>
            </p:cNvPr>
            <p:cNvSpPr/>
            <p:nvPr/>
          </p:nvSpPr>
          <p:spPr>
            <a:xfrm>
              <a:off x="-3630524" y="-3663011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99582ACE-3498-5F7B-6F9C-31F54D695E5B}"/>
                </a:ext>
              </a:extLst>
            </p:cNvPr>
            <p:cNvSpPr/>
            <p:nvPr/>
          </p:nvSpPr>
          <p:spPr>
            <a:xfrm flipH="1">
              <a:off x="-1488595" y="-3647107"/>
              <a:ext cx="1756386" cy="2474756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D352F5A4-0E7C-8282-FC88-2951088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05090"/>
              </p:ext>
            </p:extLst>
          </p:nvPr>
        </p:nvGraphicFramePr>
        <p:xfrm>
          <a:off x="4539703" y="2383200"/>
          <a:ext cx="2988622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B24A6D21-0EA2-BD54-325A-1FFA4FAA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37265"/>
              </p:ext>
            </p:extLst>
          </p:nvPr>
        </p:nvGraphicFramePr>
        <p:xfrm>
          <a:off x="4539600" y="2383200"/>
          <a:ext cx="2973156" cy="298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946">
                  <a:extLst>
                    <a:ext uri="{9D8B030D-6E8A-4147-A177-3AD203B41FA5}">
                      <a16:colId xmlns:a16="http://schemas.microsoft.com/office/drawing/2014/main" val="160943801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724443422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217685483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69858904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2833564386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645265450"/>
                    </a:ext>
                  </a:extLst>
                </a:gridCol>
                <a:gridCol w="426946">
                  <a:extLst>
                    <a:ext uri="{9D8B030D-6E8A-4147-A177-3AD203B41FA5}">
                      <a16:colId xmlns:a16="http://schemas.microsoft.com/office/drawing/2014/main" val="4141580819"/>
                    </a:ext>
                  </a:extLst>
                </a:gridCol>
              </a:tblGrid>
              <a:tr h="425999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84715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2716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786983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8301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889910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40092"/>
                  </a:ext>
                </a:extLst>
              </a:tr>
              <a:tr h="42599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lang="ko-Kore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ore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ore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3140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2D602E7-6E75-243E-3F93-3D656A61132F}"/>
              </a:ext>
            </a:extLst>
          </p:cNvPr>
          <p:cNvSpPr txBox="1"/>
          <p:nvPr/>
        </p:nvSpPr>
        <p:spPr>
          <a:xfrm>
            <a:off x="7850164" y="3471249"/>
            <a:ext cx="61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인접행렬로 표현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이 가능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55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1"/>
      <p:bldP spid="74" grpId="0"/>
      <p:bldP spid="75" grpId="0"/>
      <p:bldP spid="76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6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2.2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19B923-3B39-2D3B-5A00-779F9AA9769C}"/>
              </a:ext>
            </a:extLst>
          </p:cNvPr>
          <p:cNvGrpSpPr/>
          <p:nvPr/>
        </p:nvGrpSpPr>
        <p:grpSpPr>
          <a:xfrm>
            <a:off x="1002715" y="2597157"/>
            <a:ext cx="3922522" cy="2808135"/>
            <a:chOff x="3215604" y="340777"/>
            <a:chExt cx="5782562" cy="386110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83BCEB2-66B2-E1D9-51CA-DFB5B9297569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6633D48D-017D-C8E2-7F55-61F1C3AFF868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517A9F0-69AF-7A2D-30F9-DE5D0D824BBE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EB1140-27A2-462E-EC1C-07AAFAF848B4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DDB36859-62DA-07BB-FDC5-74483BF49F30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5D4214A-25F5-F098-D91F-67AAB95BD3E5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812BEE-1ADE-F84B-0401-EF87ED4D05C7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478A44A-2648-3CA6-5531-FDC24C4AC274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3E5852-26E6-9A1C-060F-107607EA5F77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8934D62-A174-B0BE-FB22-2408AE96D65C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4C3C4FF-8B98-320C-E10E-3791C07B62A0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C441F1-D249-E0C4-DA6B-A178E24E1533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46B29B3-85B8-7FD1-35A8-E54B2768C8D1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01F74D-4761-0DC1-9F26-1FC85E670C63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6A8184-7082-C8CF-36A8-EE343FD1AF2A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F7AA06-6B0B-E824-0026-F4CEFF7E2355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8FBCED-22DD-1CCF-755C-F07347D1EEC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DC34D3-A188-AFD4-E706-6D1041DF8053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32A6317-7984-0132-CABC-6DB7A0438143}"/>
                </a:ext>
              </a:extLst>
            </p:cNvPr>
            <p:cNvCxnSpPr>
              <a:cxnSpLocks/>
              <a:stCxn id="31" idx="6"/>
              <a:endCxn id="39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D887B9BA-6BD1-2121-E771-8CC77DC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154B916-1FB1-DDBF-7E69-E4563B983CA9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2CE40B-9B5D-D126-9B4F-B503FFAE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347B5DFF-CCCA-8C7E-6802-CECD0248D5EB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D1BACAF8-9974-B0E4-D16A-50578C604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A484B6A5-63A9-B2F8-A5E7-A78BD8DBCDFA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A885458A-2BDC-9249-8465-CC43F201F279}"/>
                </a:ext>
              </a:extLst>
            </p:cNvPr>
            <p:cNvCxnSpPr>
              <a:cxnSpLocks/>
              <a:stCxn id="31" idx="5"/>
              <a:endCxn id="3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11664A55-A368-7A42-4742-C924B1B2EE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B1BCADC-161B-E4FA-25AC-57B0F6B19590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7DD6E4B8-6FE1-AB58-8916-9A049343AE2F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ED5263-91D5-ACFA-4AEB-0AB406F41B09}"/>
              </a:ext>
            </a:extLst>
          </p:cNvPr>
          <p:cNvGrpSpPr/>
          <p:nvPr/>
        </p:nvGrpSpPr>
        <p:grpSpPr>
          <a:xfrm>
            <a:off x="999496" y="2598183"/>
            <a:ext cx="3922522" cy="2808134"/>
            <a:chOff x="740577" y="2917371"/>
            <a:chExt cx="5195575" cy="36258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BCE0E7E-D12F-5AE3-4B51-686065576707}"/>
                </a:ext>
              </a:extLst>
            </p:cNvPr>
            <p:cNvGrpSpPr/>
            <p:nvPr/>
          </p:nvGrpSpPr>
          <p:grpSpPr>
            <a:xfrm>
              <a:off x="3005821" y="4161390"/>
              <a:ext cx="645527" cy="644013"/>
              <a:chOff x="5736771" y="1665514"/>
              <a:chExt cx="718458" cy="685800"/>
            </a:xfrm>
            <a:solidFill>
              <a:srgbClr val="FF0000"/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4A6081B0-999D-3818-A8FB-E57C623C4F50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82807A-FC08-6ED4-B8A6-E351F2EA7B53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6BE9A02-F763-F7FD-76C6-3F857826D6E3}"/>
                </a:ext>
              </a:extLst>
            </p:cNvPr>
            <p:cNvGrpSpPr/>
            <p:nvPr/>
          </p:nvGrpSpPr>
          <p:grpSpPr>
            <a:xfrm>
              <a:off x="3005821" y="5899204"/>
              <a:ext cx="645527" cy="644013"/>
              <a:chOff x="5736771" y="3516085"/>
              <a:chExt cx="718458" cy="685800"/>
            </a:xfrm>
            <a:solidFill>
              <a:srgbClr val="FFFF00"/>
            </a:solidFill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354B430-2E58-3937-9334-3F50A33A964D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8E2CCFC-48E3-EA9E-201C-A957288F079A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89AA9E2-B7AA-18BC-8C28-840BFB323EA4}"/>
                </a:ext>
              </a:extLst>
            </p:cNvPr>
            <p:cNvGrpSpPr/>
            <p:nvPr/>
          </p:nvGrpSpPr>
          <p:grpSpPr>
            <a:xfrm>
              <a:off x="5069550" y="4161390"/>
              <a:ext cx="645527" cy="644013"/>
              <a:chOff x="8033657" y="1665514"/>
              <a:chExt cx="718458" cy="685800"/>
            </a:xfrm>
            <a:solidFill>
              <a:srgbClr val="00B0F0"/>
            </a:solidFill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A137120-F6D3-B508-E01F-DB69A073DD9E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C41077-2F6C-D875-8CD6-2C367EE2C5FC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B80385B-020F-D97B-803E-C2EC7E5D66A0}"/>
                </a:ext>
              </a:extLst>
            </p:cNvPr>
            <p:cNvGrpSpPr/>
            <p:nvPr/>
          </p:nvGrpSpPr>
          <p:grpSpPr>
            <a:xfrm>
              <a:off x="5069550" y="5899204"/>
              <a:ext cx="645527" cy="644013"/>
              <a:chOff x="8033657" y="3516085"/>
              <a:chExt cx="718458" cy="685800"/>
            </a:xfrm>
            <a:solidFill>
              <a:srgbClr val="92D050"/>
            </a:solidFill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68F411D-6DA1-36F3-0957-5B911BA9956B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649044-AD2D-D32C-DA0E-48247AB5205B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D110AD-8F49-41D9-7C10-73EBE181F142}"/>
                </a:ext>
              </a:extLst>
            </p:cNvPr>
            <p:cNvGrpSpPr/>
            <p:nvPr/>
          </p:nvGrpSpPr>
          <p:grpSpPr>
            <a:xfrm>
              <a:off x="942091" y="4161390"/>
              <a:ext cx="645527" cy="644013"/>
              <a:chOff x="3439885" y="1665514"/>
              <a:chExt cx="718458" cy="685800"/>
            </a:xfrm>
            <a:solidFill>
              <a:srgbClr val="00B0F0"/>
            </a:solidFill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5B14931-F63E-389B-A876-73208B3101C1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C7D8D9-19AF-1905-B314-D423421B0543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5BCCA12-B440-04C1-C039-FABBA43B353C}"/>
                </a:ext>
              </a:extLst>
            </p:cNvPr>
            <p:cNvGrpSpPr/>
            <p:nvPr/>
          </p:nvGrpSpPr>
          <p:grpSpPr>
            <a:xfrm>
              <a:off x="942091" y="5899204"/>
              <a:ext cx="645527" cy="644013"/>
              <a:chOff x="3439885" y="3516085"/>
              <a:chExt cx="718458" cy="685800"/>
            </a:xfrm>
            <a:solidFill>
              <a:srgbClr val="92D050"/>
            </a:solidFill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BA0415B-F7FD-5BB2-6E3A-997A9D61719D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3E2D028-6E6A-F7CB-ECA7-59C3DD54539A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439DB900-1577-0381-F23D-CA837877BA46}"/>
                </a:ext>
              </a:extLst>
            </p:cNvPr>
            <p:cNvCxnSpPr>
              <a:cxnSpLocks/>
              <a:stCxn id="60" idx="6"/>
              <a:endCxn id="68" idx="2"/>
            </p:cNvCxnSpPr>
            <p:nvPr/>
          </p:nvCxnSpPr>
          <p:spPr>
            <a:xfrm>
              <a:off x="1587619" y="4483397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6DB73B7D-09AD-AEB4-2220-F739781D197C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4478286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DF7FBC2B-4414-46F0-F7A1-A19BD3218C6D}"/>
                </a:ext>
              </a:extLst>
            </p:cNvPr>
            <p:cNvCxnSpPr>
              <a:cxnSpLocks/>
            </p:cNvCxnSpPr>
            <p:nvPr/>
          </p:nvCxnSpPr>
          <p:spPr>
            <a:xfrm>
              <a:off x="1587619" y="6221210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AEB5C0EB-7382-5B4E-AE85-D4440107FF9B}"/>
                </a:ext>
              </a:extLst>
            </p:cNvPr>
            <p:cNvCxnSpPr>
              <a:cxnSpLocks/>
            </p:cNvCxnSpPr>
            <p:nvPr/>
          </p:nvCxnSpPr>
          <p:spPr>
            <a:xfrm>
              <a:off x="3651348" y="6216099"/>
              <a:ext cx="141820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1B1DC28B-7041-AE05-8A29-963F9C1E1DE3}"/>
                </a:ext>
              </a:extLst>
            </p:cNvPr>
            <p:cNvCxnSpPr>
              <a:cxnSpLocks/>
              <a:stCxn id="60" idx="4"/>
              <a:endCxn id="58" idx="0"/>
            </p:cNvCxnSpPr>
            <p:nvPr/>
          </p:nvCxnSpPr>
          <p:spPr>
            <a:xfrm>
              <a:off x="1264855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CFDC029-8D1C-D695-D1A6-ED10B09D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2858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C4E81507-19F5-A9D8-549E-806EE8A6D8F3}"/>
                </a:ext>
              </a:extLst>
            </p:cNvPr>
            <p:cNvCxnSpPr>
              <a:cxnSpLocks/>
            </p:cNvCxnSpPr>
            <p:nvPr/>
          </p:nvCxnSpPr>
          <p:spPr>
            <a:xfrm>
              <a:off x="5392314" y="4805404"/>
              <a:ext cx="0" cy="1093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15806314-5269-2FEF-FE4D-78FA3DE9F581}"/>
                </a:ext>
              </a:extLst>
            </p:cNvPr>
            <p:cNvCxnSpPr>
              <a:cxnSpLocks/>
              <a:stCxn id="60" idx="5"/>
              <a:endCxn id="66" idx="1"/>
            </p:cNvCxnSpPr>
            <p:nvPr/>
          </p:nvCxnSpPr>
          <p:spPr>
            <a:xfrm>
              <a:off x="149308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54">
              <a:extLst>
                <a:ext uri="{FF2B5EF4-FFF2-40B4-BE49-F238E27FC236}">
                  <a16:creationId xmlns:a16="http://schemas.microsoft.com/office/drawing/2014/main" id="{0BBA6B90-97F2-3F5F-7206-3E4D8096B86A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3556813" y="4711090"/>
              <a:ext cx="1607273" cy="12824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DCB08F68-00D5-B014-F2DB-B8958F69DD39}"/>
                </a:ext>
              </a:extLst>
            </p:cNvPr>
            <p:cNvSpPr/>
            <p:nvPr/>
          </p:nvSpPr>
          <p:spPr>
            <a:xfrm>
              <a:off x="740577" y="2917371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9A0853B8-08EA-C972-E478-0BFCB0EC5658}"/>
                </a:ext>
              </a:extLst>
            </p:cNvPr>
            <p:cNvSpPr/>
            <p:nvPr/>
          </p:nvSpPr>
          <p:spPr>
            <a:xfrm flipH="1">
              <a:off x="3595286" y="2937724"/>
              <a:ext cx="2340866" cy="3167084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0401269-8BC0-B585-2F6B-D21EE359587D}"/>
              </a:ext>
            </a:extLst>
          </p:cNvPr>
          <p:cNvGrpSpPr/>
          <p:nvPr/>
        </p:nvGrpSpPr>
        <p:grpSpPr>
          <a:xfrm>
            <a:off x="5162739" y="2893784"/>
            <a:ext cx="6352415" cy="943329"/>
            <a:chOff x="5260710" y="3225714"/>
            <a:chExt cx="6352415" cy="943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8A748F-6288-9C01-4E2E-410462955680}"/>
                </a:ext>
              </a:extLst>
            </p:cNvPr>
            <p:cNvSpPr txBox="1"/>
            <p:nvPr/>
          </p:nvSpPr>
          <p:spPr>
            <a:xfrm>
              <a:off x="5260710" y="3225714"/>
              <a:ext cx="6352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각 </a:t>
              </a:r>
              <a:r>
                <a:rPr kumimoji="1" lang="ko-KR" altLang="en-US" b="1" dirty="0"/>
                <a:t>노드를 과목</a:t>
              </a:r>
              <a:r>
                <a:rPr kumimoji="1" lang="ko-KR" altLang="en-US" dirty="0"/>
                <a:t>으로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각 </a:t>
              </a:r>
              <a:r>
                <a:rPr kumimoji="1" lang="ko-KR" altLang="en-US" b="1" dirty="0"/>
                <a:t>색상을 날짜로 치환</a:t>
              </a:r>
              <a:r>
                <a:rPr kumimoji="1" lang="ko-KR" altLang="en-US" dirty="0"/>
                <a:t>하면 </a:t>
              </a:r>
              <a:endParaRPr kumimoji="1" lang="en-US" altLang="ko-KR" dirty="0"/>
            </a:p>
            <a:p>
              <a:r>
                <a:rPr kumimoji="1" lang="ko-KR" altLang="en-US" dirty="0"/>
                <a:t>     같은 날에 볼 수 없는 과목을 다른 날짜에 배정하는 것으로</a:t>
              </a:r>
              <a:endParaRPr kumimoji="1" lang="ko-Kore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CE9A14-B8C6-E769-B932-189831EF28B3}"/>
                </a:ext>
              </a:extLst>
            </p:cNvPr>
            <p:cNvSpPr txBox="1"/>
            <p:nvPr/>
          </p:nvSpPr>
          <p:spPr>
            <a:xfrm>
              <a:off x="5523003" y="3799711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해석할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31A7D-3E41-F555-5098-992DBD9861E8}"/>
              </a:ext>
            </a:extLst>
          </p:cNvPr>
          <p:cNvGrpSpPr/>
          <p:nvPr/>
        </p:nvGrpSpPr>
        <p:grpSpPr>
          <a:xfrm>
            <a:off x="5148549" y="4018994"/>
            <a:ext cx="6583018" cy="935558"/>
            <a:chOff x="5246520" y="4350924"/>
            <a:chExt cx="6583018" cy="9355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D1A9E6-3221-6866-47C9-C1B55A27D74C}"/>
                </a:ext>
              </a:extLst>
            </p:cNvPr>
            <p:cNvSpPr txBox="1"/>
            <p:nvPr/>
          </p:nvSpPr>
          <p:spPr>
            <a:xfrm>
              <a:off x="5246520" y="4350924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dirty="0"/>
                <a:t>이때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문제의 요구사항이 최단기간 내에 모든 시험이</a:t>
              </a:r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48603C-2846-793C-9FF0-941992C4518E}"/>
                </a:ext>
              </a:extLst>
            </p:cNvPr>
            <p:cNvSpPr txBox="1"/>
            <p:nvPr/>
          </p:nvSpPr>
          <p:spPr>
            <a:xfrm>
              <a:off x="5523003" y="4640151"/>
              <a:ext cx="6306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종료되는 것이기 때문에 조건을 충족하는 </a:t>
              </a:r>
              <a:endParaRPr kumimoji="1" lang="en-US" altLang="ko-KR" dirty="0"/>
            </a:p>
            <a:p>
              <a:r>
                <a:rPr kumimoji="1" lang="en-US" altLang="ko-KR" b="1" dirty="0"/>
                <a:t>m</a:t>
              </a:r>
              <a:r>
                <a:rPr kumimoji="1" lang="ko-KR" altLang="en-US" b="1" dirty="0"/>
                <a:t>의 최소값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최소 색상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을 구하면 </a:t>
              </a:r>
              <a:r>
                <a:rPr kumimoji="1" lang="ko-KR" altLang="en-US" dirty="0"/>
                <a:t>최단 시험기간을 알 수 있음</a:t>
              </a:r>
              <a:r>
                <a:rPr kumimoji="1" lang="en-US" altLang="ko-KR" dirty="0"/>
                <a:t>.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9A06025-3838-6E4F-2B51-D8249736F5E6}"/>
              </a:ext>
            </a:extLst>
          </p:cNvPr>
          <p:cNvGrpSpPr/>
          <p:nvPr/>
        </p:nvGrpSpPr>
        <p:grpSpPr>
          <a:xfrm>
            <a:off x="5162739" y="2045573"/>
            <a:ext cx="6597682" cy="695386"/>
            <a:chOff x="5260710" y="2377503"/>
            <a:chExt cx="6597682" cy="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E72776-A90C-D50A-9579-52A65344863F}"/>
                </a:ext>
              </a:extLst>
            </p:cNvPr>
            <p:cNvSpPr txBox="1"/>
            <p:nvPr/>
          </p:nvSpPr>
          <p:spPr>
            <a:xfrm>
              <a:off x="5260710" y="2377503"/>
              <a:ext cx="6352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✓ </a:t>
              </a:r>
              <a:r>
                <a:rPr kumimoji="1" lang="ko-KR" altLang="en-US" b="1" dirty="0"/>
                <a:t>인접한 노드</a:t>
              </a:r>
              <a:r>
                <a:rPr kumimoji="1" lang="en-US" altLang="ko-KR" b="1" dirty="0"/>
                <a:t>(</a:t>
              </a:r>
              <a:r>
                <a:rPr kumimoji="1" lang="ko-KR" altLang="en-US" b="1" dirty="0"/>
                <a:t>간선으로 직접 연결된 노드</a:t>
              </a:r>
              <a:r>
                <a:rPr kumimoji="1" lang="en-US" altLang="ko-KR" b="1" dirty="0"/>
                <a:t>)</a:t>
              </a:r>
              <a:r>
                <a:rPr kumimoji="1" lang="ko-KR" altLang="en-US" b="1" dirty="0"/>
                <a:t>가 같은 색을 갖지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FE0A24-C02E-DE7A-6AF7-B7E49569AB44}"/>
                </a:ext>
              </a:extLst>
            </p:cNvPr>
            <p:cNvSpPr txBox="1"/>
            <p:nvPr/>
          </p:nvSpPr>
          <p:spPr>
            <a:xfrm>
              <a:off x="5523003" y="2703557"/>
              <a:ext cx="6335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/>
                <a:t>않도록 최대 </a:t>
              </a:r>
              <a:r>
                <a:rPr kumimoji="1" lang="en-US" altLang="ko-KR" b="1" dirty="0"/>
                <a:t>m</a:t>
              </a:r>
              <a:r>
                <a:rPr kumimoji="1" lang="ko-KR" altLang="en-US" b="1" dirty="0"/>
                <a:t>개의 다른 색</a:t>
              </a:r>
              <a:r>
                <a:rPr kumimoji="1" lang="ko-KR" altLang="en-US" dirty="0"/>
                <a:t>으로 칠하는 방법을 찾는 알고리즘</a:t>
              </a:r>
              <a:endParaRPr kumimoji="1" lang="ko-Kore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F667C6-3A46-3E9D-6BB9-466040408110}"/>
              </a:ext>
            </a:extLst>
          </p:cNvPr>
          <p:cNvSpPr txBox="1"/>
          <p:nvPr/>
        </p:nvSpPr>
        <p:spPr>
          <a:xfrm>
            <a:off x="5162739" y="5156432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✓ </a:t>
            </a: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색상별로 날짜를 배정하면 </a:t>
            </a:r>
            <a:endParaRPr kumimoji="1" lang="en-US" altLang="ko-KR" b="1" dirty="0"/>
          </a:p>
          <a:p>
            <a:r>
              <a:rPr kumimoji="1" lang="ko-KR" altLang="en-US" dirty="0"/>
              <a:t>     조건을 충족하는 모든 시험일정을 알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86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66709" y="671972"/>
            <a:ext cx="4986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+mj-ea"/>
                <a:ea typeface="+mj-ea"/>
              </a:rPr>
              <a:t>3.1 Adjacent Matrix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13" name="그림 1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C145D4-080B-F659-8322-D6E14586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6" y="1441411"/>
            <a:ext cx="6234085" cy="5340387"/>
          </a:xfrm>
          <a:prstGeom prst="rect">
            <a:avLst/>
          </a:prstGeom>
        </p:spPr>
      </p:pic>
      <p:pic>
        <p:nvPicPr>
          <p:cNvPr id="19" name="그림 1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5CF6CD0-7845-FDDD-7FCE-FB4A01F8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12" y="1441411"/>
            <a:ext cx="5263022" cy="4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99270C-4370-FE2E-8C38-C9A5AA376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ko-Kore-KR" smtClean="0"/>
              <a:pPr marL="38100">
                <a:lnSpc>
                  <a:spcPts val="1240"/>
                </a:lnSpc>
              </a:pPr>
              <a:t>8</a:t>
            </a:fld>
            <a:endParaRPr lang="en-US" altLang="ko-Kore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0B63D-9B58-E203-0BB9-26FA1A8E48A7}"/>
              </a:ext>
            </a:extLst>
          </p:cNvPr>
          <p:cNvSpPr txBox="1"/>
          <p:nvPr/>
        </p:nvSpPr>
        <p:spPr>
          <a:xfrm>
            <a:off x="744937" y="661086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>
                <a:latin typeface="+mj-ea"/>
                <a:ea typeface="+mj-ea"/>
              </a:rPr>
              <a:t>3.2</a:t>
            </a:r>
            <a:r>
              <a:rPr kumimoji="1" lang="ko-KR" altLang="en-US" sz="4400" dirty="0">
                <a:latin typeface="+mj-ea"/>
                <a:ea typeface="+mj-ea"/>
              </a:rPr>
              <a:t> </a:t>
            </a:r>
            <a:r>
              <a:rPr kumimoji="1" lang="en-US" altLang="ko-KR" sz="4400" dirty="0">
                <a:latin typeface="+mj-ea"/>
                <a:ea typeface="+mj-ea"/>
              </a:rPr>
              <a:t>m-Coloring</a:t>
            </a:r>
            <a:endParaRPr kumimoji="1" lang="ko-Kore-KR" altLang="en-US" sz="4400" dirty="0">
              <a:latin typeface="+mj-ea"/>
              <a:ea typeface="+mj-ea"/>
            </a:endParaRPr>
          </a:p>
        </p:txBody>
      </p:sp>
      <p:pic>
        <p:nvPicPr>
          <p:cNvPr id="74" name="그림 7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BECE3972-EA8D-77A7-CC7A-C450EBE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4" y="1504041"/>
            <a:ext cx="5642530" cy="5288643"/>
          </a:xfrm>
          <a:prstGeom prst="rect">
            <a:avLst/>
          </a:prstGeom>
        </p:spPr>
      </p:pic>
      <p:pic>
        <p:nvPicPr>
          <p:cNvPr id="79" name="그림 7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8FF3F26-A669-6CDD-36DE-8BBBFE03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74" y="1504041"/>
            <a:ext cx="5530919" cy="27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760E4FDA-DCA0-6BB4-BA9A-C60F83271B4F}"/>
              </a:ext>
            </a:extLst>
          </p:cNvPr>
          <p:cNvGrpSpPr/>
          <p:nvPr/>
        </p:nvGrpSpPr>
        <p:grpSpPr>
          <a:xfrm>
            <a:off x="3204719" y="1498446"/>
            <a:ext cx="5782562" cy="3861108"/>
            <a:chOff x="3215604" y="340777"/>
            <a:chExt cx="5782562" cy="386110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2A4865-D602-7395-778D-9F4C3CC3FDBB}"/>
                </a:ext>
              </a:extLst>
            </p:cNvPr>
            <p:cNvGrpSpPr/>
            <p:nvPr/>
          </p:nvGrpSpPr>
          <p:grpSpPr>
            <a:xfrm>
              <a:off x="5736771" y="1665514"/>
              <a:ext cx="718458" cy="685800"/>
              <a:chOff x="5736771" y="1665514"/>
              <a:chExt cx="718458" cy="68580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313FF598-3055-9C89-A165-87605C70BF7D}"/>
                  </a:ext>
                </a:extLst>
              </p:cNvPr>
              <p:cNvSpPr/>
              <p:nvPr/>
            </p:nvSpPr>
            <p:spPr>
              <a:xfrm>
                <a:off x="5736771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F17B40-96E5-6BCC-ECA8-A49568C34904}"/>
                  </a:ext>
                </a:extLst>
              </p:cNvPr>
              <p:cNvSpPr txBox="1"/>
              <p:nvPr/>
            </p:nvSpPr>
            <p:spPr>
              <a:xfrm>
                <a:off x="5948027" y="181830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</a:t>
                </a:r>
                <a:endParaRPr kumimoji="1" lang="ko-Kore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F7EE40A-C61D-9ADE-CB13-C56F06D99AFF}"/>
                </a:ext>
              </a:extLst>
            </p:cNvPr>
            <p:cNvGrpSpPr/>
            <p:nvPr/>
          </p:nvGrpSpPr>
          <p:grpSpPr>
            <a:xfrm>
              <a:off x="5736771" y="3516085"/>
              <a:ext cx="718458" cy="685800"/>
              <a:chOff x="5736771" y="3516085"/>
              <a:chExt cx="718458" cy="6858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400629D-45B9-5878-1D3F-662920765875}"/>
                  </a:ext>
                </a:extLst>
              </p:cNvPr>
              <p:cNvSpPr/>
              <p:nvPr/>
            </p:nvSpPr>
            <p:spPr>
              <a:xfrm>
                <a:off x="5736771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AB07ED-BA93-12CE-0C2F-08B24710DFFC}"/>
                  </a:ext>
                </a:extLst>
              </p:cNvPr>
              <p:cNvSpPr txBox="1"/>
              <p:nvPr/>
            </p:nvSpPr>
            <p:spPr>
              <a:xfrm>
                <a:off x="5941150" y="3674319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B</a:t>
                </a:r>
                <a:endParaRPr kumimoji="1" lang="ko-Kore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A86D00B-990E-EFF3-F97A-0A972C16B55C}"/>
                </a:ext>
              </a:extLst>
            </p:cNvPr>
            <p:cNvGrpSpPr/>
            <p:nvPr/>
          </p:nvGrpSpPr>
          <p:grpSpPr>
            <a:xfrm>
              <a:off x="8033657" y="1665514"/>
              <a:ext cx="718458" cy="685800"/>
              <a:chOff x="8033657" y="1665514"/>
              <a:chExt cx="718458" cy="68580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E048B9C-258B-B6DC-ADDB-34F4F8272AC9}"/>
                  </a:ext>
                </a:extLst>
              </p:cNvPr>
              <p:cNvSpPr/>
              <p:nvPr/>
            </p:nvSpPr>
            <p:spPr>
              <a:xfrm>
                <a:off x="8033657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35FD31-5B23-38CB-F922-935ACAA671FA}"/>
                  </a:ext>
                </a:extLst>
              </p:cNvPr>
              <p:cNvSpPr txBox="1"/>
              <p:nvPr/>
            </p:nvSpPr>
            <p:spPr>
              <a:xfrm>
                <a:off x="8238837" y="18183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2B38A6-81F3-EE8D-699B-459731FBBE28}"/>
                </a:ext>
              </a:extLst>
            </p:cNvPr>
            <p:cNvGrpSpPr/>
            <p:nvPr/>
          </p:nvGrpSpPr>
          <p:grpSpPr>
            <a:xfrm>
              <a:off x="8033657" y="3516085"/>
              <a:ext cx="718458" cy="685800"/>
              <a:chOff x="8033657" y="3516085"/>
              <a:chExt cx="718458" cy="6858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FBAA369-D4BD-E540-FAAA-0B4AA9FB2105}"/>
                  </a:ext>
                </a:extLst>
              </p:cNvPr>
              <p:cNvSpPr/>
              <p:nvPr/>
            </p:nvSpPr>
            <p:spPr>
              <a:xfrm>
                <a:off x="8033657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4ADCA-461B-3C5F-2511-D8FE4B7A9D55}"/>
                  </a:ext>
                </a:extLst>
              </p:cNvPr>
              <p:cNvSpPr txBox="1"/>
              <p:nvPr/>
            </p:nvSpPr>
            <p:spPr>
              <a:xfrm>
                <a:off x="8229219" y="367431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2655EC3-9EC0-F02D-14A1-EE1EC3A4CDC7}"/>
                </a:ext>
              </a:extLst>
            </p:cNvPr>
            <p:cNvGrpSpPr/>
            <p:nvPr/>
          </p:nvGrpSpPr>
          <p:grpSpPr>
            <a:xfrm>
              <a:off x="3439885" y="1665514"/>
              <a:ext cx="718458" cy="685800"/>
              <a:chOff x="3439885" y="1665514"/>
              <a:chExt cx="718458" cy="685800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41707BA3-D009-BB58-CB8B-FEB5B966A735}"/>
                  </a:ext>
                </a:extLst>
              </p:cNvPr>
              <p:cNvSpPr/>
              <p:nvPr/>
            </p:nvSpPr>
            <p:spPr>
              <a:xfrm>
                <a:off x="3439885" y="1665514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DFF84C-73C6-AD9B-2085-A965A8BC9542}"/>
                  </a:ext>
                </a:extLst>
              </p:cNvPr>
              <p:cNvSpPr txBox="1"/>
              <p:nvPr/>
            </p:nvSpPr>
            <p:spPr>
              <a:xfrm>
                <a:off x="3650676" y="181830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E9FB5A3-FB29-AE22-C22F-EE916F06ADBE}"/>
                </a:ext>
              </a:extLst>
            </p:cNvPr>
            <p:cNvGrpSpPr/>
            <p:nvPr/>
          </p:nvGrpSpPr>
          <p:grpSpPr>
            <a:xfrm>
              <a:off x="3439885" y="3516085"/>
              <a:ext cx="718458" cy="685800"/>
              <a:chOff x="3439885" y="3516085"/>
              <a:chExt cx="718458" cy="6858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853980C-E09F-3EF0-B970-AA5657DA0786}"/>
                  </a:ext>
                </a:extLst>
              </p:cNvPr>
              <p:cNvSpPr/>
              <p:nvPr/>
            </p:nvSpPr>
            <p:spPr>
              <a:xfrm>
                <a:off x="3439885" y="3516085"/>
                <a:ext cx="718458" cy="685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CD7825-2C18-6598-0993-9237A75BB6EE}"/>
                  </a:ext>
                </a:extLst>
              </p:cNvPr>
              <p:cNvSpPr txBox="1"/>
              <p:nvPr/>
            </p:nvSpPr>
            <p:spPr>
              <a:xfrm>
                <a:off x="3657088" y="367431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F</a:t>
                </a:r>
                <a:endParaRPr kumimoji="1" lang="ko-Kore-KR" altLang="en-US" dirty="0"/>
              </a:p>
            </p:txBody>
          </p:sp>
        </p:grp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48344A5A-1A05-756E-71A1-E06E4F9D7F41}"/>
                </a:ext>
              </a:extLst>
            </p:cNvPr>
            <p:cNvCxnSpPr>
              <a:cxnSpLocks/>
              <a:stCxn id="6" idx="6"/>
              <a:endCxn id="4" idx="2"/>
            </p:cNvCxnSpPr>
            <p:nvPr/>
          </p:nvCxnSpPr>
          <p:spPr>
            <a:xfrm>
              <a:off x="4158343" y="2008414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0709A59-AFD7-A638-FC8C-2769E699CFC6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2002971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1FB48CA-BAEC-7147-278D-07D8D19DAD68}"/>
                </a:ext>
              </a:extLst>
            </p:cNvPr>
            <p:cNvCxnSpPr>
              <a:cxnSpLocks/>
            </p:cNvCxnSpPr>
            <p:nvPr/>
          </p:nvCxnSpPr>
          <p:spPr>
            <a:xfrm>
              <a:off x="4158343" y="3858985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D5BC3922-9387-6B84-E621-C685D8581B88}"/>
                </a:ext>
              </a:extLst>
            </p:cNvPr>
            <p:cNvCxnSpPr>
              <a:cxnSpLocks/>
            </p:cNvCxnSpPr>
            <p:nvPr/>
          </p:nvCxnSpPr>
          <p:spPr>
            <a:xfrm>
              <a:off x="6455229" y="3853542"/>
              <a:ext cx="1578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7970372E-D0B9-CBE5-2620-E45BE9A55DA2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3799114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A512C571-ECDB-8FF8-3758-A7235C6528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3A04F31-E681-0388-4187-CB652A632170}"/>
                </a:ext>
              </a:extLst>
            </p:cNvPr>
            <p:cNvCxnSpPr>
              <a:cxnSpLocks/>
            </p:cNvCxnSpPr>
            <p:nvPr/>
          </p:nvCxnSpPr>
          <p:spPr>
            <a:xfrm>
              <a:off x="8392886" y="2351314"/>
              <a:ext cx="0" cy="1164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F48DDB9B-DDDD-F4DE-227C-24282BE4976B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4053127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B55D0C77-90D1-D608-7F91-4F06E59CD411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6350013" y="2250881"/>
              <a:ext cx="1788860" cy="13656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42">
              <a:extLst>
                <a:ext uri="{FF2B5EF4-FFF2-40B4-BE49-F238E27FC236}">
                  <a16:creationId xmlns:a16="http://schemas.microsoft.com/office/drawing/2014/main" id="{6DF921DE-A1B1-024D-5C70-EB2CCE960891}"/>
                </a:ext>
              </a:extLst>
            </p:cNvPr>
            <p:cNvSpPr/>
            <p:nvPr/>
          </p:nvSpPr>
          <p:spPr>
            <a:xfrm>
              <a:off x="3215604" y="340777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자유형 43">
              <a:extLst>
                <a:ext uri="{FF2B5EF4-FFF2-40B4-BE49-F238E27FC236}">
                  <a16:creationId xmlns:a16="http://schemas.microsoft.com/office/drawing/2014/main" id="{CC24F6D9-41F2-EC9A-24A1-E513E5B31A75}"/>
                </a:ext>
              </a:extLst>
            </p:cNvPr>
            <p:cNvSpPr/>
            <p:nvPr/>
          </p:nvSpPr>
          <p:spPr>
            <a:xfrm flipH="1">
              <a:off x="6392833" y="362451"/>
              <a:ext cx="2605333" cy="3372579"/>
            </a:xfrm>
            <a:custGeom>
              <a:avLst/>
              <a:gdLst>
                <a:gd name="connsiteX0" fmla="*/ 2605333 w 2605333"/>
                <a:gd name="connsiteY0" fmla="*/ 1421116 h 3372579"/>
                <a:gd name="connsiteX1" fmla="*/ 218972 w 2605333"/>
                <a:gd name="connsiteY1" fmla="*/ 71818 h 3372579"/>
                <a:gd name="connsiteX2" fmla="*/ 252425 w 2605333"/>
                <a:gd name="connsiteY2" fmla="*/ 3372579 h 337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5333" h="3372579">
                  <a:moveTo>
                    <a:pt x="2605333" y="1421116"/>
                  </a:moveTo>
                  <a:cubicBezTo>
                    <a:pt x="1608228" y="583845"/>
                    <a:pt x="611123" y="-253426"/>
                    <a:pt x="218972" y="71818"/>
                  </a:cubicBezTo>
                  <a:cubicBezTo>
                    <a:pt x="-173179" y="397062"/>
                    <a:pt x="39623" y="1884820"/>
                    <a:pt x="252425" y="337257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2F1255A1-E8E0-A0D8-B446-92B07660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317E-6970-5D49-AD62-0A9AA77CC40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584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713</Words>
  <Application>Microsoft Macintosh PowerPoint</Application>
  <PresentationFormat>와이드스크린</PresentationFormat>
  <Paragraphs>389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Office Theme</vt:lpstr>
      <vt:lpstr>C Programming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20</cp:revision>
  <dcterms:created xsi:type="dcterms:W3CDTF">2023-11-17T04:26:51Z</dcterms:created>
  <dcterms:modified xsi:type="dcterms:W3CDTF">2023-11-19T03:51:04Z</dcterms:modified>
</cp:coreProperties>
</file>