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/>
    <p:restoredTop sz="94640"/>
  </p:normalViewPr>
  <p:slideViewPr>
    <p:cSldViewPr snapToGrid="0">
      <p:cViewPr varScale="1">
        <p:scale>
          <a:sx n="211" d="100"/>
          <a:sy n="21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2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ch3m/Exam_Scheduler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78920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5" y="3190329"/>
            <a:ext cx="2882596" cy="59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6E2175-9BE3-3744-81C7-884F94D79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84" y="4242851"/>
            <a:ext cx="2880627" cy="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3458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EABAC0-5844-0817-AC21-A1DA9B8A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3" y="4521377"/>
            <a:ext cx="2235200" cy="86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7B7BC0-4BAC-2B09-A4D0-FDF840EC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15" y="4521376"/>
            <a:ext cx="962160" cy="22402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A4E8F9-2365-9543-F101-11DE750B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27" y="4507010"/>
            <a:ext cx="841107" cy="225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102DB9-5B09-6309-5490-75DB16ED6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7" y="4505637"/>
            <a:ext cx="686606" cy="2255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C02587-E026-DEDA-AEA6-49D48E1D56B7}"/>
              </a:ext>
            </a:extLst>
          </p:cNvPr>
          <p:cNvSpPr txBox="1"/>
          <p:nvPr/>
        </p:nvSpPr>
        <p:spPr>
          <a:xfrm>
            <a:off x="5958459" y="520031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Full code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7379-7080-FF17-33F5-8BAA1547768D}"/>
              </a:ext>
            </a:extLst>
          </p:cNvPr>
          <p:cNvSpPr txBox="1"/>
          <p:nvPr/>
        </p:nvSpPr>
        <p:spPr>
          <a:xfrm>
            <a:off x="744937" y="1544664"/>
            <a:ext cx="7890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" altLang="ko-Kore-KR" sz="2500" dirty="0">
                <a:hlinkClick r:id="rId3"/>
              </a:rPr>
              <a:t>https://github.com/Much3m/Exam_Scheduler.git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884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7265"/>
              </p:ext>
            </p:extLst>
          </p:nvPr>
        </p:nvGraphicFramePr>
        <p:xfrm>
          <a:off x="4539600" y="2383200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27D06-C187-57EB-CC70-9E0535CF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3" y="2816352"/>
            <a:ext cx="5370182" cy="188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0F9D9-599B-9148-4DBB-8EA1CE6D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79" y="1504041"/>
            <a:ext cx="6047016" cy="45352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84927"/>
              </p:ext>
            </p:extLst>
          </p:nvPr>
        </p:nvGraphicFramePr>
        <p:xfrm>
          <a:off x="213511" y="4747613"/>
          <a:ext cx="2094079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78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7272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82975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82975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82975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82975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82975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595"/>
              </p:ext>
            </p:extLst>
          </p:nvPr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1CC5F6-2962-B9E0-11D6-063748A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07418"/>
              </p:ext>
            </p:extLst>
          </p:nvPr>
        </p:nvGraphicFramePr>
        <p:xfrm>
          <a:off x="2365500" y="5417574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178128-019D-5552-25B0-EE73ACE2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83412"/>
              </p:ext>
            </p:extLst>
          </p:nvPr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98FE74-7E4E-D4DD-40C4-8E7A9475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63230"/>
              </p:ext>
            </p:extLst>
          </p:nvPr>
        </p:nvGraphicFramePr>
        <p:xfrm>
          <a:off x="2365500" y="5419788"/>
          <a:ext cx="3191844" cy="7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85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2268854" y="4012119"/>
            <a:ext cx="1692568" cy="14076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39338" y="4962768"/>
            <a:ext cx="1378227" cy="371232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615254" y="5148384"/>
            <a:ext cx="1024084" cy="6223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E76EAB-19D0-F664-2E25-6F19D33C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81" y="1524000"/>
            <a:ext cx="5381806" cy="11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908</Words>
  <Application>Microsoft Macintosh PowerPoint</Application>
  <PresentationFormat>와이드스크린</PresentationFormat>
  <Paragraphs>470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34</cp:revision>
  <dcterms:created xsi:type="dcterms:W3CDTF">2023-11-17T04:26:51Z</dcterms:created>
  <dcterms:modified xsi:type="dcterms:W3CDTF">2023-11-22T16:23:34Z</dcterms:modified>
</cp:coreProperties>
</file>