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302" r:id="rId10"/>
    <p:sldId id="303" r:id="rId11"/>
    <p:sldId id="304" r:id="rId12"/>
    <p:sldId id="30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4640"/>
  </p:normalViewPr>
  <p:slideViewPr>
    <p:cSldViewPr snapToGrid="0">
      <p:cViewPr varScale="1">
        <p:scale>
          <a:sx n="106" d="100"/>
          <a:sy n="106" d="100"/>
        </p:scale>
        <p:origin x="208" y="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7A8AF-36B6-8448-8D25-A4C256415445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2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ch3m/Exam_Scheduler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altLang="ko-Kore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ore-KR" sz="1200" b="0" i="0" u="none" strike="noStrike" kern="1200" cap="none" spc="0" normalizeH="0" baseline="0" noProof="0" dirty="0">
              <a:ln>
                <a:noFill/>
              </a:ln>
              <a:solidFill>
                <a:srgbClr val="001F5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code</a:t>
            </a:r>
            <a:endParaRPr kumimoji="1" lang="ko-Kore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27379-7080-FF17-33F5-8BAA1547768D}"/>
              </a:ext>
            </a:extLst>
          </p:cNvPr>
          <p:cNvSpPr txBox="1"/>
          <p:nvPr/>
        </p:nvSpPr>
        <p:spPr>
          <a:xfrm>
            <a:off x="744937" y="1544664"/>
            <a:ext cx="7890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en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https://github.com/Much3m/Exam_Scheduler.git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45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493098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64560"/>
              </p:ext>
            </p:extLst>
          </p:nvPr>
        </p:nvGraphicFramePr>
        <p:xfrm>
          <a:off x="4565635" y="2418719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5424" y="255629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FDB79-9E72-5A30-A696-8313BFF6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5" y="1504041"/>
            <a:ext cx="5384464" cy="15542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A27D06-C187-57EB-CC70-9E0535CF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87" y="3471218"/>
            <a:ext cx="5370182" cy="188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0F9D9-599B-9148-4DBB-8EA1CE6D0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679" y="1504041"/>
            <a:ext cx="6047016" cy="45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184477-2601-E4EF-9FF0-01DDA0EE7E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44" y="3221384"/>
            <a:ext cx="2901408" cy="14777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144" y="2560544"/>
            <a:ext cx="2882596" cy="5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34583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EABAC0-5844-0817-AC21-A1DA9B8A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3" y="4521377"/>
            <a:ext cx="2235200" cy="863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C7B7BC0-4BAC-2B09-A4D0-FDF840EC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15" y="4521376"/>
            <a:ext cx="962160" cy="22402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A4E8F9-2365-9543-F101-11DE750B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27" y="4507010"/>
            <a:ext cx="841107" cy="225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102DB9-5B09-6309-5490-75DB16ED6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7" y="4505637"/>
            <a:ext cx="686606" cy="22559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C02587-E026-DEDA-AEA6-49D48E1D56B7}"/>
              </a:ext>
            </a:extLst>
          </p:cNvPr>
          <p:cNvSpPr txBox="1"/>
          <p:nvPr/>
        </p:nvSpPr>
        <p:spPr>
          <a:xfrm>
            <a:off x="5958459" y="520031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600</Words>
  <Application>Microsoft Macintosh PowerPoint</Application>
  <PresentationFormat>와이드스크린</PresentationFormat>
  <Paragraphs>170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29</cp:revision>
  <dcterms:created xsi:type="dcterms:W3CDTF">2023-11-17T04:26:51Z</dcterms:created>
  <dcterms:modified xsi:type="dcterms:W3CDTF">2023-11-22T13:55:13Z</dcterms:modified>
</cp:coreProperties>
</file>