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7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4640"/>
  </p:normalViewPr>
  <p:slideViewPr>
    <p:cSldViewPr snapToGrid="0">
      <p:cViewPr>
        <p:scale>
          <a:sx n="93" d="100"/>
          <a:sy n="93" d="100"/>
        </p:scale>
        <p:origin x="592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87532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02" y="2349986"/>
            <a:ext cx="908382" cy="4508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94" y="2349986"/>
            <a:ext cx="843397" cy="4508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301" y="2349984"/>
            <a:ext cx="799040" cy="4508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951" y="2349982"/>
            <a:ext cx="818544" cy="45080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4" y="2349981"/>
            <a:ext cx="1202732" cy="4508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6077" y="2349986"/>
            <a:ext cx="1223280" cy="45080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8D67DDE-7015-B1DC-17B8-52A69800C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75113"/>
              </p:ext>
            </p:extLst>
          </p:nvPr>
        </p:nvGraphicFramePr>
        <p:xfrm>
          <a:off x="884697" y="1505537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59B200-9B01-9A03-5039-CC437A76CBEE}"/>
              </a:ext>
            </a:extLst>
          </p:cNvPr>
          <p:cNvSpPr/>
          <p:nvPr/>
        </p:nvSpPr>
        <p:spPr>
          <a:xfrm>
            <a:off x="3155062" y="2349982"/>
            <a:ext cx="1229630" cy="1298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D0471F-99A4-A81D-15BC-7A74B56DC85F}"/>
              </a:ext>
            </a:extLst>
          </p:cNvPr>
          <p:cNvSpPr/>
          <p:nvPr/>
        </p:nvSpPr>
        <p:spPr>
          <a:xfrm>
            <a:off x="137999" y="4256250"/>
            <a:ext cx="2886982" cy="41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96921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3EDAA-6A71-B78E-45F0-4BD374A6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76" y="4449841"/>
            <a:ext cx="2388412" cy="10015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69D859-E1E2-3CB8-E07A-ACB5C753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97" y="4449843"/>
            <a:ext cx="1072807" cy="2408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59F9D5-25AC-4A4E-EF89-BAC94FEFB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013" y="4449843"/>
            <a:ext cx="1072807" cy="24161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BC0E35-0390-8FDB-EB38-39E963326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042" y="4449841"/>
            <a:ext cx="1072808" cy="2416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BA117-C3F4-824E-5F9D-ACEE4D9BC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421" y="4449841"/>
            <a:ext cx="1059152" cy="24161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98CA15-F932-E7DC-762E-DD0A43022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62" y="5655342"/>
            <a:ext cx="2443413" cy="2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628284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614825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147260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173431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7A3074-5283-7946-FDA7-20F493BF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7" y="2914940"/>
            <a:ext cx="5389100" cy="1746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95F825-DD33-EBEA-CC0E-135DD566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16" y="1506183"/>
            <a:ext cx="5902844" cy="48250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0044"/>
              </p:ext>
            </p:extLst>
          </p:nvPr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1249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30103"/>
              </p:ext>
            </p:extLst>
          </p:nvPr>
        </p:nvGraphicFramePr>
        <p:xfrm>
          <a:off x="2365500" y="542915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8544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17955"/>
              </p:ext>
            </p:extLst>
          </p:nvPr>
        </p:nvGraphicFramePr>
        <p:xfrm>
          <a:off x="2365500" y="543136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68854" y="4012119"/>
            <a:ext cx="1081349" cy="1290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01279" y="5234171"/>
            <a:ext cx="1365993" cy="379645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557344" y="5423994"/>
            <a:ext cx="1043935" cy="3959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156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1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DAB5FE2-30E3-BCF4-E786-118FCBC32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93" y="1575707"/>
            <a:ext cx="5370182" cy="11845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2443A-DA24-FB5C-46EB-84A701B3BA48}"/>
              </a:ext>
            </a:extLst>
          </p:cNvPr>
          <p:cNvSpPr txBox="1"/>
          <p:nvPr/>
        </p:nvSpPr>
        <p:spPr>
          <a:xfrm>
            <a:off x="3350203" y="5118237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vcolor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4" grpId="0"/>
      <p:bldP spid="14" grpId="0"/>
      <p:bldP spid="14" grpId="1"/>
      <p:bldP spid="14" grpId="2"/>
      <p:bldP spid="1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877</Words>
  <Application>Microsoft Macintosh PowerPoint</Application>
  <PresentationFormat>와이드스크린</PresentationFormat>
  <Paragraphs>423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45</cp:revision>
  <dcterms:created xsi:type="dcterms:W3CDTF">2023-11-17T04:26:51Z</dcterms:created>
  <dcterms:modified xsi:type="dcterms:W3CDTF">2023-11-30T02:13:07Z</dcterms:modified>
</cp:coreProperties>
</file>