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2" r:id="rId4"/>
    <p:sldId id="264" r:id="rId5"/>
    <p:sldId id="259" r:id="rId6"/>
    <p:sldId id="265" r:id="rId7"/>
    <p:sldId id="267" r:id="rId8"/>
    <p:sldId id="260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362" autoAdjust="0"/>
  </p:normalViewPr>
  <p:slideViewPr>
    <p:cSldViewPr snapToGrid="0" snapToObjects="1">
      <p:cViewPr varScale="1">
        <p:scale>
          <a:sx n="192" d="100"/>
          <a:sy n="192" d="100"/>
        </p:scale>
        <p:origin x="-104" y="-7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EE49-868F-B441-B1E0-7367E6198A99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E778-5903-4943-9AE8-063E0F55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郑大晔校的目标、纪律以及本期课程的计划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破冰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778-5903-4943-9AE8-063E0F558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Duke’s Choice Awards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778-5903-4943-9AE8-063E0F558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Review homework</a:t>
            </a:r>
          </a:p>
          <a:p>
            <a:pPr marL="228600" indent="-228600">
              <a:buAutoNum type="arabicPeriod"/>
            </a:pPr>
            <a:r>
              <a:rPr lang="en-US" dirty="0" smtClean="0"/>
              <a:t>Query</a:t>
            </a:r>
            <a:r>
              <a:rPr lang="en-US" baseline="0" dirty="0" smtClean="0"/>
              <a:t> for questions, technical, non-technical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Weekly catch-up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是做什么的？全方位的帮助：举例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怎样更好的“利用”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？积极主动，有事没事骚扰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；有问题第一时间找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；对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提出的建议认可的执行，不认可的告知为什么不认可；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（再往里面加一些内容）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与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的互动：可以给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提反馈，非常必要。可以反映出跟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沟通的效果，并且更好地帮助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提升。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与</a:t>
            </a:r>
            <a:r>
              <a:rPr lang="en-US" altLang="zh-TW" baseline="0" dirty="0" smtClean="0"/>
              <a:t>Buddy“</a:t>
            </a:r>
            <a:r>
              <a:rPr lang="zh-TW" altLang="en-US" baseline="0" dirty="0" smtClean="0"/>
              <a:t>河蟹”相处需要时间：去年毕业生的经历告诉我们，最开始跟</a:t>
            </a:r>
            <a:r>
              <a:rPr lang="en-US" altLang="zh-TW" baseline="0" dirty="0" smtClean="0"/>
              <a:t>Buddy</a:t>
            </a:r>
            <a:r>
              <a:rPr lang="zh-TW" altLang="en-US" baseline="0" dirty="0" smtClean="0"/>
              <a:t>建立信任需要时间。如果过程当中有任何疑问，可以直接找</a:t>
            </a:r>
            <a:r>
              <a:rPr lang="en-US" altLang="zh-TW" baseline="0" dirty="0" smtClean="0"/>
              <a:t>HR</a:t>
            </a:r>
            <a:r>
              <a:rPr lang="zh-TW" altLang="en-US" baseline="0" dirty="0" smtClean="0"/>
              <a:t>。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778-5903-4943-9AE8-063E0F558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Safe to provide feedback, ThoughtWorks culture</a:t>
            </a:r>
          </a:p>
          <a:p>
            <a:pPr marL="0" indent="0">
              <a:buNone/>
            </a:pPr>
            <a:r>
              <a:rPr lang="en-US" baseline="0" dirty="0" smtClean="0"/>
              <a:t>How to provide feedback.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Pair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Session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Buddy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778-5903-4943-9AE8-063E0F558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A5CF-9ED8-A14B-A8C6-9EE8F4B07F1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B61B-5A82-284B-A46B-6EA78A0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ker Twins"/>
          <a:ea typeface="+mj-ea"/>
          <a:cs typeface="Marker Twi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arydale"/>
          <a:ea typeface="+mn-ea"/>
          <a:cs typeface="Maryda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arydale"/>
          <a:ea typeface="+mn-ea"/>
          <a:cs typeface="Maryda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arydale"/>
          <a:ea typeface="+mn-ea"/>
          <a:cs typeface="Maryda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arydale"/>
          <a:ea typeface="+mn-ea"/>
          <a:cs typeface="Maryda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arydale"/>
          <a:ea typeface="+mn-ea"/>
          <a:cs typeface="Maryda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22721"/>
            <a:ext cx="914171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8088"/>
            <a:ext cx="7772400" cy="11025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郑</a:t>
            </a:r>
            <a:r>
              <a:rPr lang="en-US" sz="6600" dirty="0" smtClean="0"/>
              <a:t>大</a:t>
            </a:r>
            <a:r>
              <a:rPr lang="en-US" sz="6600" dirty="0" smtClean="0">
                <a:solidFill>
                  <a:srgbClr val="FF0000"/>
                </a:solidFill>
              </a:rPr>
              <a:t>晔</a:t>
            </a:r>
            <a:r>
              <a:rPr lang="en-US" sz="6600" dirty="0" smtClean="0"/>
              <a:t>校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3762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1" y="0"/>
            <a:ext cx="5149097" cy="5143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230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/>
                <a:cs typeface="Open Sans"/>
              </a:rPr>
              <a:t>Goals / Expectations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Open Sans"/>
                <a:cs typeface="Open Sans"/>
              </a:rPr>
              <a:t>Get you well prepared for coming TW work</a:t>
            </a:r>
          </a:p>
          <a:p>
            <a:r>
              <a:rPr lang="en-US" dirty="0" smtClean="0">
                <a:latin typeface="Open Sans"/>
                <a:cs typeface="Open Sans"/>
              </a:rPr>
              <a:t>Reach TW grads baseline</a:t>
            </a:r>
          </a:p>
          <a:p>
            <a:r>
              <a:rPr lang="en-US" dirty="0" smtClean="0">
                <a:latin typeface="Open Sans"/>
                <a:cs typeface="Open Sans"/>
              </a:rPr>
              <a:t>Clarify learning directions</a:t>
            </a:r>
          </a:p>
          <a:p>
            <a:r>
              <a:rPr lang="en-US" dirty="0" smtClean="0">
                <a:latin typeface="Open Sans"/>
                <a:cs typeface="Open Sans"/>
              </a:rPr>
              <a:t>Get you hands dirty of coding</a:t>
            </a:r>
          </a:p>
          <a:p>
            <a:r>
              <a:rPr lang="en-US" dirty="0" smtClean="0">
                <a:latin typeface="Open Sans"/>
                <a:cs typeface="Open Sans"/>
              </a:rPr>
              <a:t>Understand TW work style</a:t>
            </a:r>
          </a:p>
          <a:p>
            <a:r>
              <a:rPr lang="en-US" dirty="0" smtClean="0">
                <a:latin typeface="Open Sans"/>
                <a:cs typeface="Open Sans"/>
              </a:rPr>
              <a:t>Track yourself progress</a:t>
            </a:r>
          </a:p>
          <a:p>
            <a:endParaRPr lang="en-US" dirty="0" smtClean="0">
              <a:latin typeface="Open Sans"/>
              <a:cs typeface="Open Sans"/>
            </a:endParaRPr>
          </a:p>
          <a:p>
            <a:endParaRPr lang="en-US" dirty="0" smtClean="0">
              <a:latin typeface="Open Sans"/>
              <a:cs typeface="Open Sans"/>
            </a:endParaRPr>
          </a:p>
          <a:p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853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/>
                <a:cs typeface="Open Sans"/>
              </a:rPr>
              <a:t>Ground Rules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Open Sans"/>
                <a:cs typeface="Open Sans"/>
              </a:rPr>
              <a:t>Be on time, sign-up each time</a:t>
            </a:r>
          </a:p>
          <a:p>
            <a:r>
              <a:rPr lang="en-US" dirty="0" smtClean="0">
                <a:latin typeface="Open Sans"/>
                <a:cs typeface="Open Sans"/>
              </a:rPr>
              <a:t>Inform the Owner for taking leave in advance</a:t>
            </a:r>
          </a:p>
          <a:p>
            <a:r>
              <a:rPr lang="en-US" dirty="0" smtClean="0">
                <a:latin typeface="Open Sans"/>
                <a:cs typeface="Open Sans"/>
              </a:rPr>
              <a:t>Mobile Phones Off</a:t>
            </a:r>
          </a:p>
          <a:p>
            <a:r>
              <a:rPr lang="en-US" dirty="0" smtClean="0">
                <a:latin typeface="Open Sans"/>
                <a:cs typeface="Open Sans"/>
              </a:rPr>
              <a:t>No Side Conversations</a:t>
            </a:r>
          </a:p>
          <a:p>
            <a:r>
              <a:rPr lang="en-US" dirty="0" smtClean="0">
                <a:latin typeface="Open Sans"/>
                <a:cs typeface="Open Sans"/>
              </a:rPr>
              <a:t>Get back in time after breaks</a:t>
            </a:r>
          </a:p>
          <a:p>
            <a:r>
              <a:rPr lang="en-US" dirty="0" smtClean="0">
                <a:latin typeface="Open Sans"/>
                <a:cs typeface="Open Sans"/>
              </a:rPr>
              <a:t>Participate Actively</a:t>
            </a:r>
          </a:p>
          <a:p>
            <a:r>
              <a:rPr lang="en-US" altLang="zh-CN" dirty="0" smtClean="0">
                <a:latin typeface="Open Sans"/>
                <a:cs typeface="Open Sans"/>
              </a:rPr>
              <a:t>Complete</a:t>
            </a:r>
            <a:r>
              <a:rPr lang="zh-CN" altLang="en-US" dirty="0" smtClean="0">
                <a:latin typeface="Open Sans"/>
                <a:cs typeface="Open Sans"/>
              </a:rPr>
              <a:t> </a:t>
            </a:r>
            <a:r>
              <a:rPr lang="en-US" dirty="0" smtClean="0">
                <a:latin typeface="Open Sans"/>
                <a:cs typeface="Open Sans"/>
              </a:rPr>
              <a:t>homework</a:t>
            </a:r>
          </a:p>
          <a:p>
            <a:endParaRPr lang="en-US" dirty="0" smtClean="0">
              <a:latin typeface="Open Sans"/>
              <a:cs typeface="Open Sans"/>
            </a:endParaRPr>
          </a:p>
          <a:p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42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28" y="19932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Buddy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02" r="4316"/>
          <a:stretch/>
        </p:blipFill>
        <p:spPr>
          <a:xfrm>
            <a:off x="0" y="26459"/>
            <a:ext cx="9144000" cy="513707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4124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RETROSpective</a:t>
            </a:r>
            <a:endParaRPr lang="en-US" dirty="0"/>
          </a:p>
        </p:txBody>
      </p:sp>
      <p:pic>
        <p:nvPicPr>
          <p:cNvPr id="4" name="Picture 3" descr="ret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628085"/>
            <a:ext cx="7438250" cy="32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4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/>
                <a:cs typeface="Open Sans"/>
              </a:rPr>
              <a:t>Agenda: Round 1</a:t>
            </a:r>
            <a:endParaRPr lang="en-US" b="1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32780" y="17164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33224"/>
              </p:ext>
            </p:extLst>
          </p:nvPr>
        </p:nvGraphicFramePr>
        <p:xfrm>
          <a:off x="952530" y="1430128"/>
          <a:ext cx="6871820" cy="2270760"/>
        </p:xfrm>
        <a:graphic>
          <a:graphicData uri="http://schemas.openxmlformats.org/drawingml/2006/table">
            <a:tbl>
              <a:tblPr/>
              <a:tblGrid>
                <a:gridCol w="1621206"/>
                <a:gridCol w="3174441"/>
                <a:gridCol w="2076173"/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00 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– 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30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Ice breaker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Nick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30 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– 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4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00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Welcome to Night School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Nick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14:00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–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14:10</a:t>
                      </a:r>
                      <a:endParaRPr lang="en-US" altLang="zh-CN" sz="1800" b="0" i="0" u="none" strike="noStrike" dirty="0" smtClean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4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:10 – 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5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:1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0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Session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Honglai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15:10</a:t>
                      </a:r>
                      <a:r>
                        <a:rPr lang="en-US" altLang="zh-CN" sz="1800" b="0" i="0" u="none" strike="noStrike" baseline="0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 – 15:20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15:20</a:t>
                      </a:r>
                      <a:r>
                        <a:rPr lang="en-US" sz="1800" b="0" i="0" u="none" strike="noStrike" baseline="0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 – 16:20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Session 1 – Con.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Honglai 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16:20 – 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16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:30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16</a:t>
                      </a:r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:30 </a:t>
                      </a:r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- 17:00</a:t>
                      </a: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Retro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Open Sans"/>
                          <a:cs typeface="Open Sans"/>
                        </a:rPr>
                        <a:t>Hongwei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Open Sans"/>
                        <a:cs typeface="Open Sans"/>
                      </a:endParaRPr>
                    </a:p>
                  </a:txBody>
                  <a:tcPr marL="12700" marR="12700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9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anuj Mathur\Desktop\feedback\feedback-TWU_Page_9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2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282</Words>
  <Application>Microsoft Macintosh PowerPoint</Application>
  <PresentationFormat>On-screen Show (16:9)</PresentationFormat>
  <Paragraphs>61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郑大晔校</vt:lpstr>
      <vt:lpstr>PowerPoint Presentation</vt:lpstr>
      <vt:lpstr>Goals / Expectations</vt:lpstr>
      <vt:lpstr>Ground Rules</vt:lpstr>
      <vt:lpstr>Buddy</vt:lpstr>
      <vt:lpstr>PowerPoint Presentation</vt:lpstr>
      <vt:lpstr>RETROSpective</vt:lpstr>
      <vt:lpstr>Agenda: Round 1</vt:lpstr>
      <vt:lpstr>PowerPoint Presentation</vt:lpstr>
    </vt:vector>
  </TitlesOfParts>
  <Company>TW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Zhang</dc:creator>
  <cp:lastModifiedBy>Nick Zhang</cp:lastModifiedBy>
  <cp:revision>66</cp:revision>
  <dcterms:created xsi:type="dcterms:W3CDTF">2013-10-29T04:29:40Z</dcterms:created>
  <dcterms:modified xsi:type="dcterms:W3CDTF">2014-11-03T08:00:25Z</dcterms:modified>
</cp:coreProperties>
</file>