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6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2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2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3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0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1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8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0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0B2023-9157-4DFB-9718-D829924A7EC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2923BD-8B7E-434F-9448-3E1D413F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5380-A763-6CFD-C797-6F1D1483C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Arial Black" panose="020B0A04020102020204" pitchFamily="34" charset="0"/>
              </a:rPr>
              <a:t>VACCINATION TREND PREDICTOR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6206-DAD6-30AD-AFD3-A52C6A89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145" y="4907756"/>
            <a:ext cx="9144000" cy="1655762"/>
          </a:xfrm>
        </p:spPr>
        <p:txBody>
          <a:bodyPr/>
          <a:lstStyle/>
          <a:p>
            <a:r>
              <a:rPr lang="en-US" b="1" i="1" dirty="0">
                <a:latin typeface="Agency FB" panose="020B0503020202020204" pitchFamily="34" charset="0"/>
              </a:rPr>
              <a:t>Project by:</a:t>
            </a:r>
          </a:p>
          <a:p>
            <a:r>
              <a:rPr lang="en-US" b="1" i="1" dirty="0">
                <a:latin typeface="Agency FB" panose="020B0503020202020204" pitchFamily="34" charset="0"/>
              </a:rPr>
              <a:t>Annastasiah Muchau</a:t>
            </a:r>
          </a:p>
        </p:txBody>
      </p:sp>
    </p:spTree>
    <p:extLst>
      <p:ext uri="{BB962C8B-B14F-4D97-AF65-F5344CB8AC3E}">
        <p14:creationId xmlns:p14="http://schemas.microsoft.com/office/powerpoint/2010/main" val="303556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9801-3346-17A5-04F9-46753653F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pic>
        <p:nvPicPr>
          <p:cNvPr id="3074" name="Picture 2" descr="Red Question Mark Symbol - Question Mark PNG Image | Transparent PNG Free  Download on SeekPNG">
            <a:extLst>
              <a:ext uri="{FF2B5EF4-FFF2-40B4-BE49-F238E27FC236}">
                <a16:creationId xmlns:a16="http://schemas.microsoft.com/office/drawing/2014/main" id="{DA9E9307-EDEC-6E4A-AD59-CE57CF0C1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09" y="369589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B8A3-9F08-DBD0-58BD-74354067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48217"/>
          </a:xfrm>
          <a:scene3d>
            <a:camera prst="isometricOffAxis2Left"/>
            <a:lightRig rig="threePt" dir="t"/>
          </a:scene3d>
        </p:spPr>
        <p:txBody>
          <a:bodyPr/>
          <a:lstStyle/>
          <a:p>
            <a:r>
              <a:rPr lang="en-US" i="1" dirty="0">
                <a:latin typeface="Bodoni MT Condensed" panose="02070606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69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20F5-D41F-C964-A881-75EC376D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Business Problem Definition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A369-DE65-BD5F-E1E9-7B6059AE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To develop a model that will provide guidance to the National Vaccination Advisory committee in understanding how people’s backgrounds, opinions, and health behaviors are related to their personal vaccination patterns. </a:t>
            </a:r>
          </a:p>
          <a:p>
            <a:r>
              <a:rPr lang="en-US" b="0" i="0" dirty="0">
                <a:effectLst/>
                <a:latin typeface="-apple-system"/>
              </a:rPr>
              <a:t>The model will guide the committee on advising the Director of National Vaccine program on planning future vaccination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1CB9-0A53-DA5A-629E-6F1306A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Data Understanding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07F3-53DF-3A21-0EFD-233FA280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The data used in this project is from the National 2009 H1N1 Flu Survey collected to monitor vaccination rates during the US government vaccination campaign. 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The survey asked people whether they had received H1N1 and seasonal flu vaccines and additional information about their lives: race, marital-status, age, employment-status, their opinions and behaviors. The project uses three datasets: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training_set_features.csv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training_set_labels.csv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test_set_features.csv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C83B-632E-91A7-6F8C-09148526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-apple-system"/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20E4-DBCC-911B-92F0-19483C5E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 Preparing the data: inspect the dataset; checking for missing values.</a:t>
            </a:r>
          </a:p>
          <a:p>
            <a:r>
              <a:rPr lang="en-US" sz="2800" dirty="0"/>
              <a:t>2. Analyzing  the data so as to understand the distribution of the dataset- used bar charts.</a:t>
            </a:r>
          </a:p>
          <a:p>
            <a:r>
              <a:rPr lang="en-US" sz="2800" dirty="0"/>
              <a:t>3. Creating a model to help make conclusions and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D4F2-7CF2-A275-AC2B-2A9DB862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-apple-system"/>
              </a:rPr>
              <a:t>Analysis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FD0D21-42CF-2036-3D46-5DE4F90ACE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7269" y="2667000"/>
            <a:ext cx="3352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1708-CF83-85F8-F1BD-76A8F0FC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-apple-system"/>
              </a:rPr>
              <a:t>Modelling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F2A000-6E9B-C1A7-24C1-0B6A26036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410108"/>
              </p:ext>
            </p:extLst>
          </p:nvPr>
        </p:nvGraphicFramePr>
        <p:xfrm>
          <a:off x="838200" y="2721133"/>
          <a:ext cx="10515600" cy="3063894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8840035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612528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41124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622478"/>
                    </a:ext>
                  </a:extLst>
                </a:gridCol>
              </a:tblGrid>
              <a:tr h="20088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3196191"/>
                  </a:ext>
                </a:extLst>
              </a:tr>
              <a:tr h="44968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0.791373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0.740298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0.795068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34004"/>
                  </a:ext>
                </a:extLst>
              </a:tr>
              <a:tr h="44968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Support Vector Machines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0.787030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0.730918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0.792982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352363"/>
                  </a:ext>
                </a:extLst>
              </a:tr>
              <a:tr h="44968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Decision Trees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0.696570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0.690815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0.666251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428480"/>
                  </a:ext>
                </a:extLst>
              </a:tr>
              <a:tr h="44968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0.783885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0.769082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0.765369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384719"/>
                  </a:ext>
                </a:extLst>
              </a:tr>
              <a:tr h="44968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0.697619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0.806274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0.637107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227420"/>
                  </a:ext>
                </a:extLst>
              </a:tr>
              <a:tr h="44968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K-Nearest Neighbor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0.736109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0.688228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0.727273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2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7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4864-D21F-9AAB-89B4-FFC6B424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-apple-system"/>
              </a:rPr>
              <a:t>Findings from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31C6-0B23-9976-E925-B2CCC35C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Our best training model has a prediction accuracy of 79.1% and A True Positive Rate of 79.5%.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2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D7CF-CE35-3361-583B-62EEBFDD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Conclusion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F8FE-E8BD-3A79-A3DD-D0BCC661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 number of people who received the seasonal vaccine is lower than those who didn't receive the vaccine.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Most of those who received the vaccine were male.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Most of the health workers received the vaccine.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 older people(65 Years and above) received the vaccine in high numbers compared to the young people.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 number of those who received the vaccination through recommendation by a doctor was also high.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People with chronic medical conditions did not receive the vaccine.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Factors like Education level, employment status and race rarely affected the vaccination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A89A-E6AA-F8DB-C373-E276CF9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Recommendations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3589-D2D9-DBCA-A54F-3DC695C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Educate people on the importance of vaccination(doctors'reccomendation helps).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72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382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-apple-system</vt:lpstr>
      <vt:lpstr>Arial</vt:lpstr>
      <vt:lpstr>Arial Black</vt:lpstr>
      <vt:lpstr>Bodoni MT Condensed</vt:lpstr>
      <vt:lpstr>Consolas</vt:lpstr>
      <vt:lpstr>Corbel</vt:lpstr>
      <vt:lpstr>Parallax</vt:lpstr>
      <vt:lpstr>VACCINATION TREND PREDICTOR </vt:lpstr>
      <vt:lpstr>Business Problem Definition </vt:lpstr>
      <vt:lpstr>Data Understanding </vt:lpstr>
      <vt:lpstr>The Process</vt:lpstr>
      <vt:lpstr>Analysis Results</vt:lpstr>
      <vt:lpstr>Modelling Results</vt:lpstr>
      <vt:lpstr>Findings from the model</vt:lpstr>
      <vt:lpstr>Conclusion </vt:lpstr>
      <vt:lpstr>Recommendations 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 TREND PREDICTOR </dc:title>
  <dc:creator>muchauann@hotmail.com</dc:creator>
  <cp:lastModifiedBy>muchauann@hotmail.com</cp:lastModifiedBy>
  <cp:revision>2</cp:revision>
  <dcterms:created xsi:type="dcterms:W3CDTF">2022-07-30T23:52:13Z</dcterms:created>
  <dcterms:modified xsi:type="dcterms:W3CDTF">2022-07-31T00:09:20Z</dcterms:modified>
</cp:coreProperties>
</file>