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29" Target="slides/slide1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33084" y="291966"/>
            <a:ext cx="1784300" cy="1094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Canva Sans Bold"/>
              </a:rPr>
              <a:t>Title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18513" y="91658"/>
            <a:ext cx="7468344" cy="1094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Canva Sans Bold"/>
              </a:rPr>
              <a:t>Recommendations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02049" y="182694"/>
            <a:ext cx="4864298" cy="1094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Canva Sans Bold"/>
              </a:rPr>
              <a:t>Conclusions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06956" y="200902"/>
            <a:ext cx="4764286" cy="1094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Canva Sans Bold"/>
              </a:rPr>
              <a:t>Future work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88605" y="128073"/>
            <a:ext cx="6164014" cy="1094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Canva Sans Bold"/>
              </a:rPr>
              <a:t>Contact Details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56519" y="146280"/>
            <a:ext cx="4883646" cy="1094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Canva Sans Bold"/>
              </a:rPr>
              <a:t>Future Work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10640" y="255523"/>
            <a:ext cx="5829746" cy="1094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Canva Sans Bold"/>
              </a:rPr>
              <a:t>Course outline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70829" y="200902"/>
            <a:ext cx="9618613" cy="1094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Canva Sans Bold"/>
              </a:rPr>
              <a:t>Business Understanding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61146" y="97823"/>
            <a:ext cx="7784753" cy="1094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Canva Sans Bold"/>
              </a:rPr>
              <a:t>Problem Statement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28896" y="73451"/>
            <a:ext cx="5992118" cy="1094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Canva Sans Bold"/>
              </a:rPr>
              <a:t>Main Objective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67531" y="200902"/>
            <a:ext cx="7625209" cy="1094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Canva Sans Bold"/>
              </a:rPr>
              <a:t>Specific Objectives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92543" y="73451"/>
            <a:ext cx="7993112" cy="1094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Canva Sans Bold"/>
              </a:rPr>
              <a:t>Data Understanding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44781" y="182694"/>
            <a:ext cx="5379393" cy="1094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Canva Sans Bold"/>
              </a:rPr>
              <a:t>Data Analysis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59761" y="128073"/>
            <a:ext cx="6040189" cy="1094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Canva Sans Bold"/>
              </a:rPr>
              <a:t>Data Modelling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DAFuwt1V7wU</dc:identifier>
  <dcterms:modified xsi:type="dcterms:W3CDTF">2011-08-01T06:04:30Z</dcterms:modified>
  <cp:revision>1</cp:revision>
  <dc:title>Title</dc:title>
</cp:coreProperties>
</file>