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quality.com/seat-reviews/british-airway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9144000" cy="2387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GB" sz="5400" dirty="0">
                <a:latin typeface="Mylius" panose="02000503000000000000" pitchFamily="2" charset="0"/>
              </a:rPr>
              <a:t>Customer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00438"/>
            <a:ext cx="9144000" cy="1655762"/>
          </a:xfrm>
        </p:spPr>
        <p:txBody>
          <a:bodyPr/>
          <a:lstStyle/>
          <a:p>
            <a:pPr algn="l"/>
            <a:r>
              <a:rPr lang="en-GB" dirty="0">
                <a:latin typeface="Mylius" panose="02000503000000000000" pitchFamily="2" charset="0"/>
              </a:rPr>
              <a:t>Company insights through web scraping</a:t>
            </a:r>
          </a:p>
          <a:p>
            <a:pPr algn="l"/>
            <a:r>
              <a:rPr lang="en-GB" dirty="0">
                <a:latin typeface="Mylius" panose="02000503000000000000" pitchFamily="2" charset="0"/>
              </a:rPr>
              <a:t>17</a:t>
            </a:r>
            <a:r>
              <a:rPr lang="en-GB" baseline="30000" dirty="0">
                <a:latin typeface="Mylius" panose="02000503000000000000" pitchFamily="2" charset="0"/>
              </a:rPr>
              <a:t>th</a:t>
            </a:r>
            <a:r>
              <a:rPr lang="en-GB" dirty="0">
                <a:latin typeface="Mylius" panose="02000503000000000000" pitchFamily="2" charset="0"/>
              </a:rPr>
              <a:t> august 2024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9E9EC4D6-9EBE-B6C9-926F-6617660D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35" y="0"/>
            <a:ext cx="3835665" cy="21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9BE36-F3BB-FF24-63CC-529C02837A76}"/>
              </a:ext>
            </a:extLst>
          </p:cNvPr>
          <p:cNvSpPr txBox="1"/>
          <p:nvPr/>
        </p:nvSpPr>
        <p:spPr>
          <a:xfrm>
            <a:off x="319258" y="1354347"/>
            <a:ext cx="485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lius" panose="02000503000000000000" pitchFamily="2" charset="0"/>
              </a:rPr>
              <a:t>Total reviews cleaned and processed – 3841</a:t>
            </a:r>
          </a:p>
          <a:p>
            <a:r>
              <a:rPr lang="en-US" dirty="0">
                <a:latin typeface="Mylius" panose="02000503000000000000" pitchFamily="2" charset="0"/>
              </a:rPr>
              <a:t>Positive recommendation – 1542</a:t>
            </a:r>
          </a:p>
          <a:p>
            <a:r>
              <a:rPr lang="en-US" dirty="0">
                <a:latin typeface="Mylius" panose="02000503000000000000" pitchFamily="2" charset="0"/>
              </a:rPr>
              <a:t>Negative recommendation – 2299 </a:t>
            </a:r>
            <a:endParaRPr lang="en-IN" dirty="0">
              <a:latin typeface="Mylius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A1D43-461E-E498-8DD5-33544207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7" y="2277677"/>
            <a:ext cx="3881887" cy="4064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1166D-FED7-6EA1-8AC2-6FE060B0F26A}"/>
              </a:ext>
            </a:extLst>
          </p:cNvPr>
          <p:cNvSpPr txBox="1"/>
          <p:nvPr/>
        </p:nvSpPr>
        <p:spPr>
          <a:xfrm>
            <a:off x="508958" y="515758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lius" panose="02000503000000000000" pitchFamily="2" charset="0"/>
              </a:rPr>
              <a:t>Website scraped – </a:t>
            </a:r>
            <a:r>
              <a:rPr lang="en-US" dirty="0">
                <a:latin typeface="Mylius" panose="02000503000000000000" pitchFamily="2" charset="0"/>
                <a:hlinkClick r:id="rId3"/>
              </a:rPr>
              <a:t>Air line quality</a:t>
            </a:r>
            <a:endParaRPr lang="en-IN" dirty="0">
              <a:latin typeface="Mylius" panose="020005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B8FC6-2F32-BB3B-D9E0-4B8AE9A60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754" y="641397"/>
            <a:ext cx="4481674" cy="2422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DF044-9BE0-24DB-16EF-9BD8ECB0F625}"/>
              </a:ext>
            </a:extLst>
          </p:cNvPr>
          <p:cNvSpPr txBox="1"/>
          <p:nvPr/>
        </p:nvSpPr>
        <p:spPr>
          <a:xfrm>
            <a:off x="5286537" y="1449351"/>
            <a:ext cx="186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Mylius" panose="02000503000000000000" pitchFamily="2" charset="0"/>
              </a:rPr>
              <a:t>Word cloud of </a:t>
            </a:r>
          </a:p>
          <a:p>
            <a:pPr algn="r"/>
            <a:r>
              <a:rPr lang="en-US" dirty="0">
                <a:latin typeface="Mylius" panose="02000503000000000000" pitchFamily="2" charset="0"/>
              </a:rPr>
              <a:t>keywords</a:t>
            </a:r>
          </a:p>
          <a:p>
            <a:pPr algn="r"/>
            <a:r>
              <a:rPr lang="en-US" dirty="0">
                <a:latin typeface="Mylius" panose="02000503000000000000" pitchFamily="2" charset="0"/>
              </a:rPr>
              <a:t> used in reviews</a:t>
            </a:r>
            <a:endParaRPr lang="en-IN" dirty="0">
              <a:latin typeface="Mylius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01AB99-D629-1849-1ED0-67024A11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211" y="3391016"/>
            <a:ext cx="4168703" cy="3207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15AEC9-AB24-8CF1-0834-67C5CFFB37CB}"/>
              </a:ext>
            </a:extLst>
          </p:cNvPr>
          <p:cNvSpPr txBox="1"/>
          <p:nvPr/>
        </p:nvSpPr>
        <p:spPr>
          <a:xfrm>
            <a:off x="8639914" y="3644720"/>
            <a:ext cx="3290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ylius" panose="02000503000000000000" pitchFamily="2" charset="0"/>
              </a:rPr>
              <a:t>Most used words determined using topic modelling.</a:t>
            </a:r>
          </a:p>
          <a:p>
            <a:r>
              <a:rPr lang="en-US" sz="1400" dirty="0">
                <a:latin typeface="Mylius" panose="02000503000000000000" pitchFamily="2" charset="0"/>
              </a:rPr>
              <a:t>Some of the most discussed topics are food, seat, crew.</a:t>
            </a:r>
          </a:p>
          <a:p>
            <a:endParaRPr lang="en-US" sz="1400" dirty="0">
              <a:latin typeface="Mylius" panose="02000503000000000000" pitchFamily="2" charset="0"/>
            </a:endParaRPr>
          </a:p>
          <a:p>
            <a:r>
              <a:rPr lang="en-US" sz="1400" dirty="0">
                <a:latin typeface="Mylius" panose="02000503000000000000" pitchFamily="2" charset="0"/>
              </a:rPr>
              <a:t>Based on recommendations and keywords we can determine that we must work on food, crew and the services for the economy class.</a:t>
            </a:r>
            <a:endParaRPr lang="en-IN" sz="1400" dirty="0">
              <a:latin typeface="Mylius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DAA"/>
      </a:accent1>
      <a:accent2>
        <a:srgbClr val="EE3224"/>
      </a:accent2>
      <a:accent3>
        <a:srgbClr val="A7A9AC"/>
      </a:accent3>
      <a:accent4>
        <a:srgbClr val="FFFFFF"/>
      </a:accent4>
      <a:accent5>
        <a:srgbClr val="77486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85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Mylius</vt:lpstr>
      <vt:lpstr>Office Theme</vt:lpstr>
      <vt:lpstr>Customer Review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shiva muchukota</cp:lastModifiedBy>
  <cp:revision>3</cp:revision>
  <dcterms:created xsi:type="dcterms:W3CDTF">2022-12-06T11:13:27Z</dcterms:created>
  <dcterms:modified xsi:type="dcterms:W3CDTF">2024-08-17T13:44:41Z</dcterms:modified>
</cp:coreProperties>
</file>