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144000" cy="2387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GB" sz="5400" dirty="0">
                <a:latin typeface="Mylius" panose="02000503000000000000" pitchFamily="2" charset="0"/>
              </a:rPr>
              <a:t>Customer Buying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00438"/>
            <a:ext cx="9144000" cy="1655762"/>
          </a:xfrm>
        </p:spPr>
        <p:txBody>
          <a:bodyPr/>
          <a:lstStyle/>
          <a:p>
            <a:pPr algn="l"/>
            <a:r>
              <a:rPr lang="en-GB" dirty="0">
                <a:latin typeface="Mylius" panose="02000503000000000000" pitchFamily="2" charset="0"/>
              </a:rPr>
              <a:t>Insights via dataset exploration and predictive models.</a:t>
            </a:r>
          </a:p>
          <a:p>
            <a:pPr algn="l"/>
            <a:r>
              <a:rPr lang="en-GB" dirty="0">
                <a:latin typeface="Mylius" panose="02000503000000000000" pitchFamily="2" charset="0"/>
              </a:rPr>
              <a:t>17</a:t>
            </a:r>
            <a:r>
              <a:rPr lang="en-GB" baseline="30000" dirty="0">
                <a:latin typeface="Mylius" panose="02000503000000000000" pitchFamily="2" charset="0"/>
              </a:rPr>
              <a:t>th</a:t>
            </a:r>
            <a:r>
              <a:rPr lang="en-GB" dirty="0">
                <a:latin typeface="Mylius" panose="02000503000000000000" pitchFamily="2" charset="0"/>
              </a:rPr>
              <a:t> august 2024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9E9EC4D6-9EBE-B6C9-926F-6617660D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35" y="0"/>
            <a:ext cx="3835665" cy="21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92F2F-3F93-40FC-7388-7272FAB7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70" y="591163"/>
            <a:ext cx="5572588" cy="3014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97B4C-A74B-F9F3-F763-D3CBB38FE317}"/>
              </a:ext>
            </a:extLst>
          </p:cNvPr>
          <p:cNvSpPr txBox="1"/>
          <p:nvPr/>
        </p:nvSpPr>
        <p:spPr>
          <a:xfrm>
            <a:off x="517584" y="4186324"/>
            <a:ext cx="4408097" cy="203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100" dirty="0">
                <a:latin typeface="Mylius" panose="02000503000000000000" pitchFamily="2" charset="0"/>
              </a:rPr>
              <a:t>Mutual Information is a measure of the dependency between variables, often used in feature selection to understand how much information a feature contributes to predicting the target variable.</a:t>
            </a:r>
            <a:endParaRPr lang="en-IN" sz="2100" dirty="0">
              <a:latin typeface="Mylius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0B38-7630-AF44-0875-F44A6153E59A}"/>
              </a:ext>
            </a:extLst>
          </p:cNvPr>
          <p:cNvSpPr txBox="1"/>
          <p:nvPr/>
        </p:nvSpPr>
        <p:spPr>
          <a:xfrm>
            <a:off x="978351" y="1082839"/>
            <a:ext cx="4546122" cy="203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Mylius" panose="02000503000000000000" pitchFamily="2" charset="0"/>
              </a:rPr>
              <a:t>Top 5 variables influencing customer buying 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lius" panose="02000503000000000000" pitchFamily="2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lius" panose="02000503000000000000" pitchFamily="2" charset="0"/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lius" panose="02000503000000000000" pitchFamily="2" charset="0"/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lius" panose="02000503000000000000" pitchFamily="2" charset="0"/>
              </a:rPr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lius" panose="02000503000000000000" pitchFamily="2" charset="0"/>
              </a:rPr>
              <a:t>Want In Flight Meals</a:t>
            </a:r>
            <a:endParaRPr lang="en-IN" dirty="0">
              <a:latin typeface="Mylius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4934A-27A7-5824-D286-3F67F23E58B6}"/>
              </a:ext>
            </a:extLst>
          </p:cNvPr>
          <p:cNvSpPr txBox="1"/>
          <p:nvPr/>
        </p:nvSpPr>
        <p:spPr>
          <a:xfrm>
            <a:off x="5524473" y="4186324"/>
            <a:ext cx="6254982" cy="203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Trained the dataset provided with random forest classifier model</a:t>
            </a:r>
          </a:p>
          <a:p>
            <a:endParaRPr lang="en-US" dirty="0"/>
          </a:p>
          <a:p>
            <a:r>
              <a:rPr lang="en-US" dirty="0"/>
              <a:t>Accuracy – 82.94</a:t>
            </a:r>
          </a:p>
          <a:p>
            <a:r>
              <a:rPr lang="en-US" dirty="0"/>
              <a:t>AUC score – 0.743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must aim to maximize the AUC score. 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17049E-8828-4A8D-EB38-354B472B506F}"/>
              </a:ext>
            </a:extLst>
          </p:cNvPr>
          <p:cNvCxnSpPr/>
          <p:nvPr/>
        </p:nvCxnSpPr>
        <p:spPr>
          <a:xfrm>
            <a:off x="5524473" y="2924383"/>
            <a:ext cx="655607" cy="211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DAA"/>
      </a:accent1>
      <a:accent2>
        <a:srgbClr val="EE3224"/>
      </a:accent2>
      <a:accent3>
        <a:srgbClr val="A7A9AC"/>
      </a:accent3>
      <a:accent4>
        <a:srgbClr val="FFFFFF"/>
      </a:accent4>
      <a:accent5>
        <a:srgbClr val="77486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88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</vt:lpstr>
      <vt:lpstr>Office Theme</vt:lpstr>
      <vt:lpstr>Customer Buying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shiva muchukota</cp:lastModifiedBy>
  <cp:revision>5</cp:revision>
  <dcterms:created xsi:type="dcterms:W3CDTF">2022-12-06T11:13:27Z</dcterms:created>
  <dcterms:modified xsi:type="dcterms:W3CDTF">2024-08-27T13:23:24Z</dcterms:modified>
</cp:coreProperties>
</file>