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4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8693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827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9438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4575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0322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4326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9219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63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3710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1F0D8D-C00F-4211-B8D2-A75F18AD1A16}" type="datetimeFigureOut">
              <a:rPr lang="en-SI" smtClean="0"/>
              <a:t>18/05/2023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88A409-52B0-4A8E-9332-E50A7C9E5D2D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4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2896-57DC-9B1C-4B0C-312424057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089148"/>
          </a:xfrm>
        </p:spPr>
        <p:txBody>
          <a:bodyPr/>
          <a:lstStyle/>
          <a:p>
            <a:r>
              <a:rPr lang="en-US" dirty="0" err="1"/>
              <a:t>Sobivanje</a:t>
            </a:r>
            <a:r>
              <a:rPr lang="en-US" dirty="0"/>
              <a:t> </a:t>
            </a:r>
            <a:r>
              <a:rPr lang="en-US" dirty="0" err="1"/>
              <a:t>brezžičnih</a:t>
            </a:r>
            <a:r>
              <a:rPr lang="en-US" dirty="0"/>
              <a:t> </a:t>
            </a:r>
            <a:r>
              <a:rPr lang="en-US" dirty="0" err="1"/>
              <a:t>omrežij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istem</a:t>
            </a:r>
            <a:r>
              <a:rPr lang="en-US" dirty="0"/>
              <a:t> </a:t>
            </a:r>
            <a:r>
              <a:rPr lang="en-US" dirty="0" err="1"/>
              <a:t>kanalu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AAE4-FAA7-9B27-8467-E7DC89949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Jurij</a:t>
            </a:r>
            <a:r>
              <a:rPr lang="en-US" dirty="0"/>
              <a:t> </a:t>
            </a:r>
            <a:r>
              <a:rPr lang="en-US" dirty="0" err="1"/>
              <a:t>Plaskan</a:t>
            </a:r>
            <a:r>
              <a:rPr lang="en-US" dirty="0"/>
              <a:t>, Mojca Kompara, </a:t>
            </a:r>
            <a:r>
              <a:rPr lang="en-US" dirty="0" err="1"/>
              <a:t>andraž</a:t>
            </a:r>
            <a:r>
              <a:rPr lang="en-US" dirty="0"/>
              <a:t> </a:t>
            </a:r>
            <a:r>
              <a:rPr lang="en-US" dirty="0" err="1"/>
              <a:t>sovinec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0092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8F55-8E06-B8E6-EB79-9E2E6A09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UVOD</a:t>
            </a:r>
            <a:endParaRPr lang="en-SI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0029-5C2A-7007-452D-FE685D2D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3317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8F55-8E06-B8E6-EB79-9E2E6A09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STROJNA IN PROGRAMSKA OPREMA</a:t>
            </a:r>
            <a:endParaRPr lang="en-SI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0029-5C2A-7007-452D-FE685D2D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6044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3F21-6413-64D2-C758-8C3256BA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KONFIGURACIJA OMREŽIJ</a:t>
            </a:r>
            <a:endParaRPr lang="en-SI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8BE5-96D5-63F3-B95A-60DDC014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66848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119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Sobivanje brezžičnih omrežij na istem kanalu</vt:lpstr>
      <vt:lpstr>UVOD</vt:lpstr>
      <vt:lpstr>STROJNA IN PROGRAMSKA OPREMA</vt:lpstr>
      <vt:lpstr>KONFIGURACIJA OMREŽIJ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Sobivanje brezžičnih omrežij na istem kanalu</dc:title>
  <dc:creator>Kompara, Mojca</dc:creator>
  <cp:lastModifiedBy>Kompara, Mojca</cp:lastModifiedBy>
  <cp:revision>1</cp:revision>
  <dcterms:created xsi:type="dcterms:W3CDTF">2023-05-18T19:49:52Z</dcterms:created>
  <dcterms:modified xsi:type="dcterms:W3CDTF">2023-05-18T21:49:10Z</dcterms:modified>
</cp:coreProperties>
</file>