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E4B10-EE05-4870-BE97-2882C1CC2150}" type="datetimeFigureOut">
              <a:rPr lang="en-DE" smtClean="0"/>
              <a:t>12/04/2021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63EFA-AE46-467D-BABF-340B81165C4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786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Kalibrierung</a:t>
            </a:r>
            <a:r>
              <a:rPr lang="en-US" dirty="0"/>
              <a:t> um distortion </a:t>
            </a:r>
            <a:r>
              <a:rPr lang="en-US" dirty="0" err="1"/>
              <a:t>aufzuheben</a:t>
            </a:r>
            <a:r>
              <a:rPr lang="en-US" dirty="0"/>
              <a:t> (</a:t>
            </a:r>
            <a:r>
              <a:rPr lang="en-US" dirty="0" err="1"/>
              <a:t>Verzerrungen</a:t>
            </a:r>
            <a:r>
              <a:rPr lang="en-US" dirty="0"/>
              <a:t> </a:t>
            </a:r>
            <a:r>
              <a:rPr lang="en-US" dirty="0" err="1"/>
              <a:t>aufzuheben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Rectification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noetig</a:t>
            </a:r>
            <a:r>
              <a:rPr lang="en-US" dirty="0"/>
              <a:t> um die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syncen</a:t>
            </a:r>
            <a:r>
              <a:rPr lang="en-US" dirty="0"/>
              <a:t> </a:t>
            </a:r>
          </a:p>
          <a:p>
            <a:r>
              <a:rPr lang="en-US" dirty="0" err="1"/>
              <a:t>Angenommen</a:t>
            </a:r>
            <a:r>
              <a:rPr lang="en-US" dirty="0"/>
              <a:t> Matrix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rgb</a:t>
            </a:r>
            <a:r>
              <a:rPr lang="en-US" dirty="0"/>
              <a:t> </a:t>
            </a:r>
            <a:r>
              <a:rPr lang="en-US" dirty="0" err="1"/>
              <a:t>werten</a:t>
            </a:r>
            <a:r>
              <a:rPr lang="en-US" dirty="0"/>
              <a:t> das der y wert </a:t>
            </a:r>
            <a:r>
              <a:rPr lang="en-US" dirty="0" err="1"/>
              <a:t>uebereinstimmt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das </a:t>
            </a:r>
            <a:r>
              <a:rPr lang="en-US" dirty="0" err="1"/>
              <a:t>bilder</a:t>
            </a:r>
            <a:r>
              <a:rPr lang="en-US" dirty="0"/>
              <a:t> pixel </a:t>
            </a:r>
            <a:r>
              <a:rPr lang="en-US" dirty="0" err="1"/>
              <a:t>genau</a:t>
            </a:r>
            <a:r>
              <a:rPr lang="en-US" dirty="0"/>
              <a:t> </a:t>
            </a:r>
            <a:r>
              <a:rPr lang="en-US" dirty="0" err="1"/>
              <a:t>uebereinander</a:t>
            </a:r>
            <a:r>
              <a:rPr lang="en-US" dirty="0"/>
              <a:t> </a:t>
            </a:r>
            <a:r>
              <a:rPr lang="en-US" dirty="0" err="1"/>
              <a:t>liegen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Opencv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kalibrierung</a:t>
            </a:r>
            <a:r>
              <a:rPr lang="en-US" dirty="0"/>
              <a:t> </a:t>
            </a:r>
            <a:r>
              <a:rPr lang="en-US" dirty="0" err="1"/>
              <a:t>bereits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stereo calibrate</a:t>
            </a:r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63EFA-AE46-467D-BABF-340B81165C40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220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B1684-74CF-4791-87EC-96B93AB1A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3BCD01-F866-4C4E-AFFC-2701AA43F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527D62-BA7E-4028-978A-9E6CB922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12/04/2021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C1CEDE-16FA-4E04-BAD5-A6AB136A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CB02A7-6F6B-494B-9B7F-5256015B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066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64B20-B225-44DF-A33F-3DE172E9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1F4789-BB7F-475E-83CB-81A53368D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68F124-9D5C-491F-AC22-3EB1355A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12/04/2021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5CAB5F-3D7E-480A-897D-795DC165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2C9FD9-29D8-4165-90A6-E2A1472E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302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79001C-4109-4A4C-85FF-D770A17EC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D2F1DE-38C1-474B-BB29-28D265328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BF45E0-E73B-44D4-B0D5-267D61E1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12/04/2021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4F490D-E3F5-4078-8706-02769F8E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04585-8FDE-46F5-9B5F-E9F1BE44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776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9C9A0-5924-425A-A8CF-2315CB00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28A364-04D7-4B79-BE86-783AB17FA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20AF7B-43CA-4850-8A14-438F5D49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12/04/2021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BA1C4E-D384-4EC6-A713-BF0481EA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2156D2-DCCE-406C-B353-C066DB4C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572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74F48-A7E8-4778-87B3-8A7BFCBB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5C8208-6BC8-4609-99F7-BA79B5009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6D0BDA-ADF9-4843-BD50-063FA4BE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12/04/2021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2C681B-FAF9-4628-91AD-38ED24A0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EC4F2C-19EA-4A4B-81D4-63371789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915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FD91F-A1F5-4A22-8D10-EC277E0F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2CF279-5DC6-459E-AF4F-F1003B12B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8C0916-C9FC-4A5C-93D7-F5E38E1EB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D0DFA-8B2B-4B76-97C2-3C56E314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12/04/2021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B2E9E0-B23D-4BCE-8419-8A94AC6A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C9DAA6-3A22-4950-A9B5-D45D2A15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311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01120-06E7-43A6-8345-61D4B669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309DAB-5E62-432B-939F-495CDD7D9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C02160-24C7-4565-9495-109CA868F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55F475-34B0-4CF4-984B-8309FA343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0A5D79-42E3-4933-A9AC-C461B5E47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425733-9463-4AA5-A548-EE104E4A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12/04/2021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7A786F-3C81-4C01-B092-66151160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81F1B6-8ECF-4FE7-8BB5-131CD976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693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18AC9-D9AE-4C11-BA15-CB4F0650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CD5CAC-C67A-4503-8326-84AA2827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12/04/2021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05D41B-E1EF-410D-AE53-7695482F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84C1D7-F3CB-496F-B9D7-B015998C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260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7B3D9F-B018-4D22-884E-60BE74DD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12/04/2021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0E54D9-2678-4C6C-964C-B65B68FA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A618EA-8A90-4302-8363-714ADAE2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528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D9257-DAE7-428C-A0CF-1A061708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8F30EA-F682-41B1-9159-91CBE5E49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5BD06C-4B60-4660-9760-182FB37F9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759D60-6A5A-4BD1-AF21-0ADE5243D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12/04/2021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FA70A5-C8F6-4243-817C-B3B185AA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CFA605-2294-4015-A216-67CB305D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8429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A3AC0-F016-4B7E-8845-132097EA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4B81E9-6AD4-4517-A488-F79E08CCB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0ECF39-5991-4615-9B38-5F41C6635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BAAB08-2098-4203-9333-B7AF2E43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91AC-AEB9-48A1-B59A-2DBA4076BC97}" type="datetimeFigureOut">
              <a:rPr lang="en-DE" smtClean="0"/>
              <a:t>12/04/2021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C0A93F-924E-47E1-8DEC-DC34A21E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29B927-4EE8-4B28-BFAD-14AC5540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42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05D5C5-8B09-4062-987B-A9BC44572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F0FAE9-DC8D-49F3-9A7A-05DAAE5B2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0AC6A-9664-40BD-8B30-B4DA364F1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F91AC-AEB9-48A1-B59A-2DBA4076BC97}" type="datetimeFigureOut">
              <a:rPr lang="en-DE" smtClean="0"/>
              <a:t>12/04/2021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3427F0-E116-4247-8991-904CC30A7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405B66-2222-4FF3-AB95-D39D96598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63698-9E6E-47C5-BAE6-5B17B4178BF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703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 descr="Ein Bild, das Text, Anzeigetafel, Erste Hilfe-Kasten, Kreuzworträtsel enthält.&#10;&#10;Automatisch generierte Beschreibung">
            <a:extLst>
              <a:ext uri="{FF2B5EF4-FFF2-40B4-BE49-F238E27FC236}">
                <a16:creationId xmlns:a16="http://schemas.microsoft.com/office/drawing/2014/main" id="{8549A7AD-D37D-40C5-A5E3-E0A295E7A9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805" y="0"/>
            <a:ext cx="5854390" cy="6858000"/>
          </a:xfrm>
        </p:spPr>
      </p:pic>
    </p:spTree>
    <p:extLst>
      <p:ext uri="{BB962C8B-B14F-4D97-AF65-F5344CB8AC3E}">
        <p14:creationId xmlns:p14="http://schemas.microsoft.com/office/powerpoint/2010/main" val="296865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F8571DC-9EE8-4F78-A0C8-9C1F3D604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3" y="3572311"/>
            <a:ext cx="5214257" cy="4200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dirty="0" err="1"/>
              <a:t>Linkes</a:t>
            </a:r>
            <a:r>
              <a:rPr lang="en-US" sz="1800" dirty="0"/>
              <a:t> </a:t>
            </a:r>
            <a:r>
              <a:rPr lang="en-US" sz="1800" dirty="0" err="1"/>
              <a:t>Kamera</a:t>
            </a:r>
            <a:r>
              <a:rPr lang="en-US" sz="1800" dirty="0"/>
              <a:t> Bild</a:t>
            </a:r>
            <a:br>
              <a:rPr lang="en-US" sz="1200" dirty="0"/>
            </a:br>
            <a:endParaRPr lang="en-DE" sz="1200" dirty="0"/>
          </a:p>
        </p:txBody>
      </p:sp>
      <p:pic>
        <p:nvPicPr>
          <p:cNvPr id="8" name="Inhaltsplatzhalter 7" descr="Ein Bild, das drinnen, Boden, schwarz, weiß enthält.&#10;&#10;Automatisch generierte Beschreibung">
            <a:extLst>
              <a:ext uri="{FF2B5EF4-FFF2-40B4-BE49-F238E27FC236}">
                <a16:creationId xmlns:a16="http://schemas.microsoft.com/office/drawing/2014/main" id="{A5659F69-5508-4DC6-BEA6-E6CBA03BD2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" y="205267"/>
            <a:ext cx="5465619" cy="3076277"/>
          </a:xfrm>
        </p:spPr>
      </p:pic>
      <p:pic>
        <p:nvPicPr>
          <p:cNvPr id="10" name="Inhaltsplatzhalter 9" descr="Ein Bild, das drinnen, Boden, schwarz, weiß enthält.&#10;&#10;Automatisch generierte Beschreibung">
            <a:extLst>
              <a:ext uri="{FF2B5EF4-FFF2-40B4-BE49-F238E27FC236}">
                <a16:creationId xmlns:a16="http://schemas.microsoft.com/office/drawing/2014/main" id="{9702516F-43D1-4F02-8139-3C34CE2CD7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81544"/>
            <a:ext cx="5716977" cy="3211332"/>
          </a:xfrm>
        </p:spPr>
      </p:pic>
      <p:sp>
        <p:nvSpPr>
          <p:cNvPr id="11" name="Titel 3">
            <a:extLst>
              <a:ext uri="{FF2B5EF4-FFF2-40B4-BE49-F238E27FC236}">
                <a16:creationId xmlns:a16="http://schemas.microsoft.com/office/drawing/2014/main" id="{65019663-0AE4-472A-AA91-170B98CAB6F8}"/>
              </a:ext>
            </a:extLst>
          </p:cNvPr>
          <p:cNvSpPr txBox="1">
            <a:spLocks/>
          </p:cNvSpPr>
          <p:nvPr/>
        </p:nvSpPr>
        <p:spPr>
          <a:xfrm>
            <a:off x="6423559" y="2861541"/>
            <a:ext cx="5214257" cy="420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err="1"/>
              <a:t>Rechtes</a:t>
            </a:r>
            <a:r>
              <a:rPr lang="en-US" sz="1600" dirty="0"/>
              <a:t> </a:t>
            </a:r>
            <a:r>
              <a:rPr lang="en-US" sz="1600" dirty="0" err="1"/>
              <a:t>Kamera</a:t>
            </a:r>
            <a:r>
              <a:rPr lang="en-US" sz="1600" dirty="0"/>
              <a:t> Bild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50221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06E0CA4-A413-4435-9E6A-550CD7E7CA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22" y="848205"/>
            <a:ext cx="6326155" cy="5161589"/>
          </a:xfrm>
        </p:spPr>
      </p:pic>
    </p:spTree>
    <p:extLst>
      <p:ext uri="{BB962C8B-B14F-4D97-AF65-F5344CB8AC3E}">
        <p14:creationId xmlns:p14="http://schemas.microsoft.com/office/powerpoint/2010/main" val="79381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83C2217-7F62-445D-8440-BC4068CEB0E5}"/>
              </a:ext>
            </a:extLst>
          </p:cNvPr>
          <p:cNvSpPr/>
          <p:nvPr/>
        </p:nvSpPr>
        <p:spPr>
          <a:xfrm>
            <a:off x="5112278" y="919783"/>
            <a:ext cx="1427584" cy="95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Objekt</a:t>
            </a:r>
            <a:endParaRPr lang="en-DE" dirty="0"/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866A9D9A-A67B-44DE-BBFB-9C265C14DDC9}"/>
              </a:ext>
            </a:extLst>
          </p:cNvPr>
          <p:cNvSpPr/>
          <p:nvPr/>
        </p:nvSpPr>
        <p:spPr>
          <a:xfrm>
            <a:off x="2914201" y="5574323"/>
            <a:ext cx="2198077" cy="571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Kamera1</a:t>
            </a:r>
            <a:endParaRPr lang="en-DE" dirty="0"/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94B24205-2797-40DD-B291-754F7102ECDB}"/>
              </a:ext>
            </a:extLst>
          </p:cNvPr>
          <p:cNvSpPr/>
          <p:nvPr/>
        </p:nvSpPr>
        <p:spPr>
          <a:xfrm>
            <a:off x="6539862" y="5574323"/>
            <a:ext cx="2198077" cy="571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Kamera2</a:t>
            </a:r>
            <a:endParaRPr lang="en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9540AC4-D4F6-4F19-8CAE-41A4C59C23B3}"/>
              </a:ext>
            </a:extLst>
          </p:cNvPr>
          <p:cNvCxnSpPr>
            <a:stCxn id="6" idx="0"/>
          </p:cNvCxnSpPr>
          <p:nvPr/>
        </p:nvCxnSpPr>
        <p:spPr>
          <a:xfrm flipV="1">
            <a:off x="4013240" y="1872762"/>
            <a:ext cx="1099038" cy="37015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FAE6109-9F21-4AF9-8318-3222AEB7829F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013240" y="919783"/>
            <a:ext cx="1099038" cy="46545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23FE8D1-56DF-4054-8C09-97F13F6EE10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013240" y="1871507"/>
            <a:ext cx="2526622" cy="37028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24D2A0B-ED1D-4268-8C14-5165AFCD412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013240" y="919783"/>
            <a:ext cx="2526622" cy="46545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0193326-CCBF-4679-9833-51F240A5C863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6539862" y="1871506"/>
            <a:ext cx="1099039" cy="37028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4D6FB6F-15AE-48CB-89F0-A42C47FA8C1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097793" y="919785"/>
            <a:ext cx="2541108" cy="46545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3354B9-F9E2-436A-A863-53D5E8AE0F1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107449" y="1871507"/>
            <a:ext cx="2531452" cy="37028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1E63272-B7C1-406D-B847-7DA6DF1F862C}"/>
              </a:ext>
            </a:extLst>
          </p:cNvPr>
          <p:cNvCxnSpPr>
            <a:cxnSpLocks/>
          </p:cNvCxnSpPr>
          <p:nvPr/>
        </p:nvCxnSpPr>
        <p:spPr>
          <a:xfrm flipH="1" flipV="1">
            <a:off x="6530205" y="919785"/>
            <a:ext cx="1099038" cy="46545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9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14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Linkes Kamera Bild 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Linkes Kamera Bild </dc:title>
  <dc:creator>k45400</dc:creator>
  <cp:lastModifiedBy>k45400</cp:lastModifiedBy>
  <cp:revision>5</cp:revision>
  <dcterms:created xsi:type="dcterms:W3CDTF">2021-04-12T17:41:21Z</dcterms:created>
  <dcterms:modified xsi:type="dcterms:W3CDTF">2021-04-12T18:16:57Z</dcterms:modified>
</cp:coreProperties>
</file>