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56" r:id="rId4"/>
    <p:sldId id="258" r:id="rId5"/>
    <p:sldId id="261" r:id="rId6"/>
    <p:sldId id="260" r:id="rId7"/>
    <p:sldId id="262" r:id="rId8"/>
    <p:sldId id="266" r:id="rId9"/>
    <p:sldId id="265" r:id="rId10"/>
    <p:sldId id="264" r:id="rId11"/>
    <p:sldId id="263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02D2-CD74-302E-DAED-0BEA9F426F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49968-DD6F-F6C5-85BA-EC623CE0A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40212-2B6B-79AA-97BF-A994B16D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98BDC-2C6B-60E3-E154-5B1D86D28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A7C5D-E11F-8093-EAD3-62D47DF4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948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37E8-979D-8D80-2567-A73CC6A2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F1FC3-265F-D48D-CDEC-C54AAC8FA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ED50-BBC6-1BA6-92B9-395E40CE1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8860B-BF33-9E38-F590-CC0205E4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36A9A-48BA-5CAC-8F14-9CA59D3AC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7815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D03C9-82EC-DE03-B6D1-DF4C6CFE3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A2E8D-BEC2-CF4E-7123-A8176DA61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7CF74-E391-1104-44BE-0D8760FC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561E2-6797-0DFF-FA11-FE5D238E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8561D-CDBC-BD3F-819A-575E51AE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2362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C780-5D63-0087-72D6-AFFE1DEC6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EF5EF-7C38-8F05-27A3-4733A3CD4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D063E-2CF8-6FBE-7DD8-DA52955E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B14F2-C3C4-7FC0-E437-B74EA19C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11191-D966-72F2-3ADC-2C62A893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142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46F3-58CC-76D4-7057-6F950293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952B0-4893-7D1D-4C1E-90DE76C13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0BE56-EBF6-D97A-BFD2-A7DEFF13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F87CF-0690-A3B6-CB89-CE820699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95F0-6C18-2EA1-CA5C-EBE2E9B39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57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D759F-FB20-7F1C-F1FC-AABC5F9E8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DD52-F764-3904-0F52-1F987B14C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5535-C231-DFBF-1BB6-CB8A86291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063B4-7C17-AE64-A9BF-D2768C57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E9FB1-1D50-BDB8-6585-D6EF5470F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D3576-7996-3DF7-8BE9-ABE055BB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3619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B9340-D208-9D12-A50C-061F37DE9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D260B-BBB7-6F96-6C29-D3D503C21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6C266-E710-E6B4-E91F-6CBA604B1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3A0029-58CC-16BC-4549-EC9D3F6FB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168E43-75C3-9DBF-9677-EFEB59640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D70DC3-5B89-949E-AEAF-CD26CA50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AEE085-DB0D-C7CE-DCF5-625C908C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9A822-1540-F473-BCDF-A852F294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914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3FAA-2028-CEBF-4DC7-691542CAA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C2B53-4668-8C99-BC54-EACAA3EFB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1933E0-9040-5D1E-F257-B021E969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FBADD-1336-F828-2B91-9703E954C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259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248832-88F9-9975-A945-AE1757E4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8F445-283D-6E95-E91E-12CCDC14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ACEF4-E87D-0394-F0F2-8ED858F78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6829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1DBEC-A3CF-B192-0EE7-B59E82BFA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551D-B8E5-6159-6EF8-22A814BF3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42588-86DD-72C3-4A41-BC779BD1E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502CC-CA7E-33F2-5336-03EE05BE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E09E-7B8B-7F74-71C0-36CCB577B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170CA-555D-8F61-C186-7C16A8B48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10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F338-81DC-2965-4031-C38DE083F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57A82-A89C-2AC3-B2E8-28D46A67E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EF7E2-B681-5E8A-D65D-5843A4E3A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B57F6-7BFD-50D3-894C-44874265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82210-A8D1-8FD2-86F1-B96C285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ECD73-F8F2-B789-5BEA-3E6C9687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7484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21038-A543-DA30-984F-DE4491C6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224CB-B7A3-C60A-0AB0-268FB793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F6884-3A8A-0E43-16C0-09EADF211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3D7F1-64DF-4F33-9CF7-96B41F825DC2}" type="datetimeFigureOut">
              <a:rPr lang="en-AU" smtClean="0"/>
              <a:t>28/10/2024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9FFDF-A384-88FD-41DD-D495A6C16C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809E-BF14-B76E-B2E0-4CA69CFCF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A984D0-4147-4E78-923B-C6581AF92B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672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50963-1825-34B5-A7B7-BF3ED500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EIGRP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51872-17C1-B273-F4A8-6855137A0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tables</a:t>
            </a:r>
          </a:p>
          <a:p>
            <a:pPr lvl="1"/>
            <a:r>
              <a:rPr lang="en-US" dirty="0" err="1"/>
              <a:t>Neighbour</a:t>
            </a:r>
            <a:r>
              <a:rPr lang="en-US" dirty="0"/>
              <a:t> table</a:t>
            </a:r>
          </a:p>
          <a:p>
            <a:pPr lvl="2"/>
            <a:r>
              <a:rPr lang="en-US" dirty="0"/>
              <a:t>Hello packets</a:t>
            </a:r>
          </a:p>
          <a:p>
            <a:pPr lvl="2"/>
            <a:r>
              <a:rPr lang="en-US" dirty="0"/>
              <a:t>Hello interval and hold timer</a:t>
            </a:r>
          </a:p>
          <a:p>
            <a:pPr lvl="1"/>
            <a:r>
              <a:rPr lang="en-US" dirty="0"/>
              <a:t>Topology table</a:t>
            </a:r>
          </a:p>
          <a:p>
            <a:pPr lvl="2"/>
            <a:r>
              <a:rPr lang="en-US" dirty="0"/>
              <a:t>Successor</a:t>
            </a:r>
          </a:p>
          <a:p>
            <a:pPr lvl="3"/>
            <a:r>
              <a:rPr lang="en-US" dirty="0"/>
              <a:t>Lowest feasible distance (FD)</a:t>
            </a:r>
          </a:p>
          <a:p>
            <a:pPr lvl="3"/>
            <a:r>
              <a:rPr lang="en-US" dirty="0"/>
              <a:t>FD = link cost plus reported distance (RD)</a:t>
            </a:r>
          </a:p>
          <a:p>
            <a:pPr lvl="2"/>
            <a:r>
              <a:rPr lang="en-US" dirty="0"/>
              <a:t>Feasible successor (FS)</a:t>
            </a:r>
          </a:p>
          <a:p>
            <a:pPr lvl="2"/>
            <a:r>
              <a:rPr lang="en-US" dirty="0"/>
              <a:t>Feasibility condition</a:t>
            </a:r>
          </a:p>
          <a:p>
            <a:pPr lvl="3"/>
            <a:r>
              <a:rPr lang="en-US" dirty="0"/>
              <a:t>RD of a potential FS must be less than FD of the current successor</a:t>
            </a:r>
          </a:p>
          <a:p>
            <a:pPr lvl="1"/>
            <a:r>
              <a:rPr lang="en-US" dirty="0"/>
              <a:t>Routing table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973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C1EB5-021F-2072-B240-B2E6205A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7BF2A7-3358-C937-450F-BA49DF899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" y="1176337"/>
            <a:ext cx="1064895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71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8035F-F0FB-D27D-A3C9-EC83C4D9E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1A6A1CF-6EBE-0FCE-364B-A9E4508EE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2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63229EE-19F7-ECD5-2AC8-ADD6325C7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773939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56B7DDBC-2656-C222-84F6-4DB40F687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2" y="161393"/>
            <a:ext cx="3910754" cy="6641539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7F25B69-3D42-DA58-AA7C-221D0281C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26" y="0"/>
            <a:ext cx="81479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16FA0-8509-4BC0-0DE4-EA70E2A2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5061D-AC21-2B0E-FAC7-A89BD9A80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EIGRP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2534-B307-2367-7D59-84929B173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types</a:t>
            </a:r>
          </a:p>
          <a:p>
            <a:pPr lvl="1"/>
            <a:r>
              <a:rPr lang="en-US" dirty="0"/>
              <a:t>Hello</a:t>
            </a:r>
          </a:p>
          <a:p>
            <a:pPr lvl="1"/>
            <a:r>
              <a:rPr lang="en-US" dirty="0"/>
              <a:t>Update</a:t>
            </a:r>
          </a:p>
          <a:p>
            <a:pPr lvl="1"/>
            <a:r>
              <a:rPr lang="en-US" dirty="0"/>
              <a:t>Query</a:t>
            </a:r>
          </a:p>
          <a:p>
            <a:pPr lvl="1"/>
            <a:r>
              <a:rPr lang="en-US" dirty="0"/>
              <a:t>Reply</a:t>
            </a:r>
          </a:p>
          <a:p>
            <a:pPr lvl="1"/>
            <a:r>
              <a:rPr lang="en-US" dirty="0"/>
              <a:t>Acknowledgement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4826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659F3-A92F-6574-AF58-D6DACDDB6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4" y="0"/>
            <a:ext cx="103238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29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hip&#10;&#10;Description automatically generated">
            <a:extLst>
              <a:ext uri="{FF2B5EF4-FFF2-40B4-BE49-F238E27FC236}">
                <a16:creationId xmlns:a16="http://schemas.microsoft.com/office/drawing/2014/main" id="{08CD6129-A6E4-9630-99EB-C02BE89F8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09" y="492088"/>
            <a:ext cx="1914525" cy="5629275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637AC79-BB07-4CFB-14AC-286F97C89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0" y="0"/>
            <a:ext cx="9459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11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303A-D089-81F9-7761-B973BAE96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31052E0-C32E-E99B-5CBE-BA127D7AC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0"/>
            <a:ext cx="9450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1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19AF-9695-84C7-1799-4EE5106B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68B739F-E49E-4AF5-80DC-CE6358AEC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5" y="0"/>
            <a:ext cx="9459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86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03306-F02E-0F23-8CA4-3F2A135F7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F5E891E-16AE-0D01-0EEB-1672247CD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818" y="0"/>
            <a:ext cx="9744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305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6DFD-5C22-1270-6D51-E9D41B89D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4203EE-380A-0938-C144-A3D9A6B69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345" y="0"/>
            <a:ext cx="9459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559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0F7A0-D57F-A1AF-B3B8-EFCC8A3C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ABB35E4-9F00-B15A-8DFA-F296534C0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91" y="0"/>
            <a:ext cx="98424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62</Words>
  <Application>Microsoft Office PowerPoint</Application>
  <PresentationFormat>Widescreen</PresentationFormat>
  <Paragraphs>20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EIGRP</vt:lpstr>
      <vt:lpstr>EIGRP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Loo</dc:creator>
  <cp:lastModifiedBy>Chris Loo</cp:lastModifiedBy>
  <cp:revision>1</cp:revision>
  <dcterms:created xsi:type="dcterms:W3CDTF">2024-10-27T13:21:54Z</dcterms:created>
  <dcterms:modified xsi:type="dcterms:W3CDTF">2024-10-27T16:55:35Z</dcterms:modified>
</cp:coreProperties>
</file>