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79" r:id="rId6"/>
    <p:sldId id="257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29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Lin" userId="83c11282-2231-484f-b0e1-a877f9ccf4af" providerId="ADAL" clId="{8B1947B1-C4D0-2B49-B175-313F007581D9}"/>
    <pc:docChg chg="modSld">
      <pc:chgData name="Pauline Lin" userId="83c11282-2231-484f-b0e1-a877f9ccf4af" providerId="ADAL" clId="{8B1947B1-C4D0-2B49-B175-313F007581D9}" dt="2020-05-08T08:49:35.087" v="17" actId="20577"/>
      <pc:docMkLst>
        <pc:docMk/>
      </pc:docMkLst>
      <pc:sldChg chg="modSp">
        <pc:chgData name="Pauline Lin" userId="83c11282-2231-484f-b0e1-a877f9ccf4af" providerId="ADAL" clId="{8B1947B1-C4D0-2B49-B175-313F007581D9}" dt="2020-05-08T08:49:35.087" v="17" actId="20577"/>
        <pc:sldMkLst>
          <pc:docMk/>
          <pc:sldMk cId="1143513749" sldId="256"/>
        </pc:sldMkLst>
        <pc:spChg chg="mod">
          <ac:chgData name="Pauline Lin" userId="83c11282-2231-484f-b0e1-a877f9ccf4af" providerId="ADAL" clId="{8B1947B1-C4D0-2B49-B175-313F007581D9}" dt="2020-05-08T08:49:35.087" v="17" actId="20577"/>
          <ac:spMkLst>
            <pc:docMk/>
            <pc:sldMk cId="1143513749" sldId="256"/>
            <ac:spMk id="2" creationId="{EB99F66D-1F6F-4CCB-9083-C51023989C8B}"/>
          </ac:spMkLst>
        </pc:spChg>
        <pc:spChg chg="mod">
          <ac:chgData name="Pauline Lin" userId="83c11282-2231-484f-b0e1-a877f9ccf4af" providerId="ADAL" clId="{8B1947B1-C4D0-2B49-B175-313F007581D9}" dt="2020-05-08T08:49:29.775" v="9" actId="20577"/>
          <ac:spMkLst>
            <pc:docMk/>
            <pc:sldMk cId="1143513749" sldId="256"/>
            <ac:spMk id="5" creationId="{1BBA1D64-CFE2-4E40-A123-9D4026DE2037}"/>
          </ac:spMkLst>
        </pc:spChg>
      </pc:sldChg>
    </pc:docChg>
  </pc:docChgLst>
  <pc:docChgLst>
    <pc:chgData name="Abdul Mateen Ahmad Khan" userId="a6ed189b-7314-4a77-81b0-6ea8395d2a8c" providerId="ADAL" clId="{2F65EC44-10EF-4AD6-BB3C-215F0CF78AC3}"/>
    <pc:docChg chg="undo custSel addSld delSld modSld">
      <pc:chgData name="Abdul Mateen Ahmad Khan" userId="a6ed189b-7314-4a77-81b0-6ea8395d2a8c" providerId="ADAL" clId="{2F65EC44-10EF-4AD6-BB3C-215F0CF78AC3}" dt="2021-05-05T08:00:57.782" v="4"/>
      <pc:docMkLst>
        <pc:docMk/>
      </pc:docMkLst>
      <pc:sldChg chg="addSp">
        <pc:chgData name="Abdul Mateen Ahmad Khan" userId="a6ed189b-7314-4a77-81b0-6ea8395d2a8c" providerId="ADAL" clId="{2F65EC44-10EF-4AD6-BB3C-215F0CF78AC3}" dt="2021-05-05T08:00:57.782" v="4"/>
        <pc:sldMkLst>
          <pc:docMk/>
          <pc:sldMk cId="1311343223" sldId="257"/>
        </pc:sldMkLst>
        <pc:inkChg chg="add">
          <ac:chgData name="Abdul Mateen Ahmad Khan" userId="a6ed189b-7314-4a77-81b0-6ea8395d2a8c" providerId="ADAL" clId="{2F65EC44-10EF-4AD6-BB3C-215F0CF78AC3}" dt="2021-05-05T08:00:57.782" v="4"/>
          <ac:inkMkLst>
            <pc:docMk/>
            <pc:sldMk cId="1311343223" sldId="257"/>
            <ac:inkMk id="4" creationId="{9B7272F0-CD66-48D7-B9B6-0250113D7BD0}"/>
          </ac:inkMkLst>
        </pc:inkChg>
      </pc:sldChg>
      <pc:sldChg chg="addSp">
        <pc:chgData name="Abdul Mateen Ahmad Khan" userId="a6ed189b-7314-4a77-81b0-6ea8395d2a8c" providerId="ADAL" clId="{2F65EC44-10EF-4AD6-BB3C-215F0CF78AC3}" dt="2021-05-05T08:00:57.782" v="4"/>
        <pc:sldMkLst>
          <pc:docMk/>
          <pc:sldMk cId="148817108" sldId="272"/>
        </pc:sldMkLst>
        <pc:inkChg chg="add">
          <ac:chgData name="Abdul Mateen Ahmad Khan" userId="a6ed189b-7314-4a77-81b0-6ea8395d2a8c" providerId="ADAL" clId="{2F65EC44-10EF-4AD6-BB3C-215F0CF78AC3}" dt="2021-05-05T08:00:57.782" v="4"/>
          <ac:inkMkLst>
            <pc:docMk/>
            <pc:sldMk cId="148817108" sldId="272"/>
            <ac:inkMk id="4" creationId="{F2102DE2-3556-4E92-A900-3E72B49F33D9}"/>
          </ac:inkMkLst>
        </pc:inkChg>
      </pc:sldChg>
      <pc:sldChg chg="addSp">
        <pc:chgData name="Abdul Mateen Ahmad Khan" userId="a6ed189b-7314-4a77-81b0-6ea8395d2a8c" providerId="ADAL" clId="{2F65EC44-10EF-4AD6-BB3C-215F0CF78AC3}" dt="2021-05-05T08:00:57.782" v="4"/>
        <pc:sldMkLst>
          <pc:docMk/>
          <pc:sldMk cId="990990468" sldId="273"/>
        </pc:sldMkLst>
        <pc:inkChg chg="add">
          <ac:chgData name="Abdul Mateen Ahmad Khan" userId="a6ed189b-7314-4a77-81b0-6ea8395d2a8c" providerId="ADAL" clId="{2F65EC44-10EF-4AD6-BB3C-215F0CF78AC3}" dt="2021-05-05T08:00:57.782" v="4"/>
          <ac:inkMkLst>
            <pc:docMk/>
            <pc:sldMk cId="990990468" sldId="273"/>
            <ac:inkMk id="4" creationId="{8E92F5A4-6E4A-4D86-96DA-7DD421EEE00D}"/>
          </ac:inkMkLst>
        </pc:inkChg>
      </pc:sldChg>
      <pc:sldChg chg="addSp">
        <pc:chgData name="Abdul Mateen Ahmad Khan" userId="a6ed189b-7314-4a77-81b0-6ea8395d2a8c" providerId="ADAL" clId="{2F65EC44-10EF-4AD6-BB3C-215F0CF78AC3}" dt="2021-05-05T08:00:57.782" v="4"/>
        <pc:sldMkLst>
          <pc:docMk/>
          <pc:sldMk cId="1644607304" sldId="274"/>
        </pc:sldMkLst>
        <pc:inkChg chg="add">
          <ac:chgData name="Abdul Mateen Ahmad Khan" userId="a6ed189b-7314-4a77-81b0-6ea8395d2a8c" providerId="ADAL" clId="{2F65EC44-10EF-4AD6-BB3C-215F0CF78AC3}" dt="2021-05-05T08:00:57.782" v="4"/>
          <ac:inkMkLst>
            <pc:docMk/>
            <pc:sldMk cId="1644607304" sldId="274"/>
            <ac:inkMk id="3" creationId="{076C7BA3-2C6B-40DE-B736-AD2B3D21BC1E}"/>
          </ac:inkMkLst>
        </pc:inkChg>
      </pc:sldChg>
      <pc:sldChg chg="add del">
        <pc:chgData name="Abdul Mateen Ahmad Khan" userId="a6ed189b-7314-4a77-81b0-6ea8395d2a8c" providerId="ADAL" clId="{2F65EC44-10EF-4AD6-BB3C-215F0CF78AC3}" dt="2021-05-02T23:36:47.583" v="3" actId="47"/>
        <pc:sldMkLst>
          <pc:docMk/>
          <pc:sldMk cId="3081058653" sldId="275"/>
        </pc:sldMkLst>
      </pc:sldChg>
      <pc:sldChg chg="del">
        <pc:chgData name="Abdul Mateen Ahmad Khan" userId="a6ed189b-7314-4a77-81b0-6ea8395d2a8c" providerId="ADAL" clId="{2F65EC44-10EF-4AD6-BB3C-215F0CF78AC3}" dt="2021-05-02T23:14:02.340" v="0" actId="47"/>
        <pc:sldMkLst>
          <pc:docMk/>
          <pc:sldMk cId="1830557862" sldId="277"/>
        </pc:sldMkLst>
      </pc:sldChg>
    </pc:docChg>
  </pc:docChgLst>
  <pc:docChgLst>
    <pc:chgData name="Chris Ewin" userId="cb9b7438-2057-4d9a-abaa-c9247929ef83" providerId="ADAL" clId="{9F3493D1-2C8A-46D8-A143-AB1F46882197}"/>
    <pc:docChg chg="addSld delSld modSld">
      <pc:chgData name="Chris Ewin" userId="cb9b7438-2057-4d9a-abaa-c9247929ef83" providerId="ADAL" clId="{9F3493D1-2C8A-46D8-A143-AB1F46882197}" dt="2019-09-13T02:46:29.536" v="476" actId="20577"/>
      <pc:docMkLst>
        <pc:docMk/>
      </pc:docMkLst>
      <pc:sldChg chg="modSp">
        <pc:chgData name="Chris Ewin" userId="cb9b7438-2057-4d9a-abaa-c9247929ef83" providerId="ADAL" clId="{9F3493D1-2C8A-46D8-A143-AB1F46882197}" dt="2019-09-13T02:42:41.503" v="11" actId="20577"/>
        <pc:sldMkLst>
          <pc:docMk/>
          <pc:sldMk cId="1143513749" sldId="256"/>
        </pc:sldMkLst>
        <pc:spChg chg="mod">
          <ac:chgData name="Chris Ewin" userId="cb9b7438-2057-4d9a-abaa-c9247929ef83" providerId="ADAL" clId="{9F3493D1-2C8A-46D8-A143-AB1F46882197}" dt="2019-09-13T02:42:41.503" v="11" actId="20577"/>
          <ac:spMkLst>
            <pc:docMk/>
            <pc:sldMk cId="1143513749" sldId="256"/>
            <ac:spMk id="2" creationId="{EB99F66D-1F6F-4CCB-9083-C51023989C8B}"/>
          </ac:spMkLst>
        </pc:spChg>
      </pc:sldChg>
      <pc:sldChg chg="modSp">
        <pc:chgData name="Chris Ewin" userId="cb9b7438-2057-4d9a-abaa-c9247929ef83" providerId="ADAL" clId="{9F3493D1-2C8A-46D8-A143-AB1F46882197}" dt="2019-09-13T02:41:53.022" v="4" actId="20577"/>
        <pc:sldMkLst>
          <pc:docMk/>
          <pc:sldMk cId="1311343223" sldId="257"/>
        </pc:sldMkLst>
        <pc:spChg chg="mod">
          <ac:chgData name="Chris Ewin" userId="cb9b7438-2057-4d9a-abaa-c9247929ef83" providerId="ADAL" clId="{9F3493D1-2C8A-46D8-A143-AB1F46882197}" dt="2019-09-13T02:41:53.022" v="4" actId="20577"/>
          <ac:spMkLst>
            <pc:docMk/>
            <pc:sldMk cId="1311343223" sldId="257"/>
            <ac:spMk id="2" creationId="{387AA49F-763E-4D1E-9FED-5EFCD08A33FE}"/>
          </ac:spMkLst>
        </pc:spChg>
      </pc:sldChg>
      <pc:sldChg chg="modSp">
        <pc:chgData name="Chris Ewin" userId="cb9b7438-2057-4d9a-abaa-c9247929ef83" providerId="ADAL" clId="{9F3493D1-2C8A-46D8-A143-AB1F46882197}" dt="2019-09-13T02:41:56.236" v="5" actId="20577"/>
        <pc:sldMkLst>
          <pc:docMk/>
          <pc:sldMk cId="148817108" sldId="272"/>
        </pc:sldMkLst>
        <pc:spChg chg="mod">
          <ac:chgData name="Chris Ewin" userId="cb9b7438-2057-4d9a-abaa-c9247929ef83" providerId="ADAL" clId="{9F3493D1-2C8A-46D8-A143-AB1F46882197}" dt="2019-09-13T02:41:56.236" v="5" actId="20577"/>
          <ac:spMkLst>
            <pc:docMk/>
            <pc:sldMk cId="148817108" sldId="272"/>
            <ac:spMk id="2" creationId="{387AA49F-763E-4D1E-9FED-5EFCD08A33FE}"/>
          </ac:spMkLst>
        </pc:spChg>
      </pc:sldChg>
      <pc:sldChg chg="modSp">
        <pc:chgData name="Chris Ewin" userId="cb9b7438-2057-4d9a-abaa-c9247929ef83" providerId="ADAL" clId="{9F3493D1-2C8A-46D8-A143-AB1F46882197}" dt="2019-09-13T02:41:58.269" v="6" actId="20577"/>
        <pc:sldMkLst>
          <pc:docMk/>
          <pc:sldMk cId="990990468" sldId="273"/>
        </pc:sldMkLst>
        <pc:spChg chg="mod">
          <ac:chgData name="Chris Ewin" userId="cb9b7438-2057-4d9a-abaa-c9247929ef83" providerId="ADAL" clId="{9F3493D1-2C8A-46D8-A143-AB1F46882197}" dt="2019-09-13T02:41:58.269" v="6" actId="20577"/>
          <ac:spMkLst>
            <pc:docMk/>
            <pc:sldMk cId="990990468" sldId="273"/>
            <ac:spMk id="2" creationId="{387AA49F-763E-4D1E-9FED-5EFCD08A33FE}"/>
          </ac:spMkLst>
        </pc:spChg>
      </pc:sldChg>
      <pc:sldChg chg="modSp">
        <pc:chgData name="Chris Ewin" userId="cb9b7438-2057-4d9a-abaa-c9247929ef83" providerId="ADAL" clId="{9F3493D1-2C8A-46D8-A143-AB1F46882197}" dt="2019-09-13T02:42:05.035" v="7" actId="20577"/>
        <pc:sldMkLst>
          <pc:docMk/>
          <pc:sldMk cId="3081058653" sldId="275"/>
        </pc:sldMkLst>
        <pc:spChg chg="mod">
          <ac:chgData name="Chris Ewin" userId="cb9b7438-2057-4d9a-abaa-c9247929ef83" providerId="ADAL" clId="{9F3493D1-2C8A-46D8-A143-AB1F46882197}" dt="2019-09-13T02:42:05.035" v="7" actId="20577"/>
          <ac:spMkLst>
            <pc:docMk/>
            <pc:sldMk cId="3081058653" sldId="275"/>
            <ac:spMk id="2" creationId="{387AA49F-763E-4D1E-9FED-5EFCD08A33FE}"/>
          </ac:spMkLst>
        </pc:spChg>
      </pc:sldChg>
      <pc:sldChg chg="modSp">
        <pc:chgData name="Chris Ewin" userId="cb9b7438-2057-4d9a-abaa-c9247929ef83" providerId="ADAL" clId="{9F3493D1-2C8A-46D8-A143-AB1F46882197}" dt="2019-09-13T02:42:15.102" v="8" actId="20577"/>
        <pc:sldMkLst>
          <pc:docMk/>
          <pc:sldMk cId="1830557862" sldId="277"/>
        </pc:sldMkLst>
        <pc:spChg chg="mod">
          <ac:chgData name="Chris Ewin" userId="cb9b7438-2057-4d9a-abaa-c9247929ef83" providerId="ADAL" clId="{9F3493D1-2C8A-46D8-A143-AB1F46882197}" dt="2019-09-13T02:42:15.102" v="8" actId="20577"/>
          <ac:spMkLst>
            <pc:docMk/>
            <pc:sldMk cId="1830557862" sldId="277"/>
            <ac:spMk id="3" creationId="{DB18909D-9B20-46BD-8992-190B30EA0103}"/>
          </ac:spMkLst>
        </pc:spChg>
      </pc:sldChg>
      <pc:sldChg chg="add del">
        <pc:chgData name="Chris Ewin" userId="cb9b7438-2057-4d9a-abaa-c9247929ef83" providerId="ADAL" clId="{9F3493D1-2C8A-46D8-A143-AB1F46882197}" dt="2019-09-13T02:42:56.136" v="14" actId="2696"/>
        <pc:sldMkLst>
          <pc:docMk/>
          <pc:sldMk cId="1285958968" sldId="278"/>
        </pc:sldMkLst>
      </pc:sldChg>
      <pc:sldChg chg="del">
        <pc:chgData name="Chris Ewin" userId="cb9b7438-2057-4d9a-abaa-c9247929ef83" providerId="ADAL" clId="{9F3493D1-2C8A-46D8-A143-AB1F46882197}" dt="2019-09-13T02:42:26.669" v="10" actId="2696"/>
        <pc:sldMkLst>
          <pc:docMk/>
          <pc:sldMk cId="3268983837" sldId="278"/>
        </pc:sldMkLst>
      </pc:sldChg>
      <pc:sldChg chg="modSp add modAnim">
        <pc:chgData name="Chris Ewin" userId="cb9b7438-2057-4d9a-abaa-c9247929ef83" providerId="ADAL" clId="{9F3493D1-2C8A-46D8-A143-AB1F46882197}" dt="2019-09-13T02:46:29.536" v="476" actId="20577"/>
        <pc:sldMkLst>
          <pc:docMk/>
          <pc:sldMk cId="224913768" sldId="279"/>
        </pc:sldMkLst>
        <pc:spChg chg="mod">
          <ac:chgData name="Chris Ewin" userId="cb9b7438-2057-4d9a-abaa-c9247929ef83" providerId="ADAL" clId="{9F3493D1-2C8A-46D8-A143-AB1F46882197}" dt="2019-09-13T02:46:29.536" v="476" actId="20577"/>
          <ac:spMkLst>
            <pc:docMk/>
            <pc:sldMk cId="224913768" sldId="279"/>
            <ac:spMk id="3" creationId="{DB18909D-9B20-46BD-8992-190B30EA0103}"/>
          </ac:spMkLst>
        </pc:spChg>
      </pc:sldChg>
      <pc:sldChg chg="del">
        <pc:chgData name="Chris Ewin" userId="cb9b7438-2057-4d9a-abaa-c9247929ef83" providerId="ADAL" clId="{9F3493D1-2C8A-46D8-A143-AB1F46882197}" dt="2019-09-13T02:42:26.502" v="9" actId="2696"/>
        <pc:sldMkLst>
          <pc:docMk/>
          <pc:sldMk cId="3441203763" sldId="279"/>
        </pc:sldMkLst>
      </pc:sldChg>
    </pc:docChg>
  </pc:docChgLst>
  <pc:docChgLst>
    <pc:chgData name="Chris Ewin" userId="cb9b7438-2057-4d9a-abaa-c9247929ef83" providerId="ADAL" clId="{F76FBDD0-F461-47A2-9D9C-9E7C74A5C698}"/>
    <pc:docChg chg="modSld">
      <pc:chgData name="Chris Ewin" userId="cb9b7438-2057-4d9a-abaa-c9247929ef83" providerId="ADAL" clId="{F76FBDD0-F461-47A2-9D9C-9E7C74A5C698}" dt="2021-09-17T07:33:13.837" v="1" actId="20577"/>
      <pc:docMkLst>
        <pc:docMk/>
      </pc:docMkLst>
      <pc:sldChg chg="modSp mod">
        <pc:chgData name="Chris Ewin" userId="cb9b7438-2057-4d9a-abaa-c9247929ef83" providerId="ADAL" clId="{F76FBDD0-F461-47A2-9D9C-9E7C74A5C698}" dt="2021-09-17T07:33:13.837" v="1" actId="20577"/>
        <pc:sldMkLst>
          <pc:docMk/>
          <pc:sldMk cId="1143513749" sldId="256"/>
        </pc:sldMkLst>
        <pc:spChg chg="mod">
          <ac:chgData name="Chris Ewin" userId="cb9b7438-2057-4d9a-abaa-c9247929ef83" providerId="ADAL" clId="{F76FBDD0-F461-47A2-9D9C-9E7C74A5C698}" dt="2021-09-17T07:33:13.837" v="1" actId="20577"/>
          <ac:spMkLst>
            <pc:docMk/>
            <pc:sldMk cId="1143513749" sldId="256"/>
            <ac:spMk id="2" creationId="{EB99F66D-1F6F-4CCB-9083-C51023989C8B}"/>
          </ac:spMkLst>
        </pc:spChg>
      </pc:sldChg>
    </pc:docChg>
  </pc:docChgLst>
  <pc:docChgLst>
    <pc:chgData name="Chris Ewin" userId="cb9b7438-2057-4d9a-abaa-c9247929ef83" providerId="ADAL" clId="{5414ADB8-5112-456C-9EC5-D7371702C9E2}"/>
    <pc:docChg chg="modSld">
      <pc:chgData name="Chris Ewin" userId="cb9b7438-2057-4d9a-abaa-c9247929ef83" providerId="ADAL" clId="{5414ADB8-5112-456C-9EC5-D7371702C9E2}" dt="2021-09-17T07:30:37.080" v="1" actId="20577"/>
      <pc:docMkLst>
        <pc:docMk/>
      </pc:docMkLst>
      <pc:sldChg chg="modSp mod">
        <pc:chgData name="Chris Ewin" userId="cb9b7438-2057-4d9a-abaa-c9247929ef83" providerId="ADAL" clId="{5414ADB8-5112-456C-9EC5-D7371702C9E2}" dt="2021-09-17T07:30:37.080" v="1" actId="20577"/>
        <pc:sldMkLst>
          <pc:docMk/>
          <pc:sldMk cId="1143513749" sldId="256"/>
        </pc:sldMkLst>
        <pc:spChg chg="mod">
          <ac:chgData name="Chris Ewin" userId="cb9b7438-2057-4d9a-abaa-c9247929ef83" providerId="ADAL" clId="{5414ADB8-5112-456C-9EC5-D7371702C9E2}" dt="2021-09-17T07:30:37.080" v="1" actId="20577"/>
          <ac:spMkLst>
            <pc:docMk/>
            <pc:sldMk cId="1143513749" sldId="256"/>
            <ac:spMk id="2" creationId="{EB99F66D-1F6F-4CCB-9083-C51023989C8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05T06:20:03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15028 0,'-17'36'156,"-19"122"-140,-17 19-1,36-19 1,-1-105-16,0 0 0,18-17 31,-17-19-15,17 1-16,0 17 31,0-17-31,0-1 31,0 1-31,0 0 0,17-1 32,-17 1-32,18-18 15,0 0-15,-1 18 31,19-1 1,-1-17-32,0 0 31,1 0-31,-19 0 31,18-17-31,1 17 31,17-18 1,-36 0-32,1 18 15,0 0 1,-1 0 15,18-17 0</inkml:trace>
  <inkml:trace contextRef="#ctx0" brushRef="#br0" timeOffset="1814.17">2963 15540 0,'36'0'203,"34"-18"-187,-35 18-16,-17 0 16,35-17-1,-35 17 1,-1-18-1,1 18 1,0-18 0,-1 18-1,1 0 1,-1-17 0,1 17-16,-18-18 15,18 18 16,-1 0-31,1 0 32,-18-18-17,18 18 1,-1-17 15</inkml:trace>
  <inkml:trace contextRef="#ctx0" brushRef="#br0" timeOffset="3250.85">3069 15099 0,'106'-35'219,"17"17"-203,-17-17 15,-53 17-31,-18 18 0,-35-18 16,18 18-1,0 0-15,-18-17 16,17 17-1,1 0 1,0 0 31,-1 0-31,-17-18 15,18 18-16</inkml:trace>
  <inkml:trace contextRef="#ctx0" brushRef="#br0" timeOffset="4308.71">3757 15716 0,'124'-53'172,"34"-17"-156,54 17 0,-159 53-1,-18-18 1,0 18-1,-35-17 1,18 17-16,0 0 31,-1 0 1</inkml:trace>
  <inkml:trace contextRef="#ctx0" brushRef="#br0" timeOffset="5866.51">4798 15134 0,'0'35'188,"-36"18"-173,1 36-15,-18 34 16,-17 18-16,17-17 16,18-19-1,-1-16-15,19-36 16,-1-1 0,0-34-16,18 0 15,0 17 1,-17 0-1,17-17 1,0 0-16,0-1 16,0 1-1,0-1-15,0 1 16,0 0-16,17-1 16,1-17-16,0 18 0,35 0 15,17 17 1,71-17-1,-123-1 1,17-17-16,0 0 16,1 0-1,-19 0 17,1 0-32,0 0 15,-1 0 16,1 0-31,-18-17 32,18 17-32,-1-18 15,1 18 17,-18-18 30</inkml:trace>
  <inkml:trace contextRef="#ctx0" brushRef="#br0" timeOffset="7302.24">5062 15487 0,'0'88'156,"-35"53"-140,17-53-16,1-17 15,17-53 1,-18 17-16,18-17 16,0-1-1,18-17 63,-1 0-62,1 0-16,0 0 16,-1 0-16,1 0 15,0-17 1,-1 17 0,1 0-1,-18-18 1,18 18-1,-1 0-15,1 0 32,-1-18-1,1 18-31,-18-17 16,18 17-1,-1 0 1,1 0-1,0 0 17,-1-18-17</inkml:trace>
  <inkml:trace contextRef="#ctx0" brushRef="#br0" timeOffset="8862.19">5009 15610 0,'71'0'250,"-36"0"-250,36-35 31,-54 35-31,19-18 31,-19 18-15,1 0 15,0 0-15,-1 0 62</inkml:trace>
  <inkml:trace contextRef="#ctx0" brushRef="#br0" timeOffset="10256.57">5133 15505 0,'0'-18'47,"0"0"-16,0 1 0,0-1-15,0 0-1,0 1 1,0-1 0,0-17-1,0-18 1,0 18-16,18-1 15,-1-52 17,-17 53-17,18 17 1,-18 1 15,0-1-31,0 0 16,0 1 15,17 17-15,1-18 15,0 18 0,-1 0 0,1 0-31,0 0 32,-1 0-17,1 0 17,0 0-17,-1 0 16,1 0 1,-1 0-17,-17 18 17,0-1-1,18-17 0,-18 18-15</inkml:trace>
  <inkml:trace contextRef="#ctx0" brushRef="#br0" timeOffset="11642.25">5539 15875 0,'0'-18'266,"35"1"-251,0 17-15,-17 0 16,17 0-1,-17 0 1,-1 0-16,-17-18 16,18 18-1,0-18 17,-1 18-32,1 0 46,0 0 1</inkml:trace>
  <inkml:trace contextRef="#ctx0" brushRef="#br0" timeOffset="12678.19">5609 15946 0,'18'-18'156,"-18"36"-62,17 17-78,-17-18 15,0 1-16,0 0 1,0-1 31,0 1-31,0 0 30</inkml:trace>
  <inkml:trace contextRef="#ctx0" brushRef="#br0" timeOffset="13909.5">5980 15505 0,'105'-53'188,"-16"0"-173,-36 17 1,-18 19-16,-18 17 16,1-18-1,17 18-15,-17 0 47,0 0-31,-1 0 15</inkml:trace>
  <inkml:trace contextRef="#ctx0" brushRef="#br0" timeOffset="14935.21">6138 15187 0,'0'71'203,"0"52"-203,0-35 16,0-35 0,0 0-16,18-35 0,-18 17 31,0-17-15,0-1 15,0 1 0,18-18-15</inkml:trace>
  <inkml:trace contextRef="#ctx0" brushRef="#br0" timeOffset="16528.23">6615 15081 0,'0'36'219,"0"-1"-204,0 18-15,0-18 16,0 0 0,0 1-16,0-1 15,0 18 1,0 17 15,0-17-31,0-18 0,0 1 16,0 17-1,0-36-15,0 19 16,0-1 0,0-17-1,0-1-15,0 1 0,0-1 16,17 1 0,-17 0-1,0-1 1,18-17-1,-18 18 1,53-18 0,-36 18-1,1-18 1,53 0 0,-18 17-1,-18-17-15,0 0 16,0 0-16,-17 0 15,17 0-15,-17 0 16,17 0 0,-17 18-1,-1-18 17,1 0-17,0 0 1,-1 0 15,1 0 0</inkml:trace>
  <inkml:trace contextRef="#ctx0" brushRef="#br0" timeOffset="17595.2">6685 15452 0,'18'0'172,"-1"0"-157,19 0 1,-1 0 15,0 0-15,-17 0 15,0 0-15,-1 0-1,1 0 1,-1 0 15,1 0-15,0 0-1,-1 0 32,1 0-15</inkml:trace>
  <inkml:trace contextRef="#ctx0" brushRef="#br0" timeOffset="18999.22">6615 15046 0,'17'0'125,"1"-18"-94,-1 18 0,19-17 0,-19-1-31,1 18 32,0 0-32,-1 0 15,19 0 16,-19-18 1,1 18-32,17-17 0,-17 17 15,17 0 1,18-18 15,-18 18-31,-17 0 0,0 0 16,-1 0-1,1 0-15,-1 0 32,1 0-17,0 0 17,-1 0-1</inkml:trace>
  <inkml:trace contextRef="#ctx0" brushRef="#br0" timeOffset="23843.36">7373 15998 0,'0'36'172,"0"34"-141,0-52-16,0 0 1,0 17 15,0-18-15,0 1 31,0 0 0,0-36 93,0 0-124,0 1 0,0-1-16,18-17 15,-18 0 1,0 17-1,0-17 1,0 17 15,0 0-15,0 1 0,0-1-1,0 1 32,0-1-16,17 0 47,1 18-15,0 0 31,-1 0-47,1 0 46,-18 18-77,0 0 15,0-1 0,0 1-15,0-1 0,0 1-1,0 0 1,-18-18 0,1 17-1,17 1 16</inkml:trace>
  <inkml:trace contextRef="#ctx0" brushRef="#br0" timeOffset="25085.5">7408 16104 0,'0'-17'172,"0"-1"-125,18 18-47,-18-18 31,18 18-15,-1 0 0,1 0 15,0 0-16,-1-17 1,1 17 31,-1 0-31,1 0 30,0 0-30,-1 0 15,1 0 47</inkml:trace>
  <inkml:trace contextRef="#ctx0" brushRef="#br0" timeOffset="27851.25">7479 15963 0,'0'-35'281,"18"35"-265,-18-18-1,17 1 1,1 17 0,-18-18-1,17 18-15,1 0 31,-18-18 1,18 18-32,-1-17 93,1 17-46,0 0-15,-1-18-17,1 0-15,-18 1 16,18 17-1,-1 0-15,-17-18 16,18 18 0,-1 0 15,1 0-15</inkml:trace>
  <inkml:trace contextRef="#ctx0" brushRef="#br0" timeOffset="29707.81">7937 14764 0,'71'0'187,"70"53"-171,159 88-1,-229-53 1,-19-35-16,1 0 16,-35-18-16,-18-17 15,18 17 1,-1-17-1,-17-1 1,18 1 0,-18 0-16,0 17 15,0-18-15,0 19 16,0-1 0,0 18-16,0-35 15,0 17 1,0-18-1,-18 19 1,18-1-16,-17-17 16,-1 17-1,18 0-15,0-17 16,-35 17 15,17-17-31,0 17 0,18-17 0,-35-1 16,0 36-16,0-17 15,-1-1 1,1 0-16,17-17 16,-17-1-1,35 1-15,-17-18 16,-1 18 0,0-18-16,18 17 15,-17-17-15,17 18 0,-18-18 16,18 18-1,-18-18-15,1 0 16,17 17 0,-18 1-16,0-18 15,1 0 1,17 17-16,0 1 16,-18-18-1,1 0 1,17 18-1,0-1 17,-18-17-1</inkml:trace>
  <inkml:trace contextRef="#ctx0" brushRef="#br0" timeOffset="36972.11">4992 17745 0,'35'0'328,"-17"0"-328,17 0 15,-17 0 1,35 0-16,-18 0 16,-18 0-1,19 0-15,-1 0 16,-17 0 0,17 0-16,-17 0 15,-1 0 1,18 0-16,-17 0 31,0 0-31,-1 0 31,1 0-15,0 0 15,-1 0-15,1 0 15,0 0 47</inkml:trace>
  <inkml:trace contextRef="#ctx0" brushRef="#br0" timeOffset="38859.94">7937 17780 0,'36'0'219,"17"-18"-219,105-17 31,-105 17-31,18 18 0,-18-17 16,0 17-1,-18 0-15,-17 0 16,-1 0 0,1 0-16,0 0 31,-1 0-15,1 0 30,-1 0 1,1 0-15</inkml:trace>
  <inkml:trace contextRef="#ctx0" brushRef="#br0" timeOffset="45434.07">2646 6738 0,'-88'-88'234,"-89"-106"-218,18 0 0,-17 17-1,106 107-15,17 17 0,0 18 16,0-18-16,18 17 16,17 19-16,-17-1 15,-1 1-15,1-19 16,17 19-1,-17-19-15,0 36 16,17-17 0,1-1-16,-1 0 15,0 18-15,1-17 32,-1 17-17,18-18 1,-18 1 15,1 17 16</inkml:trace>
  <inkml:trace contextRef="#ctx0" brushRef="#br0" timeOffset="86211.73">4145 6950 0,'-70'158'156,"-72"248"-140,19 123 0,35-176-16,70-53 15,18-18 1,159 353 0,-53-476-1,17 88-15,-35-106 16,-35-18-16,-17-70 15,-1 36-15,-17-37 16,-1-16 0,-17-19-16,18 1 15,-18 0 1,0-1 31,0 1 0</inkml:trace>
  <inkml:trace contextRef="#ctx0" brushRef="#br0" timeOffset="135356.46">11183 17974 0,'53'0'265,"18"-53"-249,-1 0-16,1 18 16,-18 17-1,-18 1-15,-18-1 16,1 0-1,0 18-15,17-17 0,-17 17 16,-1 0-16,1-18 16,0 18-16,17 0 15,18-18 1,-36 18-16,19-17 16,-1 17-1,-17 0-15,17 0 16,0 0-1,18 0-15,18-18 16,34 18 0,-52 0-1,0 0 1,-17 0-16,-1 0 16,35 0-1,-34 0-15,52 0 16,35 0-16,-34 0 15,-19 0 1,-17 0-16,-35 0 16,17 0 15,-17 0-31,17 0 31,-18 0-15,19 0 15,-1 0-15,-17 0-1,-1 0-15,1 0 32,17 0-1,-17 0-16,0 0-15,-1 0 16,1 0 0,-1 0-1,1 0 1,0 0 0,-1 0-16,1 0 46</inkml:trace>
  <inkml:trace contextRef="#ctx0" brushRef="#br0" timeOffset="187069.72">4551 4692 0,'17'-18'312,"72"-123"-296,-1 35-1,-35 18-15,-18 18 16,0 34-16,1 1 16,-19 0-1,19-1-15,-36 1 16,17 18-1,18-19 1,-17 1-16,0 17 16,-18 1-1,17-19-15,1 36 16,0-17 0,-18-1-16,17 1 15,1-1 1,-18 0-1,18 1 17,-18-1-32,17 18 15,1-18 1,-18 1 15,17 17-15,-17-18-16,18 18 31,-18-18-15,-18 18 93,1 36-109,-18-19 16,-18 1-1,-18 17-15,18 1 16,18-19-16,0 18 16,-1-17-16,1 0 15,0-1 1,17-17-16,0 18 15,1 0 1,-1-18-16,18 17 31,-17-17-31,-1 0 0,18 18 16,-18-18 15,1 0 16,17-18-31,0 1 15,0-1-31,0 0 31,17 1-15,1 17-1,17-18 1,0 0 0,-17 18-1,0-17 1,-1 17-16,1 0 16,0 0-1,-1 0-15,1 0 16,0 0-1,-1 0 1,-17-18-16,18 18 16,0 0-1,-1 0 17,1 0-17,-1 0 1,-17-17-1,18 17 1,0 0 0,-18-18-1,17 18 17,1 0-17,0 0 1,-1-18 15,1 18-15,0-17 15,-1 17 0,1 0-31,-18-18 16,17 18 15,1 0 16,-18 18 47,0-1-79,0 1 1,-18 0 0,18-1-1,-17 1-15,17 17 16,-18-17-1,18-1 1,-17 1 0,17 17-16,-18-17 15,18 0 1,0 17-16,0 0 16,0 0-1,0-17 1,0 0-16,0-1 15,0 1 1,0 0 0,0-1-1,0 1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05T06:23:44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6844 4568 0,'0'-17'469,"18"-18"-469,-1-36 15,18-105 1,1 52-1,-1 36-15,-35 35 16,53-70 15,-35 70 1,-18 35-17,17-17 1,1 35-1,-18-18-15,0 0 32,0 1-17,17-1-15,1 1 32,-18-1-1,18 18-31,-18-18 15,0 54 126,-18-19-110,-17 36-15,17-35 0,-17 17-1,17-17 1,1-1-1,-1 1-15,0-18 16,-17 35 0,0 0-16,0 1 15,17-1 1,-17-17-16,17-1 16,0 19-1,1-36-15,-1 17 16,0-17-1,18 18-15,0-1 16,-17-17 0,-1 0-1,18-17 48,0-1-48,0 1 1,0-1-16,18-17 31,-18 17-31,17 18 16,1-18 0,0 1-1,-18-1-15,35-17 16,0 0-16,1-1 0,-1 1 15,0 0 1,0-18-16,1 35 0,-19-17 16,19 17-1,-19 1 1,1-1 0,-1 18-1,1-18 1,0 18 46,-1 0-30,1 0 14,-18 18-30,0 0 0,18-18 15,-1 17-31,1 19 16,-18-19-1,18 36-15,-1 18 16,1-18-1,-1-1-15,-17 19 16,18-36 0,-18 18-16,0-35 15,0-1 1,18 1 0,-18 0-1,0-1-15,0 1 31,0 0-31,0-1 47,0 1-15,0 0-1,17-18 31</inkml:trace>
  <inkml:trace contextRef="#ctx0" brushRef="#br0" timeOffset="11442.53">19315 9419 0,'0'-17'516,"0"-1"-501,0 0-15,0-17 16,-18 17 0,18 1 15,0-1-15,-18 18 15,18-18-31,-17 18 15,17-17 1,0-1 31,0 0-31,0 1-16,-18 17 15,0-18 32,18 1-16</inkml:trace>
  <inkml:trace contextRef="#ctx0" brushRef="#br0" timeOffset="14418.26">26388 1535 0</inkml:trace>
  <inkml:trace contextRef="#ctx0" brushRef="#br0" timeOffset="57625.68">7708 6156 0,'53'-53'328,"53"-70"-328,0 17 15,0 18 1,52-54 31,-140 142-32,0-17-15,35-36 63,-36 35-63,1 18 16,-1-17 30,1-1-30,0 18 31,-18-18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05T06:25:31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11289 4092 0,'53'-159'188,"70"-105"-173,-17-18 1,-18 105-16,-17 36 16,-36 106-1,-17 0-15,-1-1 16,-17 19-1,18 17-15,0 0 32,-18-36-17,17 19-15,1 17 0,0-53 16,17 18 0,18-18-16,-36 17 15,19 19-15,-19-19 16,-17 19-1,18-1 17,0 18-17</inkml:trace>
  <inkml:trace contextRef="#ctx0" brushRef="#br0" timeOffset="10564.64">5274 5327 0,'141'-18'234,"-53"1"-234,124-54 0,-106 36 16,105-36-16,-16 18 16,210-35-1,-299 71 1,-35-1-16,-54 18 16,19 0-1,-19 0-15,1 0 31,-1 0 1,1 0 30,0 0-15</inkml:trace>
  <inkml:trace contextRef="#ctx0" brushRef="#br0" timeOffset="14017.47">11324 6227 0,'0'35'235,"-17"0"-220,17 0 1,0 1-16,0 17 16,0 52-1,0 54-15,0-18 16,0-17-1,0-18 17,0-18-32,0-71 15,0 1 17,0 0-32,0-1 15,0 1 16,-18 0-31,18-1 16,0 36-16,0-18 16,0 1-1,0 52 1,0-70 0,0 17-16,0-18 15,0 36 16,0-17-15,0-19-16,0 19 16,0-1-1,0-18-15,0 1 16,0 0 0,0-1-16,0 1 0,0 0 15,0-1 1,0 1-1,0 0 17,0-1-17,18-17-15,-18 18 16,0-1 15,0 1-15</inkml:trace>
  <inkml:trace contextRef="#ctx0" brushRef="#br0" timeOffset="17776.09">11783 8872 0,'88'106'250,"106"106"-235,-18-18 1,-87 0-16,-1-71 16,-35 36-1,-36-88-15,-17-36 16,0 0-16,0 1 15,0-1 1,-53 159 0,18-71-1,-35 18-15,-19 36 16,1-18 0,-35-1-16,35-17 15,-1-35 1,36-35-16,18-18 15,17-18 1,1-17-16,17-1 16,-18-17-1,18 18-15,-17 0 32,17-1-1,-18-17 0,18 18-31,0-1 47</inkml:trace>
  <inkml:trace contextRef="#ctx0" brushRef="#br0" timeOffset="19962.05">24271 13000 0,'300'-71'203,"458"-70"-203,301 71 31,-830 70-31,18 0 16,-194 0 0,-35 17-1,-1-17-15,1 0 31,-18 18-15,17-18 0</inkml:trace>
  <inkml:trace contextRef="#ctx0" brushRef="#br0" timeOffset="22078.84">28011 12788 0,'88'0'219,"123"-17"-203,36-19-1,212 36 1,-424 0-1,18 0-15,-18 0 16,1 0 0,-19 0-16,19 0 15,-19 0 1,1 0 0,0 0-1,-1 0 32,1 0-16,-1 0 1,1 0-32,0 0 31,17 0 0,-17 0-15,-1-17-1,1 17 1,0 0 0,17 0-16,18 0 15,-18 0 1,18-18-1,0 18 1,0 0-16,-36 0 16,1 0-1,0 0 1,-1 0 0,1 0-1,0 0 1,-1 0-1,1 0 17,0 0 15,-1 0-1</inkml:trace>
  <inkml:trace contextRef="#ctx0" brushRef="#br0" timeOffset="29077.85">7320 4269 0,'106'-142'281,"35"-52"-281,-53 71 16,-52 70-1,-19 0 1,1 36-16,-1 17 16,1-18-16,-18 0 15,18 1 1,-18-1-16,17 0 16,1 1-1,0-1 16,-18 0-31,17 18 0,-17-17 32,18-1-32,0 18 15,-18-18 1,17 1 15,1-1 0</inkml:trace>
  <inkml:trace contextRef="#ctx0" brushRef="#br0" timeOffset="36604.92">20884 7779 0,'53'-88'203,"18"-89"-203,17-17 16,-70 176-16,-1 1 16,-17-18-1,18 35 1,0-36-16,-1 1 15,19 17-15,-19-35 16,1 18 0,-1 0-16,1 35 15,-18-18 1,18 1-16,-18-1 31,17-17-31,1 35 16,0-36-1,-18 19 1,17 17 0,-17-18-1,18 1 1</inkml:trace>
  <inkml:trace contextRef="#ctx0" brushRef="#br0" timeOffset="50190.89">21202 6844 0,'18'0'390,"17"-18"-390,0 18 32,-17 0-17,-1-17 1,1 17 0,0-18-1,17 18 16,-35-18-31,18 18 16,-1 0 0,1-17 15,0 17-31,-18-18 16,17 18-16,1 0 31,-1 0-31,1 0 31,0 0 0,-1 0-31,1 0 32,0 0-1,-1 0-16,1 0 64,0 0-64,-1 18 1,18 88 15,-17-18-31,-18-35 16,0 0-16,0-18 15,18-18 1,-18 1-16,0 0 16,0-1-1,0 1-15,0 0 47,0-1-31,0 1 46,17-18-31,-17 18-15</inkml:trace>
  <inkml:trace contextRef="#ctx0" brushRef="#br0" timeOffset="57092.73">22737 15487 0</inkml:trace>
  <inkml:trace contextRef="#ctx0" brushRef="#br0" timeOffset="62750.67">26970 16245 0,'106'-35'297,"52"0"-281,-52-18-1,-35 18 1,-36 17-16,0 18 0,-17 0 16,0 0-16,-18-18 15,17 18 1,1-17 15,0 17-15,-1 0-1,1 0 1,-1 0 15,1 0-15,0 0 0,-1 0-1,1 0 1,-18-18-1,18 18-15,-1 0 0,1 0 47,0 0-31,-1 0 31,36-18 203,-18 1-235,1 17-15,-1-18 16,-17 1 0,-1 17-1,1 0-15,0 0 16,-1 0 15,1 0-15,-1 0-1,1 0 1,0 0 0,-1-18-1,1 18 1,0 0-16,-1 0 16,1 0-1,0 0 16,-1 0-15,1 0 0,-1 0-1</inkml:trace>
  <inkml:trace contextRef="#ctx0" brushRef="#br0" timeOffset="66110.85">25312 9119 0,'0'88'234,"17"159"-218,1-17 0,17-1-16,1-70 15,-19-36 1,1-52-16,0-36 15,-18-17 1,0-1 0,0 1 15,17-18-15,1 0 62,-18 18-31</inkml:trace>
  <inkml:trace contextRef="#ctx0" brushRef="#br0" timeOffset="73257.39">25277 9031 0,'17'0'360,"18"0"-345,-17 0 1,0 0-16,17 0 16,0 18-1,-17-18 1,0 0 0,-1 17-16,-17 1 15,35-18 1,-17 0-16,0 18 15,17-1 1,-35 1-16,35 0 16,-17-1-16,0 1 15,-1-1 17,1 1-17,-18 0-15,0-1 16,0 1-1,17-18 17,-17 18-17,0-1-15,0 1 16,0 0 0,0-1-1,0 1 1,0 0-1,-17 17 1,-1 0 0,-17 18-16,17-35 15,-17 35 1,-18-1-16,0 1 16,18-17-1,-18 17-15,0 17 16,18-35-16,-36 18 15,36-17-15,17-19 0,1 1 16,17 0-16,-36-1 16,19 18-1,17-17 1,-18-18 0,0 18-16,1-18 31,17 17-31,0 1 15,0 0 1,-18-18-16,1 0 16,17 17-1,0 1 17,-18-18-32,0 0 46,18 18-30,-17-18 15,17-18 141,0 0-156,17 18-1</inkml:trace>
  <inkml:trace contextRef="#ctx0" brushRef="#br0" timeOffset="80971.73">27199 18468 0,'124'-18'266,"140"18"-251,124 36 17,-211-1-32,-19 0 0,-34-17 15,35 35 1,-71-18-16,0 0 15,-53-17 1,1-1-16,-1 19 16,-35-19-1,17-17-15,1 0 16,0 0 0,-18 18-16,17-18 31,-17 18-16,18-18 1,0 0 47,-1 0-32,1 0 16</inkml:trace>
  <inkml:trace contextRef="#ctx0" brushRef="#br0" timeOffset="85604.82">2593 17939 0,'88'-18'203,"18"18"-203,282-53 31,-265 53-31,-52 0 16,-18 0-1,-18 0 1,-17 0-1,-1 0 1,1 0-16,0 0 47,-1 0-31,1 0-1,0 0 16,17 0-31,0-17 32,-17 17-32,0 0 15,-1 0-15,18-18 32,-17 18-1,0 0 0,-1 0-31,1 0 16,0 0 31</inkml:trace>
  <inkml:trace contextRef="#ctx0" brushRef="#br0" timeOffset="87785.96">6103 17586 0,'71'0'391,"105"0"-391,0 0 16,-52 0-1,-36 0-15,-35 0 16,0 0 0,-35 0-16,17 0 15,0 0 1,0 0-1,-17 0 1,0 0 15,-1 0-15,1 0 31,0 0-16</inkml:trace>
  <inkml:trace contextRef="#ctx0" brushRef="#br0" timeOffset="90134.11">9172 17974 0,'106'18'437,"35"-1"-421,-106-17-16,36 18 0,0-18 15,34 0-15,-34 0 16,-18 0 0,-18 0-16,0 0 15,1 0 1,-19 0-1,1 0-15,0 0 16,-1 0 0,1 0 15,0 0 16,-1 0-16,1 0 0</inkml:trace>
  <inkml:trace contextRef="#ctx0" brushRef="#br0" timeOffset="93345.05">5662 16069 0,'0'-18'421,"0"-35"-421,18 18 16,-1 0 0,1 0-16,0 17 15,-18-17-15,0 17 16,0 0 0,17 1-1,-17-1-15,18-17 16,-18 17-1,0-17 1,0 17-16,18 1 16,-18-1-1,0-17 1,0-1 0,0 19 15,0-1-16,0 1 17,0-1-17,0 0 1,0 1 31,-18 17 31,0 0-78,1 35 16,-19 0-1,-17 0-15,18 1 16,18-1-16,-36 18 15,17-18 1,-34 71-16,34-71 31,19-17-31,-1 0 16,1-1 0,17 1-1,17-36 79,18-17-78,-35 0-1,36 17-15,-19 0 16,1-17-16,0 18 15,-18-1 1,17 18-16,-17-18 0,18 1 16,-18-1-1,18 18 1,-1-18 0,-17 1-16,0-1 31,18 18-31,-18-18 15,18 18 1,-1 0 0,-17-17-1,18 17 32,-18-18-31,17 18-1,1 0 17,0 0-32,-1 0 15,1 0 1,0 0 0,-1 0-16,1 0 15,0 18 1,-1-18 15,1 17-15,-1-17-16,-17 18 15,18-18 1,0 18 0,-18-1-1,17 1-15,1-18 16,0 18-1,-1 17-15,19-17 16,-19-1 0,-17 18-16,35-35 15,-17 18-15,-18 17 16,18-35-16,-18 18 16,17 0 15,1-18-16,-18 17 1,18 1 15,-18 0 1,17-18-32,1 0 62,-18 17-31,0 1 16</inkml:trace>
  <inkml:trace contextRef="#ctx0" brushRef="#br0" timeOffset="96725.9">6385 6632 0,'0'-35'219,"0"-18"-204,0 18 1,0-18-16,0 0 15,18 35 1,-18-35-16,0 18 16,0 17-1,0-34-15,0-1 16,0 17 0,0-70-1,0 71-15,0-18 16,0 36-1,0-1-15,0 0 16,0 1 0,0-1-1,0 0 1,0 1 15,-18 17 32,1 0-1,17 17-46,-18 1-1,0-18 1,18 18 0,-17-1-16,17 1 31,0 0-15,-18-1-16,0-17 31,18 18-31,0 0 15,0-1 1,0 1 31,0-1-16,0-52 141,0 18-156,18-1-1,-18 0-15,0 1 16,0-1-16,18 18 31,-18-18-15,17 1-16,1-1 31,-18 0-15,0 1-1,0-1 1,0 1 0,18 17-1,-18-18 1,0 0-1,17 1 1,-17-1 15,0 0 1,36 18-1,-1 18-16,18 35-15,17 0 16,1 35-16,-36-53 16,0 1-1,-17-19-15,0 18 16,-1-17 15,-17 0-15,18-18-1,-18 17 1,0 1 15,0 0-15,0-1 62,18-17-62,-18 18 15</inkml:trace>
  <inkml:trace contextRef="#ctx0" brushRef="#br0" timeOffset="103464.12">8378 16298 0,'0'-35'234,"-35"-53"-218,35 0-16,-17-18 15,-1 18 1,0 17-16,18 36 15,0 0 1,0-1-16,0 19 16,0-19-1,0 19 17,0-1-17,0 0-15,-17 18 16,17-17-16,0-1 15,0 0 1,-18 18-16,18-17 0,0-1 16,0 1 15,0-1-15,0 0-1,0 1 32,-18 17-31,18 35 46,0 18-46,0-36-1,0 36-15,0 0 16,-17-17 0,17-1-16,0-17 15,0-1 1,0 1-16,0-1 0,0 1 31,0 0-15,0-36 78,0 0-79,17-17 1,1-35-16,-18 34 15,18-17 1,-18 0 0,0 36-16,17-18 15,-17-1 1,0 19 0,0-1 15,0 0 0,0 1 0,18 17 32,0 0-48,-1 0 1,1 0 0,52 53-16,-34-36 15,-1 19 1,-35-1 0,18-35-16,17 17 15,-35 1-15,0 0 31,17-18-15,1 0-16,-18 17 16,18-17-16,-18 18 15,17 0 63,1-18-31</inkml:trace>
  <inkml:trace contextRef="#ctx0" brushRef="#br0" timeOffset="108979.62">7479 7056 0,'0'17'204,"18"-17"-189,17 0-15,-18 18 16,1-18-1,0 0-15,-1 17 32,1-17-17,0 0 17,-1 0-32,1 0 46,0 0-30,-1 0 47</inkml:trace>
  <inkml:trace contextRef="#ctx0" brushRef="#br0" timeOffset="110015.43">7796 8184 0</inkml:trace>
  <inkml:trace contextRef="#ctx0" brushRef="#br0" timeOffset="111027.43">7655 9507 0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05T06:27:46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15099 10054 0</inkml:trace>
  <inkml:trace contextRef="#ctx0" brushRef="#br0" timeOffset="2437.77">28187 4269 0,'-35'-18'234,"-36"-88"-218,18 36-1,-17-19-15,-1 19 16,1-18-16,17 52 16,-18-34-1,18 17-15,0 35 16,0 1-1,18-1-15,17 18 16,1-18 0,-1 18-1,0 0-15,-17 0 32,18 0-32,-1 18 15,-35 17-15,-70 106 16,-89 194-1,0 71-15,71-88 16,71-107 0,34-105-16,19-35 0,17-36 0,-18-17 15,18 17 1,0-17-16,-18-1 16,18 1-1,0-1-15,0 19 16,0-1-16,0-17 15,0 35 1,18 0 0,17 17-16,1 18 15,52 53-15,53 0 16,0-17 0,18-1-16,-36-34 15,-17-54 1,-35-17-16,-19-18 15,37 17 17,-19-17-32,-17 0 15,0 0-15,-18-17 0,-17 17 16,17-18-16,1 18 16,-19-18-16,1 18 0,-1-17 15,1-1 1,17 0-1,1-17-15,-1 17 16,-35-17-16,70 0 31,-52 0-31,17-1 16,-17 1 0,-18 17-16,18 1 0,-1-19 15,1-16 1,-18-37-16,0-34 15,0-18-15,0-36 16,-18 19 0,-17-19-16,-36 1 15,1-53 1,-1 17-16,1 36 16,17-1-1,18 71-15,17 36 16,0 17-1,1 35-15,17 1 16,0-1-16,0 0 16,0-17-1,-18 0 1,0 17 15,18 0 0,-17 18-31,17-17 16,0-1 15,0 1 16,-18 17-16</inkml:trace>
  <inkml:trace contextRef="#ctx0" brushRef="#br0" timeOffset="4532.67">27305 6350 0,'-106'106'156,"-229"229"-156,-282 459 16,52-106-1,177-194-15,176-248 16,107-52 0,16-52-16,19-72 15,52-17-15,1-18 16,-1-35 0,0 18-16,18 0 15,-17-18 1,17 17 15,-18-17 0,18 18-15</inkml:trace>
  <inkml:trace contextRef="#ctx0" brushRef="#br0" timeOffset="6798.5">27975 6526 0,'88'36'172,"89"52"-172,-1 35 15,-35-17 1,0 0-16,-17 17 16,-18-17-1,-18-35-15,-35-18 16,0 35 0,-18-70-16,0 17 0,-17 0 15,0-17-15,17 17 16,53 53 15,-53-52-31,1 16 16,-1 1-1,53-17-15,-53 17 16,18-36 0,-17 18-16,17 1 15,-36-19-15,-17 1 16,18-18-16,-18 18 15,17-18 1,1 17 15,0 1-31,-1 0 16,1 17-16,0-35 16,17 35 15,-17-17-31,-1 17 15,36 0-15,-35 1 16,35 17 0,0-1-16,-18-34 15,0 17 1,-17 1-16,-1-1 16,1-35-16,-18 18 15,18-18-15,-18 17 16,17-17-1,-17 18-15,0-1 32,18-17-32,-18 18 15,18-18 1,-18 18 15,0-1 0,17-17-31,1 18 16,0-18-16,-18 18 16,0-1-1,17-17-15,1 18 32,-18 0-1,17-18 0,1 17-31,0 1 16,35 17 15,-36 0-31,19-17 16,-36 0-16,17-18 15,1 17 1,-18 1-16,17-18 15,-17 18-15,18-18 16,0 0 0,-18 17 15,17 1-15,1-18 30,-18 18-30</inkml:trace>
  <inkml:trace contextRef="#ctx0" brushRef="#br0" timeOffset="8756.35">27428 5080 0,'36'-88'156,"-1"-71"-140,-17-17-1,35 17-15,-36 35 16,1 36-1,-1 18-15,1 34 0,-18 19 0,0-36 16,18 53-16,-18-35 31,0 17-31,0 0 32,0 1-17,17 17 63,19 88-78,34 106 16,36 53 0,-35-71-16,-36-70 15,-35-35 1,18-36-1,-18-17 1,17-1-16,-17 18 31,0-17-31,0 0 16,0-1-16,0 1 31,0 0-31,0-1 16,0 1 31,0 0-16</inkml:trace>
  <inkml:trace contextRef="#ctx0" brushRef="#br0" timeOffset="9749.29">27411 4762 0,'17'0'46,"1"0"-46,17 0 16,18 0 0,-17-17-1,34 17 1,18 0-16,36-18 16,-54 18-16,-17 0 15,-35-17-15,17 17 0,-17 0 16,17 0-1,0-18-15,1 18 16,-1 0 0,0 0-16,0 0 15,-17 0 1,17 0 15,-17 0 0,0 0-31,-1 0 16,1 0 47</inkml:trace>
  <inkml:trace contextRef="#ctx0" brushRef="#br0" timeOffset="11022.78">25488 5662 0,'124'-18'203,"123"-87"-187,35 16-1,-88 36-15,-88 18 16,-18 18-16,-70 17 0,-1 0 16,1 0-1,-1 0 16,1 0-15,0 0 47,-1 0-17</inkml:trace>
  <inkml:trace contextRef="#ctx0" brushRef="#br0" timeOffset="15944.74">26017 5486 0,'36'88'297,"-1"53"-297,0-35 15,18 0 1,-53-71-16,0 0 15,18 0 1,-1-17 0,-17 0 15,0-1-31,18 1 31,-18 0-15,0-1-1,0 1 1,0 0 31,0-1-16,0 1 32</inkml:trace>
  <inkml:trace contextRef="#ctx0" brushRef="#br0" timeOffset="18167.68">28751 5838 0,'36'36'203,"-1"87"-187,18-17-16,17 18 15,-17-36 1,-17-18-16,-1-17 16,-17-35-1,-1 17-15,1-17 16,-18-1-16,0 1 31,17 0-15,1-18 46,-18-18-46,0 0 0,0-17-1,0-106 1,-18 18-1,1 34-15,-36-34 16,35 17 0,-17 35-16,17 19 15,1-1-15,-19-18 32,19 53-17,17 1 1,-18-1-1,0 1 1,18-1 15,-17 18-15,17-18 0,0 1 46,17 17 141,1-18-187,0 18-1,-1-18 1,1 18-16,0 0 16,-1 0-1,1 0 1,-18-17-16,18 17 16,-1-18-1,1 18 16,0-18-31,-1 18 32,1 0-1,-1 0-15,-17-17 15,18 17-16,0-18 1,-1 18 0,1-18-1,0 18 1,-18-17 0,17-1-1,1 18 32</inkml:trace>
  <inkml:trace contextRef="#ctx0" brushRef="#br0" timeOffset="19295.16">29104 5821 0,'71'-35'172,"87"-18"-172,-34 35 15,-54 0 1,-17 18-16,-17 0 16,-1-17-1,-17 17 1,17 0-1,-17 0 1,-1 0 15,1 0-15,-1 0 0</inkml:trace>
  <inkml:trace contextRef="#ctx0" brushRef="#br0" timeOffset="28359.73">20690 7214 0,'177'-17'203,"34"-1"-203,1 0 15,-53-17-15,-53 35 16,17 0-16,-52 0 16,35 0-16,-1 0 15,-52 0 1,0 18-16,0-1 15,0 1 1,-35-18-16,17 18 16,-17-1-16,-1-17 15,1 0 1,0 18 31,-1-18-32,1 0 1,-18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CA79-7522-4777-A64F-32150B5FD21B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DD3E-7BD9-4F3C-803A-D4D236DE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04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58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8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74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AA44-919E-428E-A39A-0C7735EA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F2997-3DC8-4399-9917-5E7072EC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65F3-986B-48CC-86DD-088B77F9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D366-024C-417F-8EB1-251BF46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2147-F61B-4535-8793-9CF0B9C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2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2F5A-804A-4D44-B625-CC127A04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1244B-B176-4D99-9041-006944CF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9941-2949-484C-A6ED-84EDAE1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C5A5-0171-4EBA-A534-F8201B8A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ACF1-34E7-4E65-8FF1-7678A2F1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5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D51B7-51CA-41F0-95D6-A4D749A5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5089-3F88-4099-9445-0EBCCB17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5FBD-D42F-4C2C-A115-64C55854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A2BA7-01B2-4560-B818-58BED756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2AB5-B008-4E77-986B-97C664A0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7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EBD5-E305-453C-B03F-DD44D6AA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F3DF-CFE8-496B-B79B-E6321A98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B90E-BFC6-4EC0-8D14-AA8BF0ED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C86C-CE54-44D7-80F0-79FA6E56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F401-CCAF-4A1D-9B56-19AF59B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64A6-9219-440C-9693-B6DFC3C5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E4BF8-F314-4B97-962A-FF156A8E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B7C6-21DB-4F45-A9DF-62D70946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7119-CBBC-4DB3-9263-EE47F85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3809-BB12-4E77-9552-9BA9838A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9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9CD-7CB0-4CE3-82A8-CB6FE68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A53-F098-49DD-BB3D-3F45C1047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4A6A-D6D4-42E2-95AC-BC0DE97D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A5E3-ADBF-41D8-A326-DC185C37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71817-0BEE-430E-ACEA-0C45F742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3DDB-764E-4070-807B-D61A175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0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2F8D-F252-4E5B-8ECA-974E45F6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ABF8-5D80-4858-A4E0-DD39B100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B456-0357-4EE9-80DF-CFC59257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FEFA-238D-4B70-AFE1-658547A25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60029-B313-4F36-A3AD-575C29050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B1CBA-FEA3-4968-B3FC-46E925F5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7FC8E-7669-4D21-934A-EE7901B2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F563-FB46-467D-9AC7-BA0FF980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8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F090-E962-469C-B342-55C2818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23CB5-AF7A-41BA-8502-29C0FE08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438A-4189-46A1-B71F-51614D12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848E-1822-45B1-929D-37D0821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6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C2040-B29E-46DA-9082-97A8DB8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16C5F-DCFA-4C5C-B0E7-F975E31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4A60-0EBF-4A84-A97E-4A54C9A6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6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E663-38F6-46D7-8444-6154936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A8D-8F2F-428E-B9F6-00DA8F7A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04E2D-E4E6-44EE-ADF3-A80A9B9C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837E-CC67-4495-BE1F-6779EB3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B77A9-F1E5-4D0D-9FD7-DFA8DF33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8691-3B75-4956-ABAC-F437184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9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788A-05E7-481D-9D56-5FCEB56A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40B58-2A19-4BFD-8996-4700A06B7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0F04E-ACB7-4568-9E1A-6CC88CDAE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C68B-A6B6-492C-9717-8FE63DC0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4B59-49DA-4B46-B1BF-45848E9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1D09-4BE3-4D07-B8B2-4D821BA0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57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86D97-D737-441F-B368-52B38ABF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D4C4-85DA-4524-807F-986634D2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2F6C-F094-4892-A998-F19E9104B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CDCF-8559-413C-8BC3-4C602EFC0E73}" type="datetimeFigureOut">
              <a:rPr lang="en-AU" smtClean="0"/>
              <a:t>17/09/2021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5171-2E9C-453C-98E4-1854DF2BD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3769-D72F-4283-9763-819CBD54D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66D-1F6F-4CCB-9083-C51023989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2021SM2 Workshop </a:t>
            </a:r>
            <a:r>
              <a:rPr lang="en-AU"/>
              <a:t>Week 9 </a:t>
            </a:r>
            <a:br>
              <a:rPr lang="en-AU" dirty="0"/>
            </a:br>
            <a:r>
              <a:rPr lang="en-AU" dirty="0"/>
              <a:t>Exercise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A1D64-CFE2-4E40-A123-9D4026DE2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Comp20008</a:t>
            </a:r>
          </a:p>
        </p:txBody>
      </p:sp>
    </p:spTree>
    <p:extLst>
      <p:ext uri="{BB962C8B-B14F-4D97-AF65-F5344CB8AC3E}">
        <p14:creationId xmlns:p14="http://schemas.microsoft.com/office/powerpoint/2010/main" val="11435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909D-9B20-46BD-8992-190B30EA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3" y="433952"/>
            <a:ext cx="11353800" cy="6772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1 – What is classification? What is regression? What is the difference between the two: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Answer:</a:t>
            </a:r>
          </a:p>
          <a:p>
            <a:r>
              <a:rPr lang="en-US" dirty="0"/>
              <a:t>Classification: </a:t>
            </a:r>
            <a:r>
              <a:rPr lang="en-AU" dirty="0"/>
              <a:t>Attempting to map from input variables (x) to discrete or categorical output variables (y)</a:t>
            </a:r>
          </a:p>
          <a:p>
            <a:r>
              <a:rPr lang="en-AU" dirty="0"/>
              <a:t>Regression: Attempting to map from input variables (x) to numerical or continuous output variables (y)</a:t>
            </a:r>
          </a:p>
          <a:p>
            <a:r>
              <a:rPr lang="en-AU" dirty="0"/>
              <a:t>Main difference: attempting to predict a discrete category vs a </a:t>
            </a:r>
            <a:r>
              <a:rPr lang="en-AU"/>
              <a:t>continuous number 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9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A49F-763E-4D1E-9FED-5EFCD08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9"/>
            <a:ext cx="10515600" cy="1325563"/>
          </a:xfrm>
        </p:spPr>
        <p:txBody>
          <a:bodyPr>
            <a:noAutofit/>
          </a:bodyPr>
          <a:lstStyle/>
          <a:p>
            <a:r>
              <a:rPr lang="en-AU" sz="3200" dirty="0"/>
              <a:t>1- Consider the following data set for a binary class problem and consider building a decision tree using this data.</a:t>
            </a:r>
            <a:endParaRPr lang="en-AU" sz="1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2DBDDA-2450-46F7-9C80-373C2F584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991625"/>
              </p:ext>
            </p:extLst>
          </p:nvPr>
        </p:nvGraphicFramePr>
        <p:xfrm>
          <a:off x="721454" y="1690688"/>
          <a:ext cx="3780000" cy="35278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Feature A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Feature B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Class Label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65E0C1-AD52-4994-9A1C-A623D5701CFC}"/>
                  </a:ext>
                </a:extLst>
              </p:cNvPr>
              <p:cNvSpPr/>
              <p:nvPr/>
            </p:nvSpPr>
            <p:spPr>
              <a:xfrm>
                <a:off x="4879627" y="1241238"/>
                <a:ext cx="7054068" cy="5581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Write a formula for the information gain when splitting on feature 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Contingency Table after splitting on feature 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The overall entropy before splitting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𝑂𝑟𝑖𝑔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0.4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0.4 −0.6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=0.9710</m:t>
                      </m:r>
                    </m:oMath>
                  </m:oMathPara>
                </a14:m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The information gain after splitting on A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=0.9852</m:t>
                      </m:r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65E0C1-AD52-4994-9A1C-A623D5701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27" y="1241238"/>
                <a:ext cx="7054068" cy="5581464"/>
              </a:xfrm>
              <a:prstGeom prst="rect">
                <a:avLst/>
              </a:prstGeom>
              <a:blipFill>
                <a:blip r:embed="rId3"/>
                <a:stretch>
                  <a:fillRect l="-777" t="-6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E363B4-D59A-478C-8096-D9B2458F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78075"/>
              </p:ext>
            </p:extLst>
          </p:nvPr>
        </p:nvGraphicFramePr>
        <p:xfrm>
          <a:off x="6482024" y="2714775"/>
          <a:ext cx="3151188" cy="10132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5136">
                  <a:extLst>
                    <a:ext uri="{9D8B030D-6E8A-4147-A177-3AD203B41FA5}">
                      <a16:colId xmlns:a16="http://schemas.microsoft.com/office/drawing/2014/main" val="330139080"/>
                    </a:ext>
                  </a:extLst>
                </a:gridCol>
                <a:gridCol w="1458026">
                  <a:extLst>
                    <a:ext uri="{9D8B030D-6E8A-4147-A177-3AD203B41FA5}">
                      <a16:colId xmlns:a16="http://schemas.microsoft.com/office/drawing/2014/main" val="973382699"/>
                    </a:ext>
                  </a:extLst>
                </a:gridCol>
                <a:gridCol w="1458026">
                  <a:extLst>
                    <a:ext uri="{9D8B030D-6E8A-4147-A177-3AD203B41FA5}">
                      <a16:colId xmlns:a16="http://schemas.microsoft.com/office/drawing/2014/main" val="4101298588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 = 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 = 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280681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824897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923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860A8-5E1D-46BB-8D29-53442FC123C6}"/>
                  </a:ext>
                </a:extLst>
              </p:cNvPr>
              <p:cNvSpPr/>
              <p:nvPr/>
            </p:nvSpPr>
            <p:spPr>
              <a:xfrm>
                <a:off x="184303" y="5820984"/>
                <a:ext cx="4695324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𝑂𝑟𝑖𝑔</m:t>
                        </m:r>
                      </m:sub>
                    </m:sSub>
                    <m:r>
                      <a:rPr lang="en-AU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AU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.2813</m:t>
                    </m:r>
                  </m:oMath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860A8-5E1D-46BB-8D29-53442FC12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3" y="5820984"/>
                <a:ext cx="4695324" cy="529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7272F0-CD66-48D7-B9B6-0250113D7BD0}"/>
                  </a:ext>
                </a:extLst>
              </p14:cNvPr>
              <p14:cNvContentPartPr/>
              <p14:nvPr/>
            </p14:nvContentPartPr>
            <p14:xfrm>
              <a:off x="514440" y="1346040"/>
              <a:ext cx="4286520" cy="512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7272F0-CD66-48D7-B9B6-0250113D7B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080" y="1336680"/>
                <a:ext cx="4305240" cy="51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3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A49F-763E-4D1E-9FED-5EFCD08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9"/>
            <a:ext cx="10515600" cy="1325563"/>
          </a:xfrm>
        </p:spPr>
        <p:txBody>
          <a:bodyPr>
            <a:noAutofit/>
          </a:bodyPr>
          <a:lstStyle/>
          <a:p>
            <a:r>
              <a:rPr lang="en-AU" sz="3200" dirty="0"/>
              <a:t>1- Consider the following data set for a binary class problem and consider building a decision tree using this data.</a:t>
            </a:r>
            <a:endParaRPr lang="en-AU" sz="1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2DBDDA-2450-46F7-9C80-373C2F5845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54" y="1690688"/>
          <a:ext cx="3780000" cy="35278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Feature A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Feature B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Class Label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65E0C1-AD52-4994-9A1C-A623D5701CFC}"/>
                  </a:ext>
                </a:extLst>
              </p:cNvPr>
              <p:cNvSpPr/>
              <p:nvPr/>
            </p:nvSpPr>
            <p:spPr>
              <a:xfrm>
                <a:off x="4879627" y="1241238"/>
                <a:ext cx="7054068" cy="5041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Write a formula for the information gain when splitting on feature B.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Contingency Table after splitting on feature 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The overall entropy before splitting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𝑂𝑟𝑖𝑔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0.4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0.4 −0.6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=0.9710</m:t>
                      </m:r>
                    </m:oMath>
                  </m:oMathPara>
                </a14:m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The information gain after splitting on B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65E0C1-AD52-4994-9A1C-A623D5701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27" y="1241238"/>
                <a:ext cx="7054068" cy="5041701"/>
              </a:xfrm>
              <a:prstGeom prst="rect">
                <a:avLst/>
              </a:prstGeom>
              <a:blipFill>
                <a:blip r:embed="rId3"/>
                <a:stretch>
                  <a:fillRect l="-777" t="-726" b="-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E363B4-D59A-478C-8096-D9B2458F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43026"/>
              </p:ext>
            </p:extLst>
          </p:nvPr>
        </p:nvGraphicFramePr>
        <p:xfrm>
          <a:off x="6482024" y="2714775"/>
          <a:ext cx="3151188" cy="10132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5136">
                  <a:extLst>
                    <a:ext uri="{9D8B030D-6E8A-4147-A177-3AD203B41FA5}">
                      <a16:colId xmlns:a16="http://schemas.microsoft.com/office/drawing/2014/main" val="330139080"/>
                    </a:ext>
                  </a:extLst>
                </a:gridCol>
                <a:gridCol w="1458026">
                  <a:extLst>
                    <a:ext uri="{9D8B030D-6E8A-4147-A177-3AD203B41FA5}">
                      <a16:colId xmlns:a16="http://schemas.microsoft.com/office/drawing/2014/main" val="973382699"/>
                    </a:ext>
                  </a:extLst>
                </a:gridCol>
                <a:gridCol w="1458026">
                  <a:extLst>
                    <a:ext uri="{9D8B030D-6E8A-4147-A177-3AD203B41FA5}">
                      <a16:colId xmlns:a16="http://schemas.microsoft.com/office/drawing/2014/main" val="4101298588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B = 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B = 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280681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824897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923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860A8-5E1D-46BB-8D29-53442FC123C6}"/>
                  </a:ext>
                </a:extLst>
              </p:cNvPr>
              <p:cNvSpPr/>
              <p:nvPr/>
            </p:nvSpPr>
            <p:spPr>
              <a:xfrm>
                <a:off x="184303" y="5820984"/>
                <a:ext cx="3540008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𝑂𝑟𝑖𝑔</m:t>
                        </m:r>
                      </m:sub>
                    </m:sSub>
                    <m:r>
                      <a:rPr lang="en-AU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860A8-5E1D-46BB-8D29-53442FC12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3" y="5820984"/>
                <a:ext cx="3540008" cy="425053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02DE2-3556-4E92-A900-3E72B49F33D9}"/>
                  </a:ext>
                </a:extLst>
              </p14:cNvPr>
              <p14:cNvContentPartPr/>
              <p14:nvPr/>
            </p14:nvContentPartPr>
            <p14:xfrm>
              <a:off x="2406600" y="552600"/>
              <a:ext cx="7093440" cy="283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02DE2-3556-4E92-A900-3E72B49F33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240" y="543240"/>
                <a:ext cx="7112160" cy="28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1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A49F-763E-4D1E-9FED-5EFCD08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9"/>
            <a:ext cx="10515600" cy="1325563"/>
          </a:xfrm>
        </p:spPr>
        <p:txBody>
          <a:bodyPr>
            <a:noAutofit/>
          </a:bodyPr>
          <a:lstStyle/>
          <a:p>
            <a:r>
              <a:rPr lang="en-AU" sz="3200" dirty="0"/>
              <a:t>1- Consider the following data set for a binary class problem and consider building a decision tree using this data.</a:t>
            </a:r>
            <a:endParaRPr lang="en-AU" sz="1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2DBDDA-2450-46F7-9C80-373C2F5845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54" y="1690688"/>
          <a:ext cx="3780000" cy="35278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Feature A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Feature B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Class Label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-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65E0C1-AD52-4994-9A1C-A623D5701CFC}"/>
                  </a:ext>
                </a:extLst>
              </p:cNvPr>
              <p:cNvSpPr/>
              <p:nvPr/>
            </p:nvSpPr>
            <p:spPr>
              <a:xfrm>
                <a:off x="4879627" y="1241238"/>
                <a:ext cx="7054068" cy="5581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Write a formula for the information gain when splitting on feature B.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Contingency Table after splitting on feature 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The overall entropy before splitting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𝑂𝑟𝑖𝑔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0.4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0.4 −0.6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=0.9710</m:t>
                      </m:r>
                    </m:oMath>
                  </m:oMathPara>
                </a14:m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The information gain after splitting on B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=0.8113</m:t>
                      </m:r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0.6500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65E0C1-AD52-4994-9A1C-A623D5701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27" y="1241238"/>
                <a:ext cx="7054068" cy="5581464"/>
              </a:xfrm>
              <a:prstGeom prst="rect">
                <a:avLst/>
              </a:prstGeom>
              <a:blipFill>
                <a:blip r:embed="rId3"/>
                <a:stretch>
                  <a:fillRect l="-777" t="-6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E363B4-D59A-478C-8096-D9B2458F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26244"/>
              </p:ext>
            </p:extLst>
          </p:nvPr>
        </p:nvGraphicFramePr>
        <p:xfrm>
          <a:off x="6482024" y="2714775"/>
          <a:ext cx="3151188" cy="10132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5136">
                  <a:extLst>
                    <a:ext uri="{9D8B030D-6E8A-4147-A177-3AD203B41FA5}">
                      <a16:colId xmlns:a16="http://schemas.microsoft.com/office/drawing/2014/main" val="330139080"/>
                    </a:ext>
                  </a:extLst>
                </a:gridCol>
                <a:gridCol w="1458026">
                  <a:extLst>
                    <a:ext uri="{9D8B030D-6E8A-4147-A177-3AD203B41FA5}">
                      <a16:colId xmlns:a16="http://schemas.microsoft.com/office/drawing/2014/main" val="973382699"/>
                    </a:ext>
                  </a:extLst>
                </a:gridCol>
                <a:gridCol w="1458026">
                  <a:extLst>
                    <a:ext uri="{9D8B030D-6E8A-4147-A177-3AD203B41FA5}">
                      <a16:colId xmlns:a16="http://schemas.microsoft.com/office/drawing/2014/main" val="4101298588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B = 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B = F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280681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+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824897"/>
                  </a:ext>
                </a:extLst>
              </a:tr>
              <a:tr h="2124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923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860A8-5E1D-46BB-8D29-53442FC123C6}"/>
                  </a:ext>
                </a:extLst>
              </p:cNvPr>
              <p:cNvSpPr/>
              <p:nvPr/>
            </p:nvSpPr>
            <p:spPr>
              <a:xfrm>
                <a:off x="184303" y="5820984"/>
                <a:ext cx="4695324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𝑂𝑟𝑖𝑔</m:t>
                        </m:r>
                      </m:sub>
                    </m:sSub>
                    <m:r>
                      <a:rPr lang="en-AU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sSub>
                      <m:sSubPr>
                        <m:ctrlP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AU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.2565</m:t>
                    </m:r>
                  </m:oMath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860A8-5E1D-46BB-8D29-53442FC12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3" y="5820984"/>
                <a:ext cx="4695324" cy="529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92F5A4-6E4A-4D86-96DA-7DD421EEE00D}"/>
                  </a:ext>
                </a:extLst>
              </p14:cNvPr>
              <p14:cNvContentPartPr/>
              <p14:nvPr/>
            </p14:nvContentPartPr>
            <p14:xfrm>
              <a:off x="933480" y="946080"/>
              <a:ext cx="9842760" cy="582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92F5A4-6E4A-4D86-96DA-7DD421EEE0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120" y="936720"/>
                <a:ext cx="986148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9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CCC3-B341-458E-B15C-9D8F701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965FEE-FE92-434D-9281-B3D6B6E22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59247" cy="4652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The information gain after splitting on A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= 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𝑂𝑟𝑖𝑔</m:t>
                          </m:r>
                        </m:sub>
                      </m:sSub>
                      <m: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A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A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=0.2813</m:t>
                      </m:r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AU" sz="2000" dirty="0"/>
              </a:p>
              <a:p>
                <a:r>
                  <a:rPr lang="en-AU" sz="2000" dirty="0"/>
                  <a:t>The information gain after splitting on B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𝑂𝑟𝑖𝑔</m:t>
                          </m:r>
                        </m:sub>
                      </m:sSub>
                      <m: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A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A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.2565</m:t>
                      </m:r>
                    </m:oMath>
                  </m:oMathPara>
                </a14:m>
                <a:endParaRPr lang="en-AU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rgbClr val="FF0000"/>
                  </a:solidFill>
                </a:endParaRPr>
              </a:p>
              <a:p>
                <a:r>
                  <a:rPr lang="en-AU" sz="2000" dirty="0"/>
                  <a:t>Therefore attribute ? will be chosen to split the node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Therefore attribute A will be chosen to split the node</a:t>
                </a:r>
              </a:p>
              <a:p>
                <a:endParaRPr lang="en-AU" sz="2000" dirty="0"/>
              </a:p>
              <a:p>
                <a:pPr marL="0" indent="0">
                  <a:buNone/>
                </a:pPr>
                <a:endParaRPr lang="en-AU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965FEE-FE92-434D-9281-B3D6B6E22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59247" cy="4652043"/>
              </a:xfrm>
              <a:prstGeom prst="rect">
                <a:avLst/>
              </a:prstGeom>
              <a:blipFill>
                <a:blip r:embed="rId2"/>
                <a:stretch>
                  <a:fillRect l="-574" t="-13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6C7BA3-2C6B-40DE-B736-AD2B3D21BC1E}"/>
                  </a:ext>
                </a:extLst>
              </p14:cNvPr>
              <p14:cNvContentPartPr/>
              <p14:nvPr/>
            </p14:nvContentPartPr>
            <p14:xfrm>
              <a:off x="5435640" y="1295280"/>
              <a:ext cx="5607360" cy="232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6C7BA3-2C6B-40DE-B736-AD2B3D21B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6280" y="1285920"/>
                <a:ext cx="562608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6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3EC350085E4BB8899D99E89F8BBB" ma:contentTypeVersion="11" ma:contentTypeDescription="Create a new document." ma:contentTypeScope="" ma:versionID="b342d685958a411e9c8e460872d15ace">
  <xsd:schema xmlns:xsd="http://www.w3.org/2001/XMLSchema" xmlns:xs="http://www.w3.org/2001/XMLSchema" xmlns:p="http://schemas.microsoft.com/office/2006/metadata/properties" xmlns:ns2="5c5e6707-6993-4ea1-ae96-be586d633051" xmlns:ns3="945eaea7-b897-4cac-a7e5-e497715155ea" targetNamespace="http://schemas.microsoft.com/office/2006/metadata/properties" ma:root="true" ma:fieldsID="37752bb6161c80f72e8ea8b6cc5cdf4e" ns2:_="" ns3:_="">
    <xsd:import namespace="5c5e6707-6993-4ea1-ae96-be586d633051"/>
    <xsd:import namespace="945eaea7-b897-4cac-a7e5-e49771515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e6707-6993-4ea1-ae96-be586d633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5eaea7-b897-4cac-a7e5-e49771515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77A680-17B7-4327-B872-474A48008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e6707-6993-4ea1-ae96-be586d633051"/>
    <ds:schemaRef ds:uri="945eaea7-b897-4cac-a7e5-e49771515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EA3632-A09D-4411-8D39-E48DBCA730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1446EC-76DD-4743-844E-73F0A5D2CA31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c5e6707-6993-4ea1-ae96-be586d6330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655</TotalTime>
  <Words>590</Words>
  <Application>Microsoft Office PowerPoint</Application>
  <PresentationFormat>Widescreen</PresentationFormat>
  <Paragraphs>195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2021SM2 Workshop Week 9  Exercise 1</vt:lpstr>
      <vt:lpstr>PowerPoint Presentation</vt:lpstr>
      <vt:lpstr>1- Consider the following data set for a binary class problem and consider building a decision tree using this data.</vt:lpstr>
      <vt:lpstr>1- Consider the following data set for a binary class problem and consider building a decision tree using this data.</vt:lpstr>
      <vt:lpstr>1- Consider the following data set for a binary class problem and consider building a decision tree using this data.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Yasmeen Mourice Samir George</dc:creator>
  <cp:lastModifiedBy>Chris</cp:lastModifiedBy>
  <cp:revision>119</cp:revision>
  <dcterms:created xsi:type="dcterms:W3CDTF">2018-04-03T05:21:04Z</dcterms:created>
  <dcterms:modified xsi:type="dcterms:W3CDTF">2021-09-17T07:33:15Z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0x010100A4FE3EC350085E4BB8899D99E89F8BBB</vt:lpwstr>
  </property>
</Properties>
</file>