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4A484-1B3C-424D-900B-9DD2857BE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AEF6FD-6550-4573-ABC5-773030EDB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34F8F-973E-4ED0-8B7E-D00B6289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5306-2E56-4B8D-BE82-EAE10B697594}" type="datetimeFigureOut">
              <a:rPr lang="zh-CN" altLang="en-US" smtClean="0"/>
              <a:t>2020/12/30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4CEDE-3FD3-40FE-8242-DEBB3477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216BC-EB7F-4574-B466-18F812E4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34EA-4DA3-4F85-BD61-36D6EC673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71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4BCD0-4EF2-42E1-B769-81A57DD6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EC56E8-2987-4F8A-9582-4C6AA22B1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581EC-224F-4149-B341-6F495A75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5306-2E56-4B8D-BE82-EAE10B697594}" type="datetimeFigureOut">
              <a:rPr lang="zh-CN" altLang="en-US" smtClean="0"/>
              <a:t>2020/12/30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385BB-0751-422B-9863-0DB39ADD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8909B-7148-4187-8F5D-D6AE9954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34EA-4DA3-4F85-BD61-36D6EC673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56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978D50-11CD-4092-8911-0DC7405C8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070112-8513-4E85-8137-8A4CBBBE8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8E2CC-504D-46C8-87EE-AA61FF8B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5306-2E56-4B8D-BE82-EAE10B697594}" type="datetimeFigureOut">
              <a:rPr lang="zh-CN" altLang="en-US" smtClean="0"/>
              <a:t>2020/12/30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1E2456-8823-4E09-99C0-AF8D1355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721C5A-B5D9-41BC-9938-6E2C8D1B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34EA-4DA3-4F85-BD61-36D6EC673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79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ABDDB-3DEF-4D52-B7F6-A5763B49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48BA6F-8B4B-4E1F-AE7A-CE23142A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0F6E6-27A6-4319-8B23-C9E14453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5306-2E56-4B8D-BE82-EAE10B697594}" type="datetimeFigureOut">
              <a:rPr lang="zh-CN" altLang="en-US" smtClean="0"/>
              <a:t>2020/12/30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7E33C-E537-44D5-AD9C-166FEA14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82A4F-63A2-41A0-9404-16A55368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34EA-4DA3-4F85-BD61-36D6EC673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86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2016F-BDE9-43F0-896F-30F2A3EE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9EAB75-5DE3-400B-A219-4435C145D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89FB9-166B-46B2-A421-C18EF4E1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5306-2E56-4B8D-BE82-EAE10B697594}" type="datetimeFigureOut">
              <a:rPr lang="zh-CN" altLang="en-US" smtClean="0"/>
              <a:t>2020/12/30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00187-BD31-4DD6-8988-5149D1C2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DBE50-18A2-4108-AF88-642958AE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34EA-4DA3-4F85-BD61-36D6EC673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62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8FCFA-8EB5-4025-9319-9D00633C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35EF9-92CB-4276-978A-E2F94EE8B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F83264-9FFD-4F97-982B-BB7F92DE0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E937C3-C444-4B93-95FB-E68AB219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5306-2E56-4B8D-BE82-EAE10B697594}" type="datetimeFigureOut">
              <a:rPr lang="zh-CN" altLang="en-US" smtClean="0"/>
              <a:t>2020/12/30 Wed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DCD1E0-8F7B-4B62-B4FF-9F029F0C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87E0A9-FE51-4A9C-8193-2C82EA49D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34EA-4DA3-4F85-BD61-36D6EC673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57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D1B80-6EFA-42C0-A05C-67796856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1DABC9-97A7-4678-B5F2-379F4DA18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F3E692-59EB-4590-A0D6-BD0739DB6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1F0069-84C0-46EF-9C82-5B4503E65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86A2BE-A58B-465D-8BBA-DF4BBFE5F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B880BE-3EEA-4C04-99A1-ABFBB449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5306-2E56-4B8D-BE82-EAE10B697594}" type="datetimeFigureOut">
              <a:rPr lang="zh-CN" altLang="en-US" smtClean="0"/>
              <a:t>2020/12/30 Wed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1A75E1-D059-42ED-8FFD-8A37A99B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1213E6-39D9-409E-B880-F151DBA7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34EA-4DA3-4F85-BD61-36D6EC673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21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F3284-DAB2-4E0C-97B1-6F1A97C5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1D49FB-84DF-4C20-A494-54E3E4B4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5306-2E56-4B8D-BE82-EAE10B697594}" type="datetimeFigureOut">
              <a:rPr lang="zh-CN" altLang="en-US" smtClean="0"/>
              <a:t>2020/12/30 Wed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B91275-CC4A-42BD-BA2C-7437365C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43DEAF-643D-4051-9546-388616D5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34EA-4DA3-4F85-BD61-36D6EC673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43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68533C-24CF-44E5-9196-314278AE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5306-2E56-4B8D-BE82-EAE10B697594}" type="datetimeFigureOut">
              <a:rPr lang="zh-CN" altLang="en-US" smtClean="0"/>
              <a:t>2020/12/30 Wed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A42A55-5242-46F6-AC29-9F371537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EEF9CC-BF47-4B41-8826-9C011856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34EA-4DA3-4F85-BD61-36D6EC673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17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DA47A-4CAD-40CA-A511-7581E097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7D2DE-7298-4198-BA26-E45F5872E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6E7D09-47C2-4E95-8421-0E23CA7C2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32D67D-F704-4975-B335-0A975E98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5306-2E56-4B8D-BE82-EAE10B697594}" type="datetimeFigureOut">
              <a:rPr lang="zh-CN" altLang="en-US" smtClean="0"/>
              <a:t>2020/12/30 Wed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BA09C7-76B0-451B-B04E-4276FF07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46057E-76A9-4F54-A698-AC4BF75B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34EA-4DA3-4F85-BD61-36D6EC673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6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02EC0-6B48-4A8C-B642-A8DCA9CB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DB32E4-5BCC-46D4-9F14-F8A32963A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6749A3-08D3-47C4-8E48-181F8A391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D5064F-795A-47DB-9867-C40F60AC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5306-2E56-4B8D-BE82-EAE10B697594}" type="datetimeFigureOut">
              <a:rPr lang="zh-CN" altLang="en-US" smtClean="0"/>
              <a:t>2020/12/30 Wed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04B911-1403-4554-ABE2-EBBD036F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1A72BA-A0B9-4BBB-B9E1-F0A654B9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334EA-4DA3-4F85-BD61-36D6EC673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1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DE4D60-B3B3-4659-ABEC-767BB4E6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88D7C4-B874-4C5F-8ACB-8992148CE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945893-7FE2-4E55-9F9C-CF0E31029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B5306-2E56-4B8D-BE82-EAE10B697594}" type="datetimeFigureOut">
              <a:rPr lang="zh-CN" altLang="en-US" smtClean="0"/>
              <a:t>2020/12/30 Wed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CFACB6-DFBD-496A-B8E9-C0FA709CB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1B6213-0115-48CB-AF50-96D145908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334EA-4DA3-4F85-BD61-36D6EC6733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6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离页连接符 5">
            <a:extLst>
              <a:ext uri="{FF2B5EF4-FFF2-40B4-BE49-F238E27FC236}">
                <a16:creationId xmlns:a16="http://schemas.microsoft.com/office/drawing/2014/main" id="{17850BA1-23FF-4D82-BC5C-B2D63A0BEEE9}"/>
              </a:ext>
            </a:extLst>
          </p:cNvPr>
          <p:cNvSpPr/>
          <p:nvPr/>
        </p:nvSpPr>
        <p:spPr>
          <a:xfrm>
            <a:off x="1339272" y="72450"/>
            <a:ext cx="1542473" cy="18625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/>
              <a:t>按照</a:t>
            </a:r>
            <a:endParaRPr lang="en-US" altLang="zh-CN" sz="2000" dirty="0"/>
          </a:p>
          <a:p>
            <a:pPr algn="ctr"/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en-US" altLang="zh-CN" sz="2000" dirty="0"/>
              <a:t>3</a:t>
            </a:r>
            <a:r>
              <a:rPr lang="zh-CN" altLang="en-US" sz="2000" dirty="0"/>
              <a:t>、</a:t>
            </a:r>
            <a:r>
              <a:rPr lang="en-US" altLang="zh-CN" sz="2000" dirty="0"/>
              <a:t>4</a:t>
            </a:r>
            <a:r>
              <a:rPr lang="zh-CN" altLang="en-US" sz="2000" dirty="0"/>
              <a:t>、</a:t>
            </a:r>
            <a:r>
              <a:rPr lang="en-US" altLang="zh-CN" sz="2000" dirty="0"/>
              <a:t>...</a:t>
            </a:r>
          </a:p>
          <a:p>
            <a:r>
              <a:rPr lang="zh-CN" altLang="en-US" sz="2000" dirty="0"/>
              <a:t>的顺序排列</a:t>
            </a:r>
          </a:p>
        </p:txBody>
      </p:sp>
      <p:sp>
        <p:nvSpPr>
          <p:cNvPr id="7" name="流程图: 离页连接符 6">
            <a:extLst>
              <a:ext uri="{FF2B5EF4-FFF2-40B4-BE49-F238E27FC236}">
                <a16:creationId xmlns:a16="http://schemas.microsoft.com/office/drawing/2014/main" id="{E1BB06E6-7500-41B2-BA96-E00199D856C8}"/>
              </a:ext>
            </a:extLst>
          </p:cNvPr>
          <p:cNvSpPr/>
          <p:nvPr/>
        </p:nvSpPr>
        <p:spPr>
          <a:xfrm>
            <a:off x="3777672" y="72450"/>
            <a:ext cx="1542473" cy="18625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抽取的名字</a:t>
            </a:r>
          </a:p>
        </p:txBody>
      </p:sp>
      <p:sp>
        <p:nvSpPr>
          <p:cNvPr id="8" name="流程图: 离页连接符 7">
            <a:extLst>
              <a:ext uri="{FF2B5EF4-FFF2-40B4-BE49-F238E27FC236}">
                <a16:creationId xmlns:a16="http://schemas.microsoft.com/office/drawing/2014/main" id="{540CBC7E-0DD0-49AB-9B73-4F4898EAA1AA}"/>
              </a:ext>
            </a:extLst>
          </p:cNvPr>
          <p:cNvSpPr/>
          <p:nvPr/>
        </p:nvSpPr>
        <p:spPr>
          <a:xfrm>
            <a:off x="6553199" y="72450"/>
            <a:ext cx="1898074" cy="18625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名字如需要带额外的显示，则在下方填写</a:t>
            </a:r>
            <a:endParaRPr lang="en-US" altLang="zh-CN" sz="2000" dirty="0"/>
          </a:p>
        </p:txBody>
      </p:sp>
      <p:sp>
        <p:nvSpPr>
          <p:cNvPr id="9" name="流程图: 离页连接符 8">
            <a:extLst>
              <a:ext uri="{FF2B5EF4-FFF2-40B4-BE49-F238E27FC236}">
                <a16:creationId xmlns:a16="http://schemas.microsoft.com/office/drawing/2014/main" id="{5E0F371D-D739-42E5-BE47-9FDCEB302503}"/>
              </a:ext>
            </a:extLst>
          </p:cNvPr>
          <p:cNvSpPr/>
          <p:nvPr/>
        </p:nvSpPr>
        <p:spPr>
          <a:xfrm>
            <a:off x="8954654" y="72450"/>
            <a:ext cx="1898074" cy="1862570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同组只</a:t>
            </a:r>
            <a:endParaRPr lang="en-US" altLang="zh-CN" sz="2000" dirty="0"/>
          </a:p>
          <a:p>
            <a:pPr algn="ctr"/>
            <a:r>
              <a:rPr lang="zh-CN" altLang="en-US" sz="2000" dirty="0"/>
              <a:t>抽一个</a:t>
            </a:r>
            <a:endParaRPr lang="en-US" altLang="zh-CN" sz="20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72B630-204C-4F48-BAB6-7C70C85A2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12" y="2244071"/>
            <a:ext cx="11065551" cy="315766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51B9945-2359-44C9-9171-CEC1F974CA9D}"/>
              </a:ext>
            </a:extLst>
          </p:cNvPr>
          <p:cNvSpPr/>
          <p:nvPr/>
        </p:nvSpPr>
        <p:spPr>
          <a:xfrm>
            <a:off x="1265382" y="3278909"/>
            <a:ext cx="10206181" cy="1025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18D69E-7320-4556-901C-2AE4D98B2ACF}"/>
              </a:ext>
            </a:extLst>
          </p:cNvPr>
          <p:cNvSpPr/>
          <p:nvPr/>
        </p:nvSpPr>
        <p:spPr>
          <a:xfrm>
            <a:off x="1265382" y="4376498"/>
            <a:ext cx="10206181" cy="102523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41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liyi chen</dc:creator>
  <cp:lastModifiedBy>liyi chen</cp:lastModifiedBy>
  <cp:revision>11</cp:revision>
  <dcterms:created xsi:type="dcterms:W3CDTF">2020-12-30T02:53:13Z</dcterms:created>
  <dcterms:modified xsi:type="dcterms:W3CDTF">2020-12-30T03:00:53Z</dcterms:modified>
</cp:coreProperties>
</file>