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4" r:id="rId5"/>
    <p:sldId id="258" r:id="rId6"/>
    <p:sldId id="261" r:id="rId7"/>
    <p:sldId id="262" r:id="rId8"/>
    <p:sldId id="263" r:id="rId9"/>
    <p:sldId id="260" r:id="rId10"/>
    <p:sldId id="268" r:id="rId11"/>
    <p:sldId id="267" r:id="rId12"/>
    <p:sldId id="266" r:id="rId13"/>
    <p:sldId id="26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98E9E00-33D5-42A1-B49A-73907EB9C673}"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4DC3F6-0C7A-4064-938C-DD45E2C581FE}" type="slidenum">
              <a:rPr lang="en-IN" smtClean="0"/>
              <a:t>‹#›</a:t>
            </a:fld>
            <a:endParaRPr lang="en-IN"/>
          </a:p>
        </p:txBody>
      </p:sp>
    </p:spTree>
    <p:extLst>
      <p:ext uri="{BB962C8B-B14F-4D97-AF65-F5344CB8AC3E}">
        <p14:creationId xmlns:p14="http://schemas.microsoft.com/office/powerpoint/2010/main" val="2120702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8E9E00-33D5-42A1-B49A-73907EB9C673}"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4DC3F6-0C7A-4064-938C-DD45E2C581FE}" type="slidenum">
              <a:rPr lang="en-IN" smtClean="0"/>
              <a:t>‹#›</a:t>
            </a:fld>
            <a:endParaRPr lang="en-IN"/>
          </a:p>
        </p:txBody>
      </p:sp>
    </p:spTree>
    <p:extLst>
      <p:ext uri="{BB962C8B-B14F-4D97-AF65-F5344CB8AC3E}">
        <p14:creationId xmlns:p14="http://schemas.microsoft.com/office/powerpoint/2010/main" val="135664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8E9E00-33D5-42A1-B49A-73907EB9C673}"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4DC3F6-0C7A-4064-938C-DD45E2C581FE}" type="slidenum">
              <a:rPr lang="en-IN" smtClean="0"/>
              <a:t>‹#›</a:t>
            </a:fld>
            <a:endParaRPr lang="en-IN"/>
          </a:p>
        </p:txBody>
      </p:sp>
    </p:spTree>
    <p:extLst>
      <p:ext uri="{BB962C8B-B14F-4D97-AF65-F5344CB8AC3E}">
        <p14:creationId xmlns:p14="http://schemas.microsoft.com/office/powerpoint/2010/main" val="4111998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8E9E00-33D5-42A1-B49A-73907EB9C673}"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4DC3F6-0C7A-4064-938C-DD45E2C581FE}" type="slidenum">
              <a:rPr lang="en-IN" smtClean="0"/>
              <a:t>‹#›</a:t>
            </a:fld>
            <a:endParaRPr lang="en-IN"/>
          </a:p>
        </p:txBody>
      </p:sp>
    </p:spTree>
    <p:extLst>
      <p:ext uri="{BB962C8B-B14F-4D97-AF65-F5344CB8AC3E}">
        <p14:creationId xmlns:p14="http://schemas.microsoft.com/office/powerpoint/2010/main" val="77505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8E9E00-33D5-42A1-B49A-73907EB9C673}"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4DC3F6-0C7A-4064-938C-DD45E2C581FE}" type="slidenum">
              <a:rPr lang="en-IN" smtClean="0"/>
              <a:t>‹#›</a:t>
            </a:fld>
            <a:endParaRPr lang="en-IN"/>
          </a:p>
        </p:txBody>
      </p:sp>
    </p:spTree>
    <p:extLst>
      <p:ext uri="{BB962C8B-B14F-4D97-AF65-F5344CB8AC3E}">
        <p14:creationId xmlns:p14="http://schemas.microsoft.com/office/powerpoint/2010/main" val="3258819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98E9E00-33D5-42A1-B49A-73907EB9C673}"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4DC3F6-0C7A-4064-938C-DD45E2C581FE}" type="slidenum">
              <a:rPr lang="en-IN" smtClean="0"/>
              <a:t>‹#›</a:t>
            </a:fld>
            <a:endParaRPr lang="en-IN"/>
          </a:p>
        </p:txBody>
      </p:sp>
    </p:spTree>
    <p:extLst>
      <p:ext uri="{BB962C8B-B14F-4D97-AF65-F5344CB8AC3E}">
        <p14:creationId xmlns:p14="http://schemas.microsoft.com/office/powerpoint/2010/main" val="353990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98E9E00-33D5-42A1-B49A-73907EB9C673}" type="datetimeFigureOut">
              <a:rPr lang="en-IN" smtClean="0"/>
              <a:t>27-04-2020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4DC3F6-0C7A-4064-938C-DD45E2C581FE}" type="slidenum">
              <a:rPr lang="en-IN" smtClean="0"/>
              <a:t>‹#›</a:t>
            </a:fld>
            <a:endParaRPr lang="en-IN"/>
          </a:p>
        </p:txBody>
      </p:sp>
    </p:spTree>
    <p:extLst>
      <p:ext uri="{BB962C8B-B14F-4D97-AF65-F5344CB8AC3E}">
        <p14:creationId xmlns:p14="http://schemas.microsoft.com/office/powerpoint/2010/main" val="314513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98E9E00-33D5-42A1-B49A-73907EB9C673}" type="datetimeFigureOut">
              <a:rPr lang="en-IN" smtClean="0"/>
              <a:t>27-04-2020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4DC3F6-0C7A-4064-938C-DD45E2C581FE}" type="slidenum">
              <a:rPr lang="en-IN" smtClean="0"/>
              <a:t>‹#›</a:t>
            </a:fld>
            <a:endParaRPr lang="en-IN"/>
          </a:p>
        </p:txBody>
      </p:sp>
    </p:spTree>
    <p:extLst>
      <p:ext uri="{BB962C8B-B14F-4D97-AF65-F5344CB8AC3E}">
        <p14:creationId xmlns:p14="http://schemas.microsoft.com/office/powerpoint/2010/main" val="99378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E9E00-33D5-42A1-B49A-73907EB9C673}" type="datetimeFigureOut">
              <a:rPr lang="en-IN" smtClean="0"/>
              <a:t>27-04-2020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4DC3F6-0C7A-4064-938C-DD45E2C581FE}" type="slidenum">
              <a:rPr lang="en-IN" smtClean="0"/>
              <a:t>‹#›</a:t>
            </a:fld>
            <a:endParaRPr lang="en-IN"/>
          </a:p>
        </p:txBody>
      </p:sp>
    </p:spTree>
    <p:extLst>
      <p:ext uri="{BB962C8B-B14F-4D97-AF65-F5344CB8AC3E}">
        <p14:creationId xmlns:p14="http://schemas.microsoft.com/office/powerpoint/2010/main" val="113033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E9E00-33D5-42A1-B49A-73907EB9C673}"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4DC3F6-0C7A-4064-938C-DD45E2C581FE}" type="slidenum">
              <a:rPr lang="en-IN" smtClean="0"/>
              <a:t>‹#›</a:t>
            </a:fld>
            <a:endParaRPr lang="en-IN"/>
          </a:p>
        </p:txBody>
      </p:sp>
    </p:spTree>
    <p:extLst>
      <p:ext uri="{BB962C8B-B14F-4D97-AF65-F5344CB8AC3E}">
        <p14:creationId xmlns:p14="http://schemas.microsoft.com/office/powerpoint/2010/main" val="177228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E9E00-33D5-42A1-B49A-73907EB9C673}"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4DC3F6-0C7A-4064-938C-DD45E2C581FE}" type="slidenum">
              <a:rPr lang="en-IN" smtClean="0"/>
              <a:t>‹#›</a:t>
            </a:fld>
            <a:endParaRPr lang="en-IN"/>
          </a:p>
        </p:txBody>
      </p:sp>
    </p:spTree>
    <p:extLst>
      <p:ext uri="{BB962C8B-B14F-4D97-AF65-F5344CB8AC3E}">
        <p14:creationId xmlns:p14="http://schemas.microsoft.com/office/powerpoint/2010/main" val="289869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E9E00-33D5-42A1-B49A-73907EB9C673}" type="datetimeFigureOut">
              <a:rPr lang="en-IN" smtClean="0"/>
              <a:t>27-04-2020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4DC3F6-0C7A-4064-938C-DD45E2C581FE}" type="slidenum">
              <a:rPr lang="en-IN" smtClean="0"/>
              <a:t>‹#›</a:t>
            </a:fld>
            <a:endParaRPr lang="en-IN"/>
          </a:p>
        </p:txBody>
      </p:sp>
    </p:spTree>
    <p:extLst>
      <p:ext uri="{BB962C8B-B14F-4D97-AF65-F5344CB8AC3E}">
        <p14:creationId xmlns:p14="http://schemas.microsoft.com/office/powerpoint/2010/main" val="944814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Embedded System</a:t>
            </a:r>
            <a:br>
              <a:rPr lang="en-IN" dirty="0" smtClean="0"/>
            </a:br>
            <a:r>
              <a:rPr lang="en-IN" dirty="0" smtClean="0"/>
              <a:t>&amp;</a:t>
            </a:r>
            <a:r>
              <a:rPr lang="en-IN" smtClean="0"/>
              <a:t/>
            </a:r>
            <a:br>
              <a:rPr lang="en-IN" smtClean="0"/>
            </a:br>
            <a:r>
              <a:rPr lang="en-IN" smtClean="0"/>
              <a:t>Robotics</a:t>
            </a:r>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31561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2537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74094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01294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09774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4173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 </a:t>
            </a:r>
            <a:endParaRPr lang="en-IN" dirty="0"/>
          </a:p>
        </p:txBody>
      </p:sp>
      <p:sp>
        <p:nvSpPr>
          <p:cNvPr id="3" name="Content Placeholder 2"/>
          <p:cNvSpPr>
            <a:spLocks noGrp="1"/>
          </p:cNvSpPr>
          <p:nvPr>
            <p:ph idx="1"/>
          </p:nvPr>
        </p:nvSpPr>
        <p:spPr/>
        <p:txBody>
          <a:bodyPr/>
          <a:lstStyle/>
          <a:p>
            <a:r>
              <a:rPr lang="en-IN" dirty="0" smtClean="0"/>
              <a:t>Introduction to Embedded System</a:t>
            </a:r>
          </a:p>
          <a:p>
            <a:r>
              <a:rPr lang="en-IN" dirty="0" smtClean="0"/>
              <a:t>Applications- Field wise(Latest Trends)</a:t>
            </a:r>
          </a:p>
          <a:p>
            <a:r>
              <a:rPr lang="en-IN" dirty="0" smtClean="0"/>
              <a:t>Future Aspects(Career)</a:t>
            </a:r>
          </a:p>
          <a:p>
            <a:r>
              <a:rPr lang="en-IN" dirty="0" smtClean="0"/>
              <a:t>How it works(Brain </a:t>
            </a:r>
            <a:r>
              <a:rPr lang="en-IN" dirty="0" err="1" smtClean="0"/>
              <a:t>uC</a:t>
            </a:r>
            <a:r>
              <a:rPr lang="en-IN" dirty="0" smtClean="0"/>
              <a:t> &amp; </a:t>
            </a:r>
            <a:r>
              <a:rPr lang="en-IN" dirty="0" err="1" smtClean="0"/>
              <a:t>uP</a:t>
            </a:r>
            <a:r>
              <a:rPr lang="en-IN" dirty="0" smtClean="0"/>
              <a:t>)</a:t>
            </a:r>
          </a:p>
          <a:p>
            <a:r>
              <a:rPr lang="en-IN" dirty="0" smtClean="0"/>
              <a:t>Microcontroller</a:t>
            </a:r>
          </a:p>
          <a:p>
            <a:r>
              <a:rPr lang="en-IN" smtClean="0"/>
              <a:t>Language(Embedded C)</a:t>
            </a:r>
            <a:endParaRPr lang="en-IN" dirty="0" smtClean="0"/>
          </a:p>
          <a:p>
            <a:r>
              <a:rPr lang="en-IN" dirty="0" smtClean="0"/>
              <a:t>What you can do on your own after learning ESR </a:t>
            </a:r>
            <a:endParaRPr lang="en-IN" dirty="0"/>
          </a:p>
        </p:txBody>
      </p:sp>
    </p:spTree>
    <p:extLst>
      <p:ext uri="{BB962C8B-B14F-4D97-AF65-F5344CB8AC3E}">
        <p14:creationId xmlns:p14="http://schemas.microsoft.com/office/powerpoint/2010/main" val="222883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Embedded System		</a:t>
            </a:r>
            <a:endParaRPr lang="en-IN" dirty="0"/>
          </a:p>
        </p:txBody>
      </p:sp>
      <p:sp>
        <p:nvSpPr>
          <p:cNvPr id="3" name="Content Placeholder 2"/>
          <p:cNvSpPr>
            <a:spLocks noGrp="1"/>
          </p:cNvSpPr>
          <p:nvPr>
            <p:ph idx="1"/>
          </p:nvPr>
        </p:nvSpPr>
        <p:spPr/>
        <p:txBody>
          <a:bodyPr>
            <a:normAutofit fontScale="77500" lnSpcReduction="20000"/>
          </a:bodyPr>
          <a:lstStyle/>
          <a:p>
            <a:r>
              <a:rPr lang="en-US" dirty="0"/>
              <a:t>An embedded system is some combination of computer hardware and software, either fixed in capability or programmable, that is specifically designed for a particular function. </a:t>
            </a:r>
            <a:endParaRPr lang="en-US" dirty="0" smtClean="0"/>
          </a:p>
          <a:p>
            <a:r>
              <a:rPr lang="en-US" dirty="0" smtClean="0"/>
              <a:t>We </a:t>
            </a:r>
            <a:r>
              <a:rPr lang="en-US" dirty="0"/>
              <a:t>are surrounded by electronic systems: e.g. Cell phones, washing machines, traffic lights, Automatic cars, automobile electronics, etc</a:t>
            </a:r>
            <a:r>
              <a:rPr lang="en-US" dirty="0" smtClean="0"/>
              <a:t>.</a:t>
            </a:r>
          </a:p>
          <a:p>
            <a:r>
              <a:rPr lang="en-US" dirty="0"/>
              <a:t>Industrial machines, automobiles, medical equipment, cameras, household appliances, airplanes, vending machines and toys (as well as the more obvious cellular phone and PDA) are the few examples which are hosted by embedded systems.</a:t>
            </a:r>
            <a:endParaRPr lang="en-IN" dirty="0"/>
          </a:p>
          <a:p>
            <a:endParaRPr lang="en-IN" dirty="0"/>
          </a:p>
          <a:p>
            <a:r>
              <a:rPr lang="en-US" dirty="0" smtClean="0"/>
              <a:t>What </a:t>
            </a:r>
            <a:r>
              <a:rPr lang="en-US" dirty="0"/>
              <a:t>is the role of embedded design/systems for the same purpose?</a:t>
            </a:r>
            <a:endParaRPr lang="en-IN" dirty="0"/>
          </a:p>
          <a:p>
            <a:r>
              <a:rPr lang="en-US" dirty="0"/>
              <a:t>The answer is- </a:t>
            </a:r>
            <a:r>
              <a:rPr lang="en-US" b="1" dirty="0"/>
              <a:t>Embedded System</a:t>
            </a:r>
            <a:r>
              <a:rPr lang="en-US" dirty="0"/>
              <a:t>, which means that processor is inside or embedded into that machine so as it can function according to program fed to it. An embedded product uses microprocessor or microcontroller to perform particular task.</a:t>
            </a:r>
            <a:endParaRPr lang="en-IN" dirty="0"/>
          </a:p>
          <a:p>
            <a:endParaRPr lang="en-IN" dirty="0"/>
          </a:p>
        </p:txBody>
      </p:sp>
    </p:spTree>
    <p:extLst>
      <p:ext uri="{BB962C8B-B14F-4D97-AF65-F5344CB8AC3E}">
        <p14:creationId xmlns:p14="http://schemas.microsoft.com/office/powerpoint/2010/main" val="242817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a:t>
            </a:r>
            <a:endParaRPr lang="en-IN" dirty="0"/>
          </a:p>
        </p:txBody>
      </p:sp>
      <p:sp>
        <p:nvSpPr>
          <p:cNvPr id="3" name="Content Placeholder 2"/>
          <p:cNvSpPr>
            <a:spLocks noGrp="1"/>
          </p:cNvSpPr>
          <p:nvPr>
            <p:ph idx="1"/>
          </p:nvPr>
        </p:nvSpPr>
        <p:spPr/>
        <p:txBody>
          <a:bodyPr>
            <a:normAutofit/>
          </a:bodyPr>
          <a:lstStyle/>
          <a:p>
            <a:pPr lvl="0"/>
            <a:r>
              <a:rPr lang="en-US" dirty="0"/>
              <a:t>Embedded systems are designed to do some specific task, rather than be a general-purpose computer for multiple tasks. </a:t>
            </a:r>
            <a:endParaRPr lang="en-US" dirty="0" smtClean="0"/>
          </a:p>
          <a:p>
            <a:pPr lvl="0"/>
            <a:r>
              <a:rPr lang="en-US" dirty="0"/>
              <a:t>Some also have real-time performance constraints that must be met, for reasons such as safety and usability; others may have low or no performance requirements, allowing the system hardware to be simplified to reduce costs.</a:t>
            </a:r>
            <a:endParaRPr lang="en-IN" dirty="0"/>
          </a:p>
          <a:p>
            <a:pPr lvl="0"/>
            <a:r>
              <a:rPr lang="en-US" dirty="0" smtClean="0"/>
              <a:t>The </a:t>
            </a:r>
            <a:r>
              <a:rPr lang="en-US" dirty="0"/>
              <a:t>program instructions written for embedded systems are referred to as firmware, and are stored in read-only memory or Flash memory chips. They run with limited computer hardware resources: little memory, small or non-existent keyboard and/or screen.</a:t>
            </a:r>
            <a:endParaRPr lang="en-IN" dirty="0"/>
          </a:p>
          <a:p>
            <a:endParaRPr lang="en-IN" dirty="0"/>
          </a:p>
        </p:txBody>
      </p:sp>
    </p:spTree>
    <p:extLst>
      <p:ext uri="{BB962C8B-B14F-4D97-AF65-F5344CB8AC3E}">
        <p14:creationId xmlns:p14="http://schemas.microsoft.com/office/powerpoint/2010/main" val="187445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62690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144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13171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00960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001967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289</Words>
  <Application>Microsoft Office PowerPoint</Application>
  <PresentationFormat>Widescreen</PresentationFormat>
  <Paragraphs>20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Embedded System &amp; Robotics</vt:lpstr>
      <vt:lpstr>Content </vt:lpstr>
      <vt:lpstr>Embedded System  </vt:lpstr>
      <vt:lpstr>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 &amp; Robotics</dc:title>
  <dc:creator>TehieNest</dc:creator>
  <cp:lastModifiedBy>TehieNest</cp:lastModifiedBy>
  <cp:revision>4</cp:revision>
  <dcterms:created xsi:type="dcterms:W3CDTF">2020-04-02T10:38:27Z</dcterms:created>
  <dcterms:modified xsi:type="dcterms:W3CDTF">2020-04-27T04:48:48Z</dcterms:modified>
</cp:coreProperties>
</file>