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da Csaba Zsombor" initials="VCZ" lastIdx="11" clrIdx="0">
    <p:extLst>
      <p:ext uri="{19B8F6BF-5375-455C-9EA6-DF929625EA0E}">
        <p15:presenceInfo xmlns:p15="http://schemas.microsoft.com/office/powerpoint/2012/main" userId="S-1-5-21-844462657-1063585395-733957918-203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288" y="4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2T08:28:12.627" idx="1">
    <p:pos x="3686" y="2164"/>
    <p:text>Mindannyian szenvedélyesen foglalkozunk a gaminggel és az informatikával, ezért logikus volt egy olyan projektbe belevágni, ami közel áll hozzánk.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8:28:42.176" idx="2">
    <p:pos x="10" y="10"/>
    <p:text>A számítógépes hardverek iránti kereslet folyamatosan nő, és egyre többen keresik a legújabb és legjobb eszközöket a játékhoz és a munkához.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8:28:53.225" idx="3">
    <p:pos x="146" y="146"/>
    <p:text>A hardver webshop létrehozása technikailag és üzletileg is kihívást jelentett számunkra, és izgalmasnak találtuk ezt a lehetőséget, hogy megmutathassuk, mire vagyunk képesek.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8:51:32.449" idx="4">
    <p:pos x="4783" y="1608"/>
    <p:text>We are all passionate about gaming and technology, so it was only natural for us to embark on a project that aligns closely with our interests.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8:51:41.096" idx="5">
    <p:pos x="4969" y="2149"/>
    <p:text>The demand for computer hardware is continuously rising, with more and more individuals seeking the latest and best tools for gaming and work purposes.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8:51:49.329" idx="6">
    <p:pos x="5009" y="3045"/>
    <p:text>Creating a hardware webshop posed technical and business challenges for us, and we found the opportunity to showcase our capabilities both exciting and fulfilling.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2T09:34:11.702" idx="7">
    <p:pos x="2003" y="1287"/>
    <p:text>PHP alapú keretrendszer, amely lehetőségeket kínál a webalkalmazások fejlesztéséhez.                          
A PHP-based framework providing capabilities for web application development.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9:34:24.995" idx="8">
    <p:pos x="10" y="10"/>
    <p:text>Egy JavaScript keretrendszer, amely lehetővé teszi a dinamikus felületek fejlesztését.
A JavaScript framework enabling the development of dynamic user interfaces.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9:34:34.147" idx="9">
    <p:pos x="146" y="146"/>
    <p:text>Egy webes adatbázis-kezelő alkalmazás.
A web-based database management application.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9:34:47.781" idx="10">
    <p:pos x="2895" y="1863"/>
    <p:text>Egy platformfüggetlen, egyszerűsített mobilalkalmazás-fejlesztési keretrendszer.A cross-platform, simplified mobile application development framework.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22T09:34:11.702" idx="7">
    <p:pos x="2003" y="1287"/>
    <p:text>PHP alapú keretrendszer, amely lehetőségeket kínál a webalkalmazások fejlesztéséhez.                          
A PHP-based framework providing capabilities for web application development.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9:34:24.995" idx="8">
    <p:pos x="10" y="10"/>
    <p:text>Egy JavaScript keretrendszer, amely lehetővé teszi a dinamikus felületek fejlesztését.
A JavaScript framework enabling the development of dynamic user interfaces.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9:34:34.147" idx="9">
    <p:pos x="146" y="146"/>
    <p:text>Egy webes adatbázis-kezelő alkalmazás.
A web-based database management application.</p:text>
    <p:extLst>
      <p:ext uri="{C676402C-5697-4E1C-873F-D02D1690AC5C}">
        <p15:threadingInfo xmlns:p15="http://schemas.microsoft.com/office/powerpoint/2012/main" timeZoneBias="-120"/>
      </p:ext>
    </p:extLst>
  </p:cm>
  <p:cm authorId="1" dt="2024-04-22T09:34:47.781" idx="10">
    <p:pos x="2895" y="1863"/>
    <p:text>Egy platformfüggetlen, egyszerűsített mobilalkalmazás-fejlesztési keretrendszer.A cross-platform, simplified mobile application development framework.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D1FB8-5D33-4CA9-9449-1179B171390D}" type="datetimeFigureOut">
              <a:rPr lang="hu-HU" smtClean="0"/>
              <a:t>2024.04.22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96283-207D-450C-883E-EF518DB4F3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684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6283-207D-450C-883E-EF518DB4F305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96283-207D-450C-883E-EF518DB4F30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69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40BA3E-7E89-92C7-ED23-5128D021F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264866"/>
            <a:ext cx="8791575" cy="2387600"/>
          </a:xfrm>
        </p:spPr>
        <p:txBody>
          <a:bodyPr/>
          <a:lstStyle/>
          <a:p>
            <a:r>
              <a:rPr lang="hu-HU" dirty="0" err="1"/>
              <a:t>Gamestrix</a:t>
            </a:r>
            <a:r>
              <a:rPr lang="hu-HU" dirty="0"/>
              <a:t> Webáruház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188D94-6A2A-68A3-5E99-594EBD86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2" y="3937372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hu-HU" sz="2000" b="1" dirty="0">
                <a:solidFill>
                  <a:schemeClr val="tx1"/>
                </a:solidFill>
                <a:latin typeface="+mj-lt"/>
              </a:rPr>
              <a:t>Készítette: </a:t>
            </a:r>
          </a:p>
          <a:p>
            <a:r>
              <a:rPr lang="hu-HU" sz="2000" b="1" dirty="0">
                <a:solidFill>
                  <a:schemeClr val="tx1"/>
                </a:solidFill>
                <a:latin typeface="+mj-lt"/>
              </a:rPr>
              <a:t>Boglári Bence Krisztián</a:t>
            </a:r>
          </a:p>
          <a:p>
            <a:r>
              <a:rPr lang="hu-HU" sz="2000" b="1" dirty="0">
                <a:solidFill>
                  <a:schemeClr val="tx1"/>
                </a:solidFill>
                <a:latin typeface="+mj-lt"/>
              </a:rPr>
              <a:t> Horváth Máté</a:t>
            </a:r>
          </a:p>
          <a:p>
            <a:r>
              <a:rPr lang="hu-HU" sz="2000" b="1" dirty="0">
                <a:solidFill>
                  <a:schemeClr val="tx1"/>
                </a:solidFill>
                <a:latin typeface="+mj-lt"/>
              </a:rPr>
              <a:t>Vida </a:t>
            </a:r>
            <a:r>
              <a:rPr lang="hu-HU" sz="2000" b="1" dirty="0" err="1">
                <a:solidFill>
                  <a:schemeClr val="tx1"/>
                </a:solidFill>
                <a:latin typeface="+mj-lt"/>
              </a:rPr>
              <a:t>CsaBa</a:t>
            </a:r>
            <a:r>
              <a:rPr lang="hu-HU" sz="2000" b="1" dirty="0">
                <a:solidFill>
                  <a:schemeClr val="tx1"/>
                </a:solidFill>
                <a:latin typeface="+mj-lt"/>
              </a:rPr>
              <a:t> Zsombor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E61081A-042D-CDBC-6BB9-0118BDB67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361" y="-130771"/>
            <a:ext cx="2791272" cy="2791272"/>
          </a:xfrm>
          <a:prstGeom prst="rect">
            <a:avLst/>
          </a:prstGeom>
        </p:spPr>
      </p:pic>
      <p:pic>
        <p:nvPicPr>
          <p:cNvPr id="8" name="Picture 4" descr="1952-1956 - Győri Szakképzési Centrum Jedlik Ányos Gépipari és Informatikai  Technikum és Kollégium">
            <a:extLst>
              <a:ext uri="{FF2B5EF4-FFF2-40B4-BE49-F238E27FC236}">
                <a16:creationId xmlns:a16="http://schemas.microsoft.com/office/drawing/2014/main" id="{78BDFB4C-340A-B757-67DA-1DC1C409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1" y="144673"/>
            <a:ext cx="1590675" cy="224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98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F3F19-A9FB-453A-8EEF-CEAA0276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3629632"/>
          </a:xfrm>
        </p:spPr>
        <p:txBody>
          <a:bodyPr>
            <a:normAutofit/>
          </a:bodyPr>
          <a:lstStyle/>
          <a:p>
            <a:pPr algn="ctr"/>
            <a:r>
              <a:rPr lang="hu-HU" sz="6600" b="1" dirty="0"/>
              <a:t>Köszönjük a figyelmet</a:t>
            </a:r>
            <a:endParaRPr lang="hu-HU" sz="6600" dirty="0"/>
          </a:p>
        </p:txBody>
      </p:sp>
      <p:pic>
        <p:nvPicPr>
          <p:cNvPr id="4" name="Picture 4" descr="1952-1956 - Győri Szakképzési Centrum Jedlik Ányos Gépipari és Informatikai  Technikum és Kollégium">
            <a:extLst>
              <a:ext uri="{FF2B5EF4-FFF2-40B4-BE49-F238E27FC236}">
                <a16:creationId xmlns:a16="http://schemas.microsoft.com/office/drawing/2014/main" id="{1C311CB2-0968-4C9A-A6A9-1C97F762E1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9" y="3942743"/>
            <a:ext cx="1958367" cy="275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D28AEEA9-9F5E-4FA6-9EFB-573AEAF9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088" y="3999514"/>
            <a:ext cx="3070683" cy="307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969B9B-E946-0FB2-D1A5-3DF84209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600" b="1" dirty="0">
                <a:latin typeface="+mj-lt"/>
              </a:rPr>
              <a:t>Inspiráció és témaválasztás</a:t>
            </a:r>
            <a:br>
              <a:rPr lang="hu-HU" sz="3600" b="1" dirty="0">
                <a:latin typeface="+mj-lt"/>
              </a:rPr>
            </a:br>
            <a:r>
              <a:rPr lang="hu-HU" sz="3600" b="1" dirty="0" err="1">
                <a:latin typeface="+mj-lt"/>
              </a:rPr>
              <a:t>Inspiration</a:t>
            </a:r>
            <a:r>
              <a:rPr lang="hu-HU" sz="3600" b="1" dirty="0">
                <a:latin typeface="+mj-lt"/>
              </a:rPr>
              <a:t> and </a:t>
            </a:r>
            <a:r>
              <a:rPr lang="hu-HU" sz="3600" b="1" dirty="0" err="1">
                <a:latin typeface="+mj-lt"/>
              </a:rPr>
              <a:t>Topic</a:t>
            </a:r>
            <a:r>
              <a:rPr lang="hu-HU" sz="3600" b="1" dirty="0">
                <a:latin typeface="+mj-lt"/>
              </a:rPr>
              <a:t> </a:t>
            </a:r>
            <a:r>
              <a:rPr lang="hu-HU" sz="3600" b="1" dirty="0" err="1">
                <a:latin typeface="+mj-lt"/>
              </a:rPr>
              <a:t>selection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438A75-0BA1-8DCF-0AD0-8D50F9657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1" y="2371726"/>
            <a:ext cx="4878391" cy="3371848"/>
          </a:xfrm>
        </p:spPr>
        <p:txBody>
          <a:bodyPr>
            <a:noAutofit/>
          </a:bodyPr>
          <a:lstStyle/>
          <a:p>
            <a:r>
              <a:rPr lang="hu-HU" sz="3200" b="1" i="0" dirty="0">
                <a:solidFill>
                  <a:srgbClr val="ECECEC"/>
                </a:solidFill>
                <a:effectLst/>
                <a:latin typeface="+mj-lt"/>
                <a:cs typeface="Times New Roman" panose="02020603050405020304" pitchFamily="18" charset="0"/>
              </a:rPr>
              <a:t>Szenvedély</a:t>
            </a:r>
            <a:endParaRPr lang="hu-HU" sz="3200" b="0" i="0" dirty="0">
              <a:solidFill>
                <a:srgbClr val="ECECEC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endParaRPr lang="hu-HU" sz="3200" dirty="0">
              <a:solidFill>
                <a:srgbClr val="ECECEC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hu-HU" sz="3200" b="0" i="0" dirty="0">
                <a:solidFill>
                  <a:srgbClr val="ECECEC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hu-HU" sz="3200" b="1" dirty="0">
                <a:solidFill>
                  <a:srgbClr val="ECECEC"/>
                </a:solidFill>
                <a:latin typeface="+mj-lt"/>
                <a:cs typeface="Times New Roman" panose="02020603050405020304" pitchFamily="18" charset="0"/>
              </a:rPr>
              <a:t>Kereslet</a:t>
            </a:r>
          </a:p>
          <a:p>
            <a:endParaRPr lang="hu-HU" sz="3200" dirty="0">
              <a:solidFill>
                <a:srgbClr val="ECECEC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hu-HU" sz="3200" b="1" dirty="0">
                <a:solidFill>
                  <a:srgbClr val="ECECEC"/>
                </a:solidFill>
                <a:latin typeface="+mj-lt"/>
                <a:cs typeface="Times New Roman" panose="02020603050405020304" pitchFamily="18" charset="0"/>
              </a:rPr>
              <a:t>Kihívás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E2E84F-27DF-3441-3713-47297B652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1" y="2334207"/>
            <a:ext cx="4875210" cy="370315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rgbClr val="ECECEC"/>
                </a:solidFill>
                <a:latin typeface="+mj-lt"/>
                <a:cs typeface="Times New Roman" panose="02020603050405020304" pitchFamily="18" charset="0"/>
              </a:rPr>
              <a:t>Passion</a:t>
            </a:r>
            <a:endParaRPr lang="hu-HU" sz="3200" b="1" dirty="0">
              <a:solidFill>
                <a:srgbClr val="ECECEC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hu-HU" sz="3200" b="1" dirty="0">
              <a:solidFill>
                <a:srgbClr val="ECECEC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rgbClr val="ECECEC"/>
                </a:solidFill>
                <a:latin typeface="+mj-lt"/>
                <a:cs typeface="Times New Roman" panose="02020603050405020304" pitchFamily="18" charset="0"/>
              </a:rPr>
              <a:t>Demand</a:t>
            </a:r>
            <a:endParaRPr lang="hu-HU" sz="3200" b="1" dirty="0">
              <a:solidFill>
                <a:srgbClr val="ECECEC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hu-HU" sz="3200" b="1" dirty="0">
              <a:solidFill>
                <a:srgbClr val="ECECEC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3200" b="1" dirty="0">
                <a:solidFill>
                  <a:srgbClr val="ECECEC"/>
                </a:solidFill>
                <a:latin typeface="+mj-lt"/>
                <a:cs typeface="Times New Roman" panose="02020603050405020304" pitchFamily="18" charset="0"/>
              </a:rPr>
              <a:t>Challenge</a:t>
            </a:r>
            <a:endParaRPr lang="hu-HU" sz="3200" b="1" dirty="0">
              <a:solidFill>
                <a:srgbClr val="ECECEC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18BEC-5C51-4D55-D8B4-F6487172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27" y="295962"/>
            <a:ext cx="9905998" cy="1478570"/>
          </a:xfrm>
        </p:spPr>
        <p:txBody>
          <a:bodyPr/>
          <a:lstStyle/>
          <a:p>
            <a:pPr algn="ctr"/>
            <a:r>
              <a:rPr lang="hu-HU" b="1" dirty="0"/>
              <a:t>Fejlesztői környezet </a:t>
            </a:r>
            <a:br>
              <a:rPr lang="hu-HU" b="1" dirty="0"/>
            </a:br>
            <a:r>
              <a:rPr lang="hu-HU" b="1" dirty="0" err="1"/>
              <a:t>Development</a:t>
            </a:r>
            <a:r>
              <a:rPr lang="hu-HU" b="1" dirty="0"/>
              <a:t> </a:t>
            </a:r>
            <a:r>
              <a:rPr lang="hu-HU" b="1" dirty="0" err="1"/>
              <a:t>Environments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2DB5A3-AD55-24EE-EC34-4A39119D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0250"/>
            <a:ext cx="9905999" cy="477202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Backend -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Laravel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Frontend - Vue.js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phpMyAdmin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Mobil alkalmazás - .NET MAUI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hu-HU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512F6BE-D149-656B-47AB-CCA4C0EE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8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hu-HU" alt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267BB5E-CF5A-F0FD-8E54-FE8894AA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Logo Laravel – Logos PNG">
            <a:extLst>
              <a:ext uri="{FF2B5EF4-FFF2-40B4-BE49-F238E27FC236}">
                <a16:creationId xmlns:a16="http://schemas.microsoft.com/office/drawing/2014/main" id="{BBA6F569-085E-4129-BF0F-6B1B334CD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13" y="1392328"/>
            <a:ext cx="1712678" cy="171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ue.js logo - download.">
            <a:extLst>
              <a:ext uri="{FF2B5EF4-FFF2-40B4-BE49-F238E27FC236}">
                <a16:creationId xmlns:a16="http://schemas.microsoft.com/office/drawing/2014/main" id="{2026A64B-E066-411C-96EF-7297378D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33101"/>
            <a:ext cx="1612779" cy="139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hpmyadmin Logo Icon, Transparent Phpmyadmin Logo.PNG Images &amp; Vector ...">
            <a:extLst>
              <a:ext uri="{FF2B5EF4-FFF2-40B4-BE49-F238E27FC236}">
                <a16:creationId xmlns:a16="http://schemas.microsoft.com/office/drawing/2014/main" id="{9F78EF3B-ABDB-406C-AF5F-09F6E9E25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03" y="3027383"/>
            <a:ext cx="2789352" cy="199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.NET Multi-platform App UI (.NET MAUI) is a cross-platform framework ...">
            <a:extLst>
              <a:ext uri="{FF2B5EF4-FFF2-40B4-BE49-F238E27FC236}">
                <a16:creationId xmlns:a16="http://schemas.microsoft.com/office/drawing/2014/main" id="{D0B08AEA-1D0B-4ED4-9D00-4B468FB68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779" y="4687450"/>
            <a:ext cx="2861685" cy="160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9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18BEC-5C51-4D55-D8B4-F6487172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98821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/>
              <a:t>Kommunikációhoz és fájlmegosztáshoz használt eszközök</a:t>
            </a:r>
            <a:br>
              <a:rPr lang="hu-HU" b="1" dirty="0"/>
            </a:br>
            <a:r>
              <a:rPr lang="en-US" b="1" dirty="0"/>
              <a:t>Tools for communication and file sharing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2DB5A3-AD55-24EE-EC34-4A39119DF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8226"/>
            <a:ext cx="9905999" cy="4772025"/>
          </a:xfrm>
        </p:spPr>
        <p:txBody>
          <a:bodyPr>
            <a:normAutofit fontScale="70000" lnSpcReduction="20000"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u-HU" altLang="hu-HU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Discord</a:t>
            </a:r>
            <a:endParaRPr kumimoji="0" lang="hu-HU" altLang="hu-H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hu-HU" altLang="hu-HU" sz="6000" dirty="0"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u-HU" altLang="hu-HU" sz="6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Github</a:t>
            </a:r>
            <a:endParaRPr kumimoji="0" lang="hu-HU" altLang="hu-H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u-HU" altLang="hu-H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hu-HU" altLang="hu-HU" sz="6000" dirty="0" err="1">
                <a:latin typeface="+mj-lt"/>
              </a:rPr>
              <a:t>GoogleDrive</a:t>
            </a:r>
            <a:endParaRPr lang="hu-HU" altLang="hu-HU" sz="6000" dirty="0"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u-HU" altLang="hu-H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hu-HU" altLang="hu-HU" sz="6000" dirty="0" err="1">
                <a:latin typeface="+mj-lt"/>
              </a:rPr>
              <a:t>Gmail</a:t>
            </a:r>
            <a:endParaRPr lang="hu-HU" altLang="hu-HU" sz="6000" dirty="0"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u-HU" altLang="hu-H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hu-HU" altLang="hu-HU" sz="6000" dirty="0" err="1">
                <a:latin typeface="+mj-lt"/>
              </a:rPr>
              <a:t>FacebookMessanger</a:t>
            </a:r>
            <a:endParaRPr kumimoji="0" lang="hu-HU" altLang="hu-H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hu-HU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512F6BE-D149-656B-47AB-CCA4C0EE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15498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hu-HU" altLang="hu-H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267BB5E-CF5A-F0FD-8E54-FE8894AA5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4" name="Picture 6" descr="Communication is Key - PATINS Ponders Blog">
            <a:extLst>
              <a:ext uri="{FF2B5EF4-FFF2-40B4-BE49-F238E27FC236}">
                <a16:creationId xmlns:a16="http://schemas.microsoft.com/office/drawing/2014/main" id="{B7FCF772-6B05-40F1-AB9F-45C8CECD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756" y="1808226"/>
            <a:ext cx="652126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73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3E7E71-BEA2-3FD1-BCE4-FF13A777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Adatbázis-</a:t>
            </a:r>
            <a:r>
              <a:rPr lang="hu-HU" b="1" dirty="0" err="1"/>
              <a:t>Database</a:t>
            </a:r>
            <a:endParaRPr lang="hu-HU" b="1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B4177BF5-1F00-0C16-5C60-75C2C3A73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3738" y="2097088"/>
            <a:ext cx="4875211" cy="3541714"/>
          </a:xfrm>
        </p:spPr>
        <p:txBody>
          <a:bodyPr/>
          <a:lstStyle/>
          <a:p>
            <a:r>
              <a:rPr lang="hu-HU" b="1" dirty="0" err="1"/>
              <a:t>PhpMyAdmin</a:t>
            </a:r>
            <a:r>
              <a:rPr lang="hu-HU" dirty="0"/>
              <a:t> </a:t>
            </a:r>
            <a:r>
              <a:rPr lang="hu-HU" dirty="0" err="1"/>
              <a:t>hazsnálata</a:t>
            </a:r>
            <a:r>
              <a:rPr lang="hu-HU" dirty="0"/>
              <a:t> a táblák könnyű kezeléséhez.</a:t>
            </a:r>
          </a:p>
          <a:p>
            <a:endParaRPr lang="hu-HU" dirty="0"/>
          </a:p>
          <a:p>
            <a:r>
              <a:rPr lang="en-US" dirty="0"/>
              <a:t>The use of </a:t>
            </a:r>
            <a:r>
              <a:rPr lang="hu-HU" b="1" dirty="0"/>
              <a:t>P</a:t>
            </a:r>
            <a:r>
              <a:rPr lang="en-US" b="1" dirty="0" err="1"/>
              <a:t>hpMyAdmin</a:t>
            </a:r>
            <a:r>
              <a:rPr lang="en-US" b="1" dirty="0"/>
              <a:t> </a:t>
            </a:r>
            <a:r>
              <a:rPr lang="en-US" dirty="0"/>
              <a:t>facilitates easy management of tables in databases.</a:t>
            </a:r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CC7F6247-177F-4778-B4EE-F399E7B91B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3052" y="1836193"/>
            <a:ext cx="10985897" cy="4707482"/>
          </a:xfrm>
        </p:spPr>
      </p:pic>
    </p:spTree>
    <p:extLst>
      <p:ext uri="{BB962C8B-B14F-4D97-AF65-F5344CB8AC3E}">
        <p14:creationId xmlns:p14="http://schemas.microsoft.com/office/powerpoint/2010/main" val="19895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6BA069-660C-0F58-9113-404B1C84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EC698-F36A-9307-47C6-68E758C5D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F39741-D3C3-51A2-FD0D-8BBE9C24B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3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0C4B11-E0B1-4ECF-A9C1-2EE90348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err="1"/>
              <a:t>FrontEnd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FF8073-D01D-4DFE-B48E-EC6B855A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52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240A85-EADE-4AD0-8F02-317CC15C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Mobil-App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13A65-517F-4A1E-A737-87C7C60B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534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240A85-EADE-4AD0-8F02-317CC15C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A weboldal funkciója </a:t>
            </a:r>
            <a:br>
              <a:rPr lang="hu-HU" b="1" dirty="0"/>
            </a:br>
            <a:r>
              <a:rPr lang="hu-HU" b="1" dirty="0"/>
              <a:t>Website </a:t>
            </a:r>
            <a:r>
              <a:rPr lang="hu-HU" b="1" dirty="0" err="1"/>
              <a:t>Functions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13A65-517F-4A1E-A737-87C7C60B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231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188</TotalTime>
  <Words>106</Words>
  <Application>Microsoft Office PowerPoint</Application>
  <PresentationFormat>Szélesvásznú</PresentationFormat>
  <Paragraphs>50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Trebuchet MS</vt:lpstr>
      <vt:lpstr>Tw Cen MT</vt:lpstr>
      <vt:lpstr>Áramkör</vt:lpstr>
      <vt:lpstr>Gamestrix Webáruház</vt:lpstr>
      <vt:lpstr>Inspiráció és témaválasztás Inspiration and Topic selection</vt:lpstr>
      <vt:lpstr>Fejlesztői környezet  Development Environments</vt:lpstr>
      <vt:lpstr>Kommunikációhoz és fájlmegosztáshoz használt eszközök Tools for communication and file sharing</vt:lpstr>
      <vt:lpstr>Adatbázis-Database</vt:lpstr>
      <vt:lpstr>Backend</vt:lpstr>
      <vt:lpstr>FrontEnd</vt:lpstr>
      <vt:lpstr>Mobil-App</vt:lpstr>
      <vt:lpstr>A weboldal funkciója  Website Functions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Gamestrix Webáruház</dc:title>
  <dc:creator>zsombor vida</dc:creator>
  <cp:lastModifiedBy>Vida Csaba Zsombor</cp:lastModifiedBy>
  <cp:revision>17</cp:revision>
  <dcterms:created xsi:type="dcterms:W3CDTF">2024-04-21T16:19:13Z</dcterms:created>
  <dcterms:modified xsi:type="dcterms:W3CDTF">2024-04-22T08:51:37Z</dcterms:modified>
</cp:coreProperties>
</file>