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Movement (FR)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FPS controller Script: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Jumping;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Running;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Crouching;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Movement;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Combat (FR)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Weapon Script: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Raycast for damage;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Reloading/Shooting Animation;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Modifiable stats (fire rate, clip size, etc);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Particle Effects for both shooting and hitting target;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Enemy Script: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Will shoot projectiles for damage;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Pick-Ups (FR)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Health/Ammo Script: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Simple rotation animation;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Update player/weapon stats;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Destroyed on collision with the player;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Instantiated by Dispensers (except health) and Enemies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UI (FR)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UI manager Script: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Design based on a state machine;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Handle events sent by other managers;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Handle basic input events (Unity Canvas event system);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Update on current game states (Game pause, Menu, Player stats, etc);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Movement (FR)</vt:lpstr>
      <vt:lpstr>Combat (FR)</vt:lpstr>
      <vt:lpstr>Pick-Ups (FR)</vt:lpstr>
      <vt:lpstr>UI (FR)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Movement (FR)</dc:title>
  <cp:lastModifiedBy>Francisco Moreira de Pina Calais Romano</cp:lastModifiedBy>
  <cp:revision>1</cp:revision>
  <dcterms:modified xsi:type="dcterms:W3CDTF">2017-10-16T23:33:14Z</dcterms:modified>
</cp:coreProperties>
</file>