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20" y="-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525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8989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8989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24f4758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24f4758f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898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898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4f4758f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24f4758f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4f4758f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24f4758f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4f4758f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24f4758f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72200" y="492125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Analysis of Customer Database for </a:t>
            </a:r>
            <a:r>
              <a:rPr lang="en-CA" dirty="0" smtClean="0"/>
              <a:t>United Bank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72200" y="272202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Lighthouse Labs Mini Project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: Leah Lourenco &amp; Nitin Kohli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07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Outcomes :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37650" y="1039975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Segmentation of customers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Identify patterns in the clusters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To introduce targeted marketing based upon the findings.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For  Fraud Detection. </a:t>
            </a:r>
            <a:endParaRPr sz="25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416" y="2842419"/>
            <a:ext cx="4753116" cy="194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Features considered to segment and analyse the database: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31325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2000" b="1" dirty="0"/>
              <a:t>‘Years with Bank’ - to reward loyal customers with incentives.</a:t>
            </a:r>
            <a:endParaRPr sz="2000"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 sz="2000" b="1" dirty="0"/>
              <a:t>‘Income’ - increased credit card limits, business accounts, line of credit.</a:t>
            </a:r>
            <a:endParaRPr sz="2000"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 sz="2000" b="1" dirty="0"/>
              <a:t>‘Age’ - retirement package, student loans </a:t>
            </a:r>
            <a:endParaRPr sz="2000"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 sz="2000" b="1" dirty="0"/>
              <a:t>‘Money Spent’ - to find spending habits of customers.</a:t>
            </a:r>
            <a:endParaRPr sz="2000" b="1" dirty="0"/>
          </a:p>
          <a:p>
            <a:pPr marL="457200" lvl="0" indent="-355600" algn="l" rtl="0">
              <a:spcBef>
                <a:spcPts val="1600"/>
              </a:spcBef>
              <a:spcAft>
                <a:spcPts val="1600"/>
              </a:spcAft>
              <a:buSzPts val="2000"/>
              <a:buChar char="❏"/>
            </a:pPr>
            <a:r>
              <a:rPr lang="en" sz="2000" b="1" dirty="0"/>
              <a:t>‘Type of Account’ - to promote investing portfolios.</a:t>
            </a:r>
            <a:endParaRPr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ar Plot(transfers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8" t="11991" r="29206" b="6832"/>
          <a:stretch/>
        </p:blipFill>
        <p:spPr>
          <a:xfrm>
            <a:off x="1809414" y="1017178"/>
            <a:ext cx="3843598" cy="3523599"/>
          </a:xfrm>
          <a:prstGeom prst="rect">
            <a:avLst/>
          </a:prstGeom>
        </p:spPr>
      </p:pic>
      <p:pic>
        <p:nvPicPr>
          <p:cNvPr id="3" name="Picture 2" descr="Radar Plot(transfers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4" t="11991" r="1" b="6832"/>
          <a:stretch/>
        </p:blipFill>
        <p:spPr>
          <a:xfrm>
            <a:off x="5619294" y="1006603"/>
            <a:ext cx="1045191" cy="3536003"/>
          </a:xfrm>
          <a:prstGeom prst="rect">
            <a:avLst/>
          </a:prstGeom>
        </p:spPr>
      </p:pic>
      <p:sp>
        <p:nvSpPr>
          <p:cNvPr id="4" name="Google Shape;87;p16"/>
          <p:cNvSpPr txBox="1">
            <a:spLocks/>
          </p:cNvSpPr>
          <p:nvPr/>
        </p:nvSpPr>
        <p:spPr>
          <a:xfrm>
            <a:off x="387900" y="1890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CA" dirty="0" smtClean="0"/>
              <a:t>Transaction Types per Age Group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576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Findings Visualised: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" name="Picture 1" descr="Proportion_inc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7" y="1202631"/>
            <a:ext cx="3708585" cy="3708585"/>
          </a:xfrm>
          <a:prstGeom prst="rect">
            <a:avLst/>
          </a:prstGeom>
        </p:spPr>
      </p:pic>
      <p:pic>
        <p:nvPicPr>
          <p:cNvPr id="3" name="Picture 2" descr="Ave_in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16" y="1753370"/>
            <a:ext cx="3906815" cy="260454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540626" y="1742131"/>
            <a:ext cx="2247719" cy="263005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309975" y="1180153"/>
            <a:ext cx="2173989" cy="372029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 idx="4294967295"/>
          </p:nvPr>
        </p:nvSpPr>
        <p:spPr>
          <a:xfrm>
            <a:off x="387900" y="1890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Findings </a:t>
            </a:r>
            <a:r>
              <a:rPr lang="en-CA" dirty="0" smtClean="0"/>
              <a:t>Interpreted</a:t>
            </a:r>
            <a:r>
              <a:rPr lang="en" dirty="0" smtClean="0"/>
              <a:t>: </a:t>
            </a:r>
            <a:endParaRPr dirty="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89" name="Google Shape;89;p16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31925" y="1342525"/>
              <a:ext cx="26832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 : 20-29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508125" y="2087600"/>
            <a:ext cx="2530800" cy="27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Relatively new customers 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Lesser income ($10 - $15K )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 Majority of transactions from Credit Account.</a:t>
            </a:r>
            <a:endParaRPr sz="1400" dirty="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96" name="Google Shape;96;p16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221800" y="1342525"/>
              <a:ext cx="26730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Group:30-39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295725" y="208760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Most of customers are with the  bank for &lt; 5 years.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Income of &gt; $30K.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Transactions divided between Credit and Chequing account.</a:t>
            </a:r>
            <a:endParaRPr sz="14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03" name="Google Shape;103;p16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007125" y="1342525"/>
              <a:ext cx="26730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 : 40-49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6077675" y="2023825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loyal customers than new ones.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Income between $30-$35K.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Transactions mainly from Credit account.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 idx="4294967295"/>
          </p:nvPr>
        </p:nvSpPr>
        <p:spPr>
          <a:xfrm>
            <a:off x="387900" y="1890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Findings </a:t>
            </a:r>
            <a:r>
              <a:rPr lang="en-CA" dirty="0" smtClean="0"/>
              <a:t>Interpreted</a:t>
            </a:r>
            <a:r>
              <a:rPr lang="en" dirty="0" smtClean="0"/>
              <a:t>: </a:t>
            </a:r>
            <a:endParaRPr dirty="0"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115" name="Google Shape;115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31925" y="1342525"/>
              <a:ext cx="26832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7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 : 50-59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508125" y="2087600"/>
            <a:ext cx="2530800" cy="27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amount of new customers.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Highest earning group. (&gt;$40)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of transactions from Savings account.</a:t>
            </a:r>
            <a:endParaRPr sz="14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122" name="Google Shape;122;p17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221800" y="1342525"/>
              <a:ext cx="26730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body" idx="4294967295"/>
          </p:nvPr>
        </p:nvSpPr>
        <p:spPr>
          <a:xfrm>
            <a:off x="3720275" y="1355275"/>
            <a:ext cx="21018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Group:60-69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3295725" y="208760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loyal customers in the database.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Income from $15-20K.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of the transactions from Chequing account.</a:t>
            </a:r>
            <a:endParaRPr sz="14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29" name="Google Shape;129;p17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6007125" y="1342525"/>
              <a:ext cx="2673000" cy="65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Group : 70-79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4294967295"/>
          </p:nvPr>
        </p:nvSpPr>
        <p:spPr>
          <a:xfrm>
            <a:off x="6077675" y="2023825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of customers with the bank for &gt;5 yrs.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Income between $10-$15K.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amount of transactions overall.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191502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200" dirty="0" smtClean="0"/>
              <a:t>Comparing Clusters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 descr="Accounts(AgexIncome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 t="8762" r="28469" b="8216"/>
          <a:stretch/>
        </p:blipFill>
        <p:spPr>
          <a:xfrm>
            <a:off x="1540718" y="1112716"/>
            <a:ext cx="4067340" cy="3688583"/>
          </a:xfrm>
          <a:prstGeom prst="rect">
            <a:avLst/>
          </a:prstGeom>
        </p:spPr>
      </p:pic>
      <p:pic>
        <p:nvPicPr>
          <p:cNvPr id="5" name="Picture 4" descr="Accounts(AgexIncome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7" t="8762" r="815" b="8216"/>
          <a:stretch/>
        </p:blipFill>
        <p:spPr>
          <a:xfrm>
            <a:off x="5518148" y="1108501"/>
            <a:ext cx="988997" cy="3687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4485" y="4315988"/>
            <a:ext cx="237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Age x Income 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</a:t>
            </a:r>
            <a:endParaRPr/>
          </a:p>
        </p:txBody>
      </p:sp>
      <p:pic>
        <p:nvPicPr>
          <p:cNvPr id="3" name="Picture 2" descr="PCA_Accou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63" y="1167432"/>
            <a:ext cx="5272867" cy="351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292</Words>
  <Application>Microsoft Macintosh PowerPoint</Application>
  <PresentationFormat>On-screen Show (16:9)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Playfair Display</vt:lpstr>
      <vt:lpstr>Lato</vt:lpstr>
      <vt:lpstr>Blue &amp; Gold</vt:lpstr>
      <vt:lpstr>Analysis of Customer Database for United Bank</vt:lpstr>
      <vt:lpstr>Project Outcomes :</vt:lpstr>
      <vt:lpstr>Features considered to segment and analyse the database: </vt:lpstr>
      <vt:lpstr>PowerPoint Presentation</vt:lpstr>
      <vt:lpstr>Cluster Findings Visualised:  </vt:lpstr>
      <vt:lpstr>Cluster Findings Interpreted: </vt:lpstr>
      <vt:lpstr>Cluster Findings Interpreted: </vt:lpstr>
      <vt:lpstr>Comparing Clusters </vt:lpstr>
      <vt:lpstr>PCA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Customer Database for Bank of       Montreal.</dc:title>
  <cp:lastModifiedBy>Leah Lourenco</cp:lastModifiedBy>
  <cp:revision>4</cp:revision>
  <dcterms:modified xsi:type="dcterms:W3CDTF">2022-02-04T15:33:54Z</dcterms:modified>
</cp:coreProperties>
</file>