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73" r:id="rId12"/>
    <p:sldId id="267" r:id="rId13"/>
    <p:sldId id="265" r:id="rId14"/>
    <p:sldId id="268" r:id="rId15"/>
    <p:sldId id="269" r:id="rId16"/>
    <p:sldId id="270" r:id="rId17"/>
    <p:sldId id="271" r:id="rId18"/>
    <p:sldId id="272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05B4-CA9E-D6DE-CE14-478DFCFD8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65A8F-E13A-0CA5-DBBC-2EA4BB882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7E2FD-029C-634B-C5DE-813C9FF7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D9F-BDB0-493E-BFF6-32F19094371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835D3-2FED-1026-F2DF-56153730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33877-6A34-0780-AC0F-4F7219E4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768-D20B-4D6C-B11B-3712F88F2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64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F506-4967-7554-2856-7E7077DB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DDF4A-E8FA-87C3-DDF2-B09C06028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7585E-0178-E0AA-6699-014D7273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D9F-BDB0-493E-BFF6-32F19094371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F7FC3-7491-1ECC-8C09-299BFB11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3DF2-EEE1-2F14-9047-EC5E7454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768-D20B-4D6C-B11B-3712F88F2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51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726AE-3BBA-2507-C50D-F6DA61C75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569D4-86E6-0CE3-04CD-851775DC2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24B88-0284-3AA5-28D1-8DD8A4EE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D9F-BDB0-493E-BFF6-32F19094371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1A3D1-8859-F6AC-BF35-DFB66B91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E1B05-17B2-869D-4EE1-284BD2A8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768-D20B-4D6C-B11B-3712F88F2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31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A740-C045-993F-C5D2-B034B513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00CB4-32A0-2C2E-AA84-7126016E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0FF0D-2A11-9C9B-3F9B-815A4287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D9F-BDB0-493E-BFF6-32F19094371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82BE-E266-3897-B2EB-1A29754E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4AD5-81C7-C6C0-F2A1-5D2A9198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768-D20B-4D6C-B11B-3712F88F2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60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9021-0128-6C30-DB4A-CA4B7AD0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526D6-7D17-67E8-159B-2E75E2739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3C44A-BAEE-A873-6480-F9CCED97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D9F-BDB0-493E-BFF6-32F19094371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99674-FDB4-DA24-8E9F-6E05F2A5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B72C9-3251-CE40-E57D-F623725F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768-D20B-4D6C-B11B-3712F88F2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55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DF64-B2FA-0768-F0D0-AE08E3AD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4A8C1-7448-32AC-A2C0-BECA4790F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D9E87-352E-8E75-9F2E-274644EB2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F5489-A184-7251-96B2-FE6C22C4A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D9F-BDB0-493E-BFF6-32F19094371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D1C17-9296-0CA9-FDBC-101B4E9E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DC405-2183-C7CA-1A2A-1E3BC684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768-D20B-4D6C-B11B-3712F88F2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13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9821-72AB-5252-E1CE-955AF1BF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BD1A2-7268-1F90-8088-AAC40118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39BFD-80E5-0BBA-690A-8B0CF426B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41BBB-B1FF-A44F-9372-53E561695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184B2-355D-BD4C-2AB2-F4BF0C141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7098-F929-86F1-7D63-ECDF2703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D9F-BDB0-493E-BFF6-32F19094371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F7D44-D795-CE6B-ED4F-FE479902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45F5F-B584-6005-0218-22CED59D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768-D20B-4D6C-B11B-3712F88F2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23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5989-5931-63DD-4BCF-3A3C90F4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8777F-616E-B9AB-D154-4F8F7EDD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D9F-BDB0-493E-BFF6-32F19094371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ED936-D067-83A7-851F-D6827295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A1896-2631-6F86-77A1-117ECE67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768-D20B-4D6C-B11B-3712F88F2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7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CE46E-0F52-1488-995C-E42D3ED4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D9F-BDB0-493E-BFF6-32F19094371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75CC9-CC28-33F4-1A5A-6EFBACBE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CE5A2-DF56-4EC3-1D21-CC00D1C2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768-D20B-4D6C-B11B-3712F88F2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31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4B60-67CC-2F92-F982-BBC1A70C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A400-4FE0-ED17-AA25-D7E8F0B86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EDE1B-355F-88F3-BE75-07C066335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B9244-1B89-8576-3B5B-0AEBA341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D9F-BDB0-493E-BFF6-32F19094371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8B700-6D02-8FA2-D03D-D9F83ACB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0C2F6-7408-F905-C03C-30EE2229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768-D20B-4D6C-B11B-3712F88F2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11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F529-7853-CDDE-1FBD-F9DB3CFC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19219-6440-16AC-15E5-7007B2087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A9C3A-E9C2-863A-F6FE-77BC59A7E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FA9CC-5724-6571-B23C-7B6F2F41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7D9F-BDB0-493E-BFF6-32F19094371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FCBE1-14DB-5D1A-CD8C-486BD5AD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0E050-E58F-CEB6-1C35-49966F53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9768-D20B-4D6C-B11B-3712F88F2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30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5CB44-62F7-3467-F09D-DB79C5AA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A8FC5-536C-406A-BF8F-B7174043B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86759-7345-43EF-94BF-B5F36E2CA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77D9F-BDB0-493E-BFF6-32F19094371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3C976-A5A3-B891-3EB2-B194B535A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86651-787B-C74D-1193-3772F1CBD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9768-D20B-4D6C-B11B-3712F88F2E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08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0720-4EF6-61B6-5906-E34C8FDCF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460" y="-104814"/>
            <a:ext cx="9144000" cy="1508369"/>
          </a:xfrm>
        </p:spPr>
        <p:txBody>
          <a:bodyPr/>
          <a:lstStyle/>
          <a:p>
            <a:r>
              <a:rPr lang="en-IN" dirty="0"/>
              <a:t>WORK FLOW OF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52725-145F-4763-5AF6-B197D38A7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74451"/>
            <a:ext cx="12211663" cy="1655762"/>
          </a:xfrm>
        </p:spPr>
        <p:txBody>
          <a:bodyPr>
            <a:normAutofit fontScale="92500" lnSpcReduction="20000"/>
          </a:bodyPr>
          <a:lstStyle/>
          <a:p>
            <a:r>
              <a:rPr lang="en-IN" sz="4000" dirty="0"/>
              <a:t>PROJECT TITLE</a:t>
            </a:r>
          </a:p>
          <a:p>
            <a:endParaRPr lang="en-IN" sz="4000" dirty="0"/>
          </a:p>
          <a:p>
            <a:r>
              <a:rPr lang="en-IN" sz="4000" dirty="0"/>
              <a:t>CLOUD-BASED PATIENT HEALTH MONITORING SYSTEM</a:t>
            </a:r>
          </a:p>
        </p:txBody>
      </p:sp>
    </p:spTree>
    <p:extLst>
      <p:ext uri="{BB962C8B-B14F-4D97-AF65-F5344CB8AC3E}">
        <p14:creationId xmlns:p14="http://schemas.microsoft.com/office/powerpoint/2010/main" val="117657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44EF-0395-1022-8E93-3A8F42FD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/>
              <a:t>FLOW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4ED70C-CF01-CB9B-9273-475ED3A15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92" y="795188"/>
            <a:ext cx="9050215" cy="5532437"/>
          </a:xfrm>
        </p:spPr>
      </p:pic>
    </p:spTree>
    <p:extLst>
      <p:ext uri="{BB962C8B-B14F-4D97-AF65-F5344CB8AC3E}">
        <p14:creationId xmlns:p14="http://schemas.microsoft.com/office/powerpoint/2010/main" val="261997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2A0D-7B61-A861-32F6-37C2279B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9" y="0"/>
            <a:ext cx="10515600" cy="1325563"/>
          </a:xfrm>
        </p:spPr>
        <p:txBody>
          <a:bodyPr/>
          <a:lstStyle/>
          <a:p>
            <a:r>
              <a:rPr lang="en-IN" dirty="0"/>
              <a:t>OVERALL IDEA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A4C6E5-8A9D-8FD9-9AC3-A5DF1B833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59" y="1010264"/>
            <a:ext cx="9926420" cy="5507856"/>
          </a:xfr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FFB327-5E56-A40C-0785-C16A05D1FB7D}"/>
              </a:ext>
            </a:extLst>
          </p:cNvPr>
          <p:cNvCxnSpPr>
            <a:cxnSpLocks/>
          </p:cNvCxnSpPr>
          <p:nvPr/>
        </p:nvCxnSpPr>
        <p:spPr>
          <a:xfrm flipV="1">
            <a:off x="8046049" y="3126658"/>
            <a:ext cx="0" cy="118970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8E75DF-81C6-D42F-15F8-5281DDEA88C2}"/>
              </a:ext>
            </a:extLst>
          </p:cNvPr>
          <p:cNvCxnSpPr>
            <a:cxnSpLocks/>
          </p:cNvCxnSpPr>
          <p:nvPr/>
        </p:nvCxnSpPr>
        <p:spPr>
          <a:xfrm>
            <a:off x="8046049" y="5209766"/>
            <a:ext cx="0" cy="37362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85B10-103C-CD82-3720-0DA2E86486C1}"/>
              </a:ext>
            </a:extLst>
          </p:cNvPr>
          <p:cNvSpPr/>
          <p:nvPr/>
        </p:nvSpPr>
        <p:spPr>
          <a:xfrm>
            <a:off x="7569184" y="5583392"/>
            <a:ext cx="1248696" cy="645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DynamoDb</a:t>
            </a:r>
            <a:endParaRPr lang="en-I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5CA9B64-06EC-D9D0-5A91-EFD18C64F228}"/>
              </a:ext>
            </a:extLst>
          </p:cNvPr>
          <p:cNvSpPr/>
          <p:nvPr/>
        </p:nvSpPr>
        <p:spPr>
          <a:xfrm>
            <a:off x="10703169" y="5456902"/>
            <a:ext cx="1248696" cy="781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Decoder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689AFE-0C0E-633F-64E9-6C7F844E253F}"/>
              </a:ext>
            </a:extLst>
          </p:cNvPr>
          <p:cNvCxnSpPr>
            <a:cxnSpLocks/>
          </p:cNvCxnSpPr>
          <p:nvPr/>
        </p:nvCxnSpPr>
        <p:spPr>
          <a:xfrm>
            <a:off x="8661816" y="5847735"/>
            <a:ext cx="2041353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3BCE2D7-682E-2DEF-3DB5-EBCF87D62EBA}"/>
              </a:ext>
            </a:extLst>
          </p:cNvPr>
          <p:cNvSpPr/>
          <p:nvPr/>
        </p:nvSpPr>
        <p:spPr>
          <a:xfrm>
            <a:off x="7569184" y="2481314"/>
            <a:ext cx="1248696" cy="645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Amazon</a:t>
            </a:r>
          </a:p>
          <a:p>
            <a:pPr algn="ctr"/>
            <a:r>
              <a:rPr lang="en-IN" dirty="0"/>
              <a:t>SNS</a:t>
            </a:r>
          </a:p>
        </p:txBody>
      </p:sp>
      <p:sp>
        <p:nvSpPr>
          <p:cNvPr id="39" name="Scroll: Vertical 38">
            <a:extLst>
              <a:ext uri="{FF2B5EF4-FFF2-40B4-BE49-F238E27FC236}">
                <a16:creationId xmlns:a16="http://schemas.microsoft.com/office/drawing/2014/main" id="{F9C280AC-49A1-191E-018D-DB90F0D7D90A}"/>
              </a:ext>
            </a:extLst>
          </p:cNvPr>
          <p:cNvSpPr/>
          <p:nvPr/>
        </p:nvSpPr>
        <p:spPr>
          <a:xfrm>
            <a:off x="10750700" y="2427570"/>
            <a:ext cx="959141" cy="894735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Gmail</a:t>
            </a:r>
          </a:p>
          <a:p>
            <a:pPr algn="ctr"/>
            <a:r>
              <a:rPr lang="en-IN" dirty="0"/>
              <a:t>Alert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DC7E58-ACA4-673E-EFA0-53244F833B7A}"/>
              </a:ext>
            </a:extLst>
          </p:cNvPr>
          <p:cNvCxnSpPr>
            <a:cxnSpLocks/>
          </p:cNvCxnSpPr>
          <p:nvPr/>
        </p:nvCxnSpPr>
        <p:spPr>
          <a:xfrm>
            <a:off x="8706038" y="2874938"/>
            <a:ext cx="215319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47CC289-E4B1-D452-81CF-6EBEF464FD2D}"/>
              </a:ext>
            </a:extLst>
          </p:cNvPr>
          <p:cNvSpPr/>
          <p:nvPr/>
        </p:nvSpPr>
        <p:spPr>
          <a:xfrm>
            <a:off x="10714455" y="4222455"/>
            <a:ext cx="1248696" cy="781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Time  Decoder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AF7B29-29A4-0DB0-A6D2-10341B855F89}"/>
              </a:ext>
            </a:extLst>
          </p:cNvPr>
          <p:cNvCxnSpPr>
            <a:cxnSpLocks/>
          </p:cNvCxnSpPr>
          <p:nvPr/>
        </p:nvCxnSpPr>
        <p:spPr>
          <a:xfrm flipV="1">
            <a:off x="11348139" y="5004120"/>
            <a:ext cx="0" cy="64401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22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B7C7-BD93-7BD0-8D02-F3D21DF4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092"/>
            <a:ext cx="12192000" cy="830629"/>
          </a:xfrm>
        </p:spPr>
        <p:txBody>
          <a:bodyPr>
            <a:normAutofit fontScale="90000"/>
          </a:bodyPr>
          <a:lstStyle/>
          <a:p>
            <a:r>
              <a:rPr lang="en-US" dirty="0"/>
              <a:t>Arduino IDE code to connect components to AWS IoT Core over Wi-Fi using MQTT: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EA40EE-0CA5-25D6-507D-986A80026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87" y="979444"/>
            <a:ext cx="10432025" cy="5755464"/>
          </a:xfrm>
        </p:spPr>
      </p:pic>
    </p:spTree>
    <p:extLst>
      <p:ext uri="{BB962C8B-B14F-4D97-AF65-F5344CB8AC3E}">
        <p14:creationId xmlns:p14="http://schemas.microsoft.com/office/powerpoint/2010/main" val="215238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CF87-BB4F-FF41-774E-FD44E1D2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7987"/>
            <a:ext cx="10515600" cy="1325563"/>
          </a:xfrm>
        </p:spPr>
        <p:txBody>
          <a:bodyPr/>
          <a:lstStyle/>
          <a:p>
            <a:r>
              <a:rPr lang="en-IN" dirty="0"/>
              <a:t>DATA PROCESSING IN AWS CLOUD: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DBBE-F0A3-031D-0C4A-AA02565CF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9" y="983226"/>
            <a:ext cx="11457201" cy="5712541"/>
          </a:xfrm>
        </p:spPr>
      </p:pic>
    </p:spTree>
    <p:extLst>
      <p:ext uri="{BB962C8B-B14F-4D97-AF65-F5344CB8AC3E}">
        <p14:creationId xmlns:p14="http://schemas.microsoft.com/office/powerpoint/2010/main" val="276546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9110-1ABA-C78A-A3C3-58A164E2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9899"/>
            <a:ext cx="10515600" cy="1230253"/>
          </a:xfrm>
        </p:spPr>
        <p:txBody>
          <a:bodyPr/>
          <a:lstStyle/>
          <a:p>
            <a:r>
              <a:rPr lang="en-IN" dirty="0"/>
              <a:t>DYNAMODB FOR DATA STORAGE: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19E21C-77E5-29E7-E702-451C3C43C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6" y="931985"/>
            <a:ext cx="11444748" cy="5926015"/>
          </a:xfrm>
        </p:spPr>
      </p:pic>
    </p:spTree>
    <p:extLst>
      <p:ext uri="{BB962C8B-B14F-4D97-AF65-F5344CB8AC3E}">
        <p14:creationId xmlns:p14="http://schemas.microsoft.com/office/powerpoint/2010/main" val="3998438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79EC-8D4D-AB84-9903-C9DD181B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6" y="0"/>
            <a:ext cx="1199270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Real-time data logging with date and time for any stored data: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229624-A446-6F06-4130-68D2DBE33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1" y="1227240"/>
            <a:ext cx="11031416" cy="5380894"/>
          </a:xfrm>
        </p:spPr>
      </p:pic>
    </p:spTree>
    <p:extLst>
      <p:ext uri="{BB962C8B-B14F-4D97-AF65-F5344CB8AC3E}">
        <p14:creationId xmlns:p14="http://schemas.microsoft.com/office/powerpoint/2010/main" val="4038281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BF42-5BC1-36D5-8947-E284720A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8" y="0"/>
            <a:ext cx="10515600" cy="1325563"/>
          </a:xfrm>
        </p:spPr>
        <p:txBody>
          <a:bodyPr/>
          <a:lstStyle/>
          <a:p>
            <a:r>
              <a:rPr lang="en-IN" dirty="0"/>
              <a:t>ANY STORED DATA DECODING FROM AWS: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317D06-B1A6-4036-04D7-55D55A17A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54" y="1072662"/>
            <a:ext cx="11095892" cy="5785338"/>
          </a:xfrm>
        </p:spPr>
      </p:pic>
    </p:spTree>
    <p:extLst>
      <p:ext uri="{BB962C8B-B14F-4D97-AF65-F5344CB8AC3E}">
        <p14:creationId xmlns:p14="http://schemas.microsoft.com/office/powerpoint/2010/main" val="1078747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DD13-44D9-FCF2-33BE-4623382C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6" y="10867"/>
            <a:ext cx="11453446" cy="1325563"/>
          </a:xfrm>
        </p:spPr>
        <p:txBody>
          <a:bodyPr/>
          <a:lstStyle/>
          <a:p>
            <a:r>
              <a:rPr lang="en-US" dirty="0"/>
              <a:t>Real-time alert emails are sent using Amazon SNS: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665042-33C6-C8FD-297C-51D70CF2E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8" y="1143000"/>
            <a:ext cx="10914184" cy="5704133"/>
          </a:xfrm>
        </p:spPr>
      </p:pic>
    </p:spTree>
    <p:extLst>
      <p:ext uri="{BB962C8B-B14F-4D97-AF65-F5344CB8AC3E}">
        <p14:creationId xmlns:p14="http://schemas.microsoft.com/office/powerpoint/2010/main" val="3574251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7251-F421-7996-82D6-C4A26DF4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857891" cy="1325563"/>
          </a:xfrm>
        </p:spPr>
        <p:txBody>
          <a:bodyPr/>
          <a:lstStyle/>
          <a:p>
            <a:r>
              <a:rPr lang="en-IN" dirty="0"/>
              <a:t>EMERGENCY THRISHOLD HIT ALERT MAIL IN GMAIL: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64D7F-AD77-797C-2B6F-ECAAF9015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4" y="1661652"/>
            <a:ext cx="11857892" cy="3547546"/>
          </a:xfrm>
        </p:spPr>
      </p:pic>
    </p:spTree>
    <p:extLst>
      <p:ext uri="{BB962C8B-B14F-4D97-AF65-F5344CB8AC3E}">
        <p14:creationId xmlns:p14="http://schemas.microsoft.com/office/powerpoint/2010/main" val="266059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3AD1-7D57-A27D-6123-4CF6793F1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901"/>
            <a:ext cx="10390239" cy="1267901"/>
          </a:xfrm>
        </p:spPr>
        <p:txBody>
          <a:bodyPr/>
          <a:lstStyle/>
          <a:p>
            <a:r>
              <a:rPr lang="en-IN" dirty="0"/>
              <a:t>PROJECT TEAM: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6A55EA-34B1-4050-C050-6DC3CA3F7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27" y="796411"/>
            <a:ext cx="8332838" cy="5926011"/>
          </a:xfrm>
        </p:spPr>
      </p:pic>
    </p:spTree>
    <p:extLst>
      <p:ext uri="{BB962C8B-B14F-4D97-AF65-F5344CB8AC3E}">
        <p14:creationId xmlns:p14="http://schemas.microsoft.com/office/powerpoint/2010/main" val="103788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7782-9952-0E0E-FB10-C8BEB5FB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531248-EB79-C958-C5B9-83F1E37E7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498" y="0"/>
            <a:ext cx="6037004" cy="6858000"/>
          </a:xfrm>
        </p:spPr>
      </p:pic>
    </p:spTree>
    <p:extLst>
      <p:ext uri="{BB962C8B-B14F-4D97-AF65-F5344CB8AC3E}">
        <p14:creationId xmlns:p14="http://schemas.microsoft.com/office/powerpoint/2010/main" val="1922590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EC1F-A223-6399-E098-D0CFE963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038168" cy="1325563"/>
          </a:xfrm>
        </p:spPr>
        <p:txBody>
          <a:bodyPr/>
          <a:lstStyle/>
          <a:p>
            <a:r>
              <a:rPr lang="en-IN" dirty="0"/>
              <a:t>Certificate: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4B4282-8897-43D3-EA4D-D3BAEA344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83" y="885801"/>
            <a:ext cx="8849033" cy="5814883"/>
          </a:xfrm>
        </p:spPr>
      </p:pic>
    </p:spTree>
    <p:extLst>
      <p:ext uri="{BB962C8B-B14F-4D97-AF65-F5344CB8AC3E}">
        <p14:creationId xmlns:p14="http://schemas.microsoft.com/office/powerpoint/2010/main" val="254422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A7FD-E852-E0A2-817F-AE9AFE43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9" y="0"/>
            <a:ext cx="10515600" cy="1325563"/>
          </a:xfrm>
        </p:spPr>
        <p:txBody>
          <a:bodyPr/>
          <a:lstStyle/>
          <a:p>
            <a:r>
              <a:rPr lang="en-IN" dirty="0"/>
              <a:t>NODE MCU(ESP8266)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A41408-AEE9-50D7-BE90-A3C3137CB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77" y="1325563"/>
            <a:ext cx="9548446" cy="5356591"/>
          </a:xfrm>
        </p:spPr>
      </p:pic>
    </p:spTree>
    <p:extLst>
      <p:ext uri="{BB962C8B-B14F-4D97-AF65-F5344CB8AC3E}">
        <p14:creationId xmlns:p14="http://schemas.microsoft.com/office/powerpoint/2010/main" val="367374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50C6-5A3D-F68A-DF82-0B5A3A31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46" y="140677"/>
            <a:ext cx="10515600" cy="1325563"/>
          </a:xfrm>
        </p:spPr>
        <p:txBody>
          <a:bodyPr/>
          <a:lstStyle/>
          <a:p>
            <a:r>
              <a:rPr lang="en-IN" dirty="0"/>
              <a:t>MAX30100(HEART RATE AND SPO2)</a:t>
            </a:r>
          </a:p>
        </p:txBody>
      </p:sp>
      <p:pic>
        <p:nvPicPr>
          <p:cNvPr id="1026" name="Picture 2" descr="Interfacing MAX30100 Pulse Oximeter and Heart Rate Sensor with Arduino">
            <a:extLst>
              <a:ext uri="{FF2B5EF4-FFF2-40B4-BE49-F238E27FC236}">
                <a16:creationId xmlns:a16="http://schemas.microsoft.com/office/drawing/2014/main" id="{BA639AA1-BB0E-DDB0-B6B7-2E8E1E9AEC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615" y="1690688"/>
            <a:ext cx="8264769" cy="502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81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CE82-C760-BB55-1393-0AAC153E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45462" cy="1325563"/>
          </a:xfrm>
        </p:spPr>
        <p:txBody>
          <a:bodyPr/>
          <a:lstStyle/>
          <a:p>
            <a:r>
              <a:rPr lang="en-IN" dirty="0"/>
              <a:t>ULTRA SONIC SENSOR(SALINE LEVEL DETECTIONS)</a:t>
            </a:r>
          </a:p>
        </p:txBody>
      </p:sp>
      <p:pic>
        <p:nvPicPr>
          <p:cNvPr id="2050" name="Picture 2" descr="Obstacle Avoiding Robot using Ultrasonic Sensor and L298N H-Bridge Mot –  QuartzComponents">
            <a:extLst>
              <a:ext uri="{FF2B5EF4-FFF2-40B4-BE49-F238E27FC236}">
                <a16:creationId xmlns:a16="http://schemas.microsoft.com/office/drawing/2014/main" id="{09CC08E5-FE25-518F-9B90-5C7B5F46C0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31" y="1325563"/>
            <a:ext cx="6858000" cy="55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84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E9C7-A658-BA25-997B-CCCC47B1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/>
              <a:t>DHT11(TEMPERATURE AND HUMIDITY)</a:t>
            </a:r>
          </a:p>
        </p:txBody>
      </p:sp>
      <p:pic>
        <p:nvPicPr>
          <p:cNvPr id="3074" name="Picture 2" descr="Arduino DHT11 Sensor (Humidity &amp; Temperature) Interfacing">
            <a:extLst>
              <a:ext uri="{FF2B5EF4-FFF2-40B4-BE49-F238E27FC236}">
                <a16:creationId xmlns:a16="http://schemas.microsoft.com/office/drawing/2014/main" id="{2FA5829C-B378-900C-8517-8905AB3441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470" y="1325563"/>
            <a:ext cx="6559060" cy="532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92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232F-6FAE-8960-1E88-6BAB2D33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163"/>
            <a:ext cx="10515600" cy="1014901"/>
          </a:xfrm>
        </p:spPr>
        <p:txBody>
          <a:bodyPr/>
          <a:lstStyle/>
          <a:p>
            <a:r>
              <a:rPr lang="en-IN" dirty="0"/>
              <a:t>PROJECT PCB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692A49-5B11-2655-D715-C9CA8CE67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61646"/>
            <a:ext cx="10515600" cy="5996354"/>
          </a:xfrm>
        </p:spPr>
      </p:pic>
    </p:spTree>
    <p:extLst>
      <p:ext uri="{BB962C8B-B14F-4D97-AF65-F5344CB8AC3E}">
        <p14:creationId xmlns:p14="http://schemas.microsoft.com/office/powerpoint/2010/main" val="323321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AC57-7F74-2D5A-FC96-D1B5CB65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IN" dirty="0"/>
              <a:t>HAND-MADE CUSTOM PCB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3CE2B5-24C2-60FE-8FF9-ACE696E06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33715" y="1056057"/>
            <a:ext cx="8524569" cy="5683005"/>
          </a:xfrm>
        </p:spPr>
      </p:pic>
    </p:spTree>
    <p:extLst>
      <p:ext uri="{BB962C8B-B14F-4D97-AF65-F5344CB8AC3E}">
        <p14:creationId xmlns:p14="http://schemas.microsoft.com/office/powerpoint/2010/main" val="391403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6375-9112-6AC8-5494-D48099DF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/>
              <a:t>ASSEMBLY OF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8F6F54-BA75-5E04-D77F-9D212A73B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91252" y="-430257"/>
            <a:ext cx="5609494" cy="8470491"/>
          </a:xfrm>
        </p:spPr>
      </p:pic>
    </p:spTree>
    <p:extLst>
      <p:ext uri="{BB962C8B-B14F-4D97-AF65-F5344CB8AC3E}">
        <p14:creationId xmlns:p14="http://schemas.microsoft.com/office/powerpoint/2010/main" val="266456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129</Words>
  <Application>Microsoft Office PowerPoint</Application>
  <PresentationFormat>Widescreen</PresentationFormat>
  <Paragraphs>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WORK FLOW OF PROJECT</vt:lpstr>
      <vt:lpstr>ABSTRACT</vt:lpstr>
      <vt:lpstr>NODE MCU(ESP8266)</vt:lpstr>
      <vt:lpstr>MAX30100(HEART RATE AND SPO2)</vt:lpstr>
      <vt:lpstr>ULTRA SONIC SENSOR(SALINE LEVEL DETECTIONS)</vt:lpstr>
      <vt:lpstr>DHT11(TEMPERATURE AND HUMIDITY)</vt:lpstr>
      <vt:lpstr>PROJECT PCB DESIGN</vt:lpstr>
      <vt:lpstr>HAND-MADE CUSTOM PCB </vt:lpstr>
      <vt:lpstr>ASSEMBLY OF COMPONENTS</vt:lpstr>
      <vt:lpstr>FLOW CHART</vt:lpstr>
      <vt:lpstr>OVERALL IDEA OF PROJECT</vt:lpstr>
      <vt:lpstr>Arduino IDE code to connect components to AWS IoT Core over Wi-Fi using MQTT:</vt:lpstr>
      <vt:lpstr>DATA PROCESSING IN AWS CLOUD:</vt:lpstr>
      <vt:lpstr>DYNAMODB FOR DATA STORAGE:</vt:lpstr>
      <vt:lpstr>Real-time data logging with date and time for any stored data:</vt:lpstr>
      <vt:lpstr>ANY STORED DATA DECODING FROM AWS:</vt:lpstr>
      <vt:lpstr>Real-time alert emails are sent using Amazon SNS:</vt:lpstr>
      <vt:lpstr>EMERGENCY THRISHOLD HIT ALERT MAIL IN GMAIL: </vt:lpstr>
      <vt:lpstr>PROJECT TEAM:</vt:lpstr>
      <vt:lpstr>Certificate: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MUDABBIR AHMAD</dc:creator>
  <cp:lastModifiedBy>MUDABBIR AHMAD</cp:lastModifiedBy>
  <cp:revision>1</cp:revision>
  <dcterms:created xsi:type="dcterms:W3CDTF">2025-07-16T05:37:55Z</dcterms:created>
  <dcterms:modified xsi:type="dcterms:W3CDTF">2025-07-16T06:26:55Z</dcterms:modified>
</cp:coreProperties>
</file>