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0" r:id="rId9"/>
    <p:sldId id="268" r:id="rId10"/>
    <p:sldId id="271" r:id="rId11"/>
    <p:sldId id="273" r:id="rId12"/>
    <p:sldId id="272" r:id="rId13"/>
    <p:sldId id="274" r:id="rId14"/>
    <p:sldId id="261" r:id="rId15"/>
    <p:sldId id="26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1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8723-2A0D-4EA6-B762-35A1B6929ADF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73A9-DEF1-4484-A498-3EF6AFD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343331" y="-1539082"/>
            <a:ext cx="7790611" cy="9293745"/>
            <a:chOff x="-343331" y="-1539082"/>
            <a:chExt cx="7790611" cy="9293745"/>
          </a:xfrm>
        </p:grpSpPr>
        <p:sp>
          <p:nvSpPr>
            <p:cNvPr id="17" name="Rectangle 16"/>
            <p:cNvSpPr/>
            <p:nvPr/>
          </p:nvSpPr>
          <p:spPr>
            <a:xfrm rot="18797765">
              <a:off x="-1157392" y="-725021"/>
              <a:ext cx="9293745" cy="766562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71120" y="1044892"/>
              <a:ext cx="7518400" cy="541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Title: </a:t>
              </a:r>
              <a:r>
                <a:rPr lang="en-US" sz="4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Road Rescue: </a:t>
              </a:r>
            </a:p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On-Road Assistance Companion</a:t>
              </a:r>
            </a:p>
            <a:p>
              <a:endPara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4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Members: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Tarbia Hasan 2022512642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Rasa </a:t>
              </a:r>
              <a:r>
                <a:rPr lang="en-US" sz="30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Jebin</a:t>
              </a:r>
              <a:r>
                <a:rPr lang="en-US" sz="3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Hossain 1921698642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Md. </a:t>
              </a:r>
              <a:r>
                <a:rPr lang="en-US" sz="30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Mudachir</a:t>
              </a:r>
              <a:r>
                <a:rPr lang="en-US" sz="3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Uddin 1921849042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04158" y="210746"/>
            <a:ext cx="8480665" cy="6207989"/>
            <a:chOff x="5467144" y="9178"/>
            <a:chExt cx="8224639" cy="588123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000" t="-11000" r="18000" b="-17000"/>
            </a:stretch>
          </a:blipFill>
        </p:grpSpPr>
        <p:sp>
          <p:nvSpPr>
            <p:cNvPr id="4" name="Rectangle 3"/>
            <p:cNvSpPr/>
            <p:nvPr/>
          </p:nvSpPr>
          <p:spPr>
            <a:xfrm rot="8118222">
              <a:off x="5896841" y="1801007"/>
              <a:ext cx="7747711" cy="2221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8118222">
              <a:off x="8411330" y="3865982"/>
              <a:ext cx="5280453" cy="2024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8118222">
              <a:off x="5467144" y="9178"/>
              <a:ext cx="5763966" cy="2103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4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50" y="495300"/>
            <a:ext cx="3848100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97453"/>
            <a:ext cx="5305015" cy="4895851"/>
            <a:chOff x="116523" y="-1"/>
            <a:chExt cx="5305015" cy="4895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16523" y="95250"/>
              <a:ext cx="5229226" cy="4800600"/>
            </a:xfrm>
            <a:prstGeom prst="rect">
              <a:avLst/>
            </a:prstGeom>
            <a:grpFill/>
            <a:ln/>
            <a:effectLst>
              <a:outerShdw blurRad="101600" dist="50800" dir="5400000" sx="101000" sy="101000" algn="ctr" rotWithShape="0">
                <a:srgbClr val="000000">
                  <a:alpha val="6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312" y="-1"/>
              <a:ext cx="5229226" cy="4278094"/>
            </a:xfrm>
            <a:prstGeom prst="rect">
              <a:avLst/>
            </a:prstGeom>
            <a:noFill/>
            <a:effectLst>
              <a:outerShdw dist="381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Carpooling Support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Connects users for </a:t>
              </a: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ride-sharing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that have signed up in the </a:t>
              </a: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 can see other 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reduces </a:t>
              </a: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travel costs by sharing expenses</a:t>
              </a:r>
              <a:endPara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98" b="6044"/>
          <a:stretch/>
        </p:blipFill>
        <p:spPr>
          <a:xfrm>
            <a:off x="5519555" y="108239"/>
            <a:ext cx="2950190" cy="6307432"/>
          </a:xfrm>
          <a:prstGeom prst="rect">
            <a:avLst/>
          </a:prstGeom>
          <a:ln>
            <a:solidFill>
              <a:srgbClr val="10347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08240"/>
            <a:ext cx="2882051" cy="5952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" b="6450"/>
          <a:stretch/>
        </p:blipFill>
        <p:spPr>
          <a:xfrm>
            <a:off x="8804407" y="0"/>
            <a:ext cx="3154835" cy="64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50" y="495300"/>
            <a:ext cx="3848100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97453"/>
            <a:ext cx="5305015" cy="4895851"/>
            <a:chOff x="116523" y="-1"/>
            <a:chExt cx="5305015" cy="48958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16523" y="95250"/>
              <a:ext cx="5229226" cy="4800600"/>
            </a:xfrm>
            <a:prstGeom prst="rect">
              <a:avLst/>
            </a:prstGeom>
            <a:grpFill/>
            <a:ln/>
            <a:effectLst>
              <a:outerShdw blurRad="101600" dist="50800" dir="5400000" sx="101000" sy="101000" algn="ctr" rotWithShape="0">
                <a:srgbClr val="000000">
                  <a:alpha val="6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312" y="-1"/>
              <a:ext cx="5229226" cy="4555093"/>
            </a:xfrm>
            <a:prstGeom prst="rect">
              <a:avLst/>
            </a:prstGeom>
            <a:noFill/>
            <a:effectLst>
              <a:outerShdw dist="381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Weather Update</a:t>
              </a:r>
              <a:endParaRPr lang="en-US" sz="3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Provides real-time weather </a:t>
              </a: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 drivers to plan for alternative routes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Shows weather update for any city in any country.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89" y="108239"/>
            <a:ext cx="2911122" cy="6307432"/>
          </a:xfrm>
          <a:prstGeom prst="rect">
            <a:avLst/>
          </a:prstGeom>
          <a:ln>
            <a:solidFill>
              <a:srgbClr val="10347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74" y="108239"/>
            <a:ext cx="2961078" cy="64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50" y="495300"/>
            <a:ext cx="3848100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02"/>
            <a:ext cx="5297422" cy="4800600"/>
            <a:chOff x="116523" y="95250"/>
            <a:chExt cx="5297422" cy="4800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16523" y="95250"/>
              <a:ext cx="5229226" cy="4800600"/>
            </a:xfrm>
            <a:prstGeom prst="rect">
              <a:avLst/>
            </a:prstGeom>
            <a:grpFill/>
            <a:ln/>
            <a:effectLst>
              <a:outerShdw blurRad="101600" dist="50800" dir="5400000" sx="101000" sy="101000" algn="ctr" rotWithShape="0">
                <a:srgbClr val="000000">
                  <a:alpha val="6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719" y="298382"/>
              <a:ext cx="5229226" cy="4247317"/>
            </a:xfrm>
            <a:prstGeom prst="rect">
              <a:avLst/>
            </a:prstGeom>
            <a:noFill/>
            <a:effectLst>
              <a:outerShdw dist="381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Nearby </a:t>
              </a:r>
              <a:r>
                <a:rPr lang="en-US" sz="32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Services</a:t>
              </a:r>
            </a:p>
            <a:p>
              <a:pPr algn="ctr"/>
              <a:endPara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Accessibility to Services: </a:t>
              </a:r>
              <a:r>
                <a:rPr lang="en-US" sz="2400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Assists drivers in locating nearby service </a:t>
              </a:r>
              <a:r>
                <a:rPr lang="en-US" sz="2400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centers</a:t>
              </a:r>
            </a:p>
            <a:p>
              <a:endPara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Convenience for Travelers: </a:t>
              </a:r>
              <a:r>
                <a:rPr lang="en-US" sz="2400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Helps users find accommodations or </a:t>
              </a:r>
              <a:r>
                <a:rPr lang="en-US" sz="2400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Fueling Accessibility</a:t>
              </a:r>
              <a:r>
                <a:rPr lang="en-US" sz="2400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Locates nearby refueling stations</a:t>
              </a:r>
              <a:endParaRPr lang="en-US" sz="2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15" y="108239"/>
            <a:ext cx="3115530" cy="6307432"/>
          </a:xfrm>
          <a:prstGeom prst="rect">
            <a:avLst/>
          </a:prstGeom>
          <a:ln>
            <a:solidFill>
              <a:srgbClr val="10347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55" y="108239"/>
            <a:ext cx="2911122" cy="6307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38" y="108240"/>
            <a:ext cx="3152548" cy="6307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01" y="108239"/>
            <a:ext cx="3161386" cy="6417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59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50" y="495300"/>
            <a:ext cx="3848100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02"/>
            <a:ext cx="5229226" cy="4926627"/>
            <a:chOff x="116523" y="95250"/>
            <a:chExt cx="5229226" cy="492662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16523" y="95250"/>
              <a:ext cx="5229226" cy="4800600"/>
            </a:xfrm>
            <a:prstGeom prst="rect">
              <a:avLst/>
            </a:prstGeom>
            <a:grpFill/>
            <a:ln/>
            <a:effectLst>
              <a:outerShdw blurRad="101600" dist="50800" dir="5400000" sx="101000" sy="101000" algn="ctr" rotWithShape="0">
                <a:srgbClr val="000000">
                  <a:alpha val="6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523" y="97452"/>
              <a:ext cx="5229226" cy="4924425"/>
            </a:xfrm>
            <a:prstGeom prst="rect">
              <a:avLst/>
            </a:prstGeom>
            <a:noFill/>
            <a:effectLst>
              <a:outerShdw dist="381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Medical Information</a:t>
              </a:r>
              <a:r>
                <a:rPr lang="en-US" sz="30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ctr"/>
              <a:endPara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1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Provides information about diagnostic </a:t>
              </a:r>
              <a:r>
                <a:rPr lang="en-US" sz="31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tests and prices.</a:t>
              </a:r>
              <a:endParaRPr lang="en-US" sz="31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1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Offers a list of </a:t>
              </a:r>
              <a:r>
                <a:rPr lang="en-US" sz="31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doctors.</a:t>
              </a:r>
              <a:endParaRPr lang="en-US" sz="31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1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1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31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mpowering </a:t>
              </a:r>
              <a:r>
                <a:rPr lang="en-US" sz="31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to make informed </a:t>
              </a:r>
              <a:r>
                <a:rPr lang="en-US" sz="31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decisions. </a:t>
              </a:r>
              <a:r>
                <a:rPr lang="en-US" sz="31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regarding healthcare </a:t>
              </a:r>
              <a:r>
                <a:rPr lang="en-US" sz="31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1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nearby </a:t>
              </a:r>
              <a:r>
                <a:rPr lang="en-US" sz="31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hospitals.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05" y="108240"/>
            <a:ext cx="3204658" cy="6305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84" y="108240"/>
            <a:ext cx="3160295" cy="6305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18" y="108242"/>
            <a:ext cx="3199661" cy="6305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18" y="108240"/>
            <a:ext cx="3134627" cy="6305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17" y="108239"/>
            <a:ext cx="3134627" cy="63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0"/>
            <a:ext cx="7870613" cy="6858000"/>
          </a:xfrm>
          <a:prstGeom prst="rect">
            <a:avLst/>
          </a:prstGeom>
        </p:spPr>
      </p:pic>
      <p:sp>
        <p:nvSpPr>
          <p:cNvPr id="5" name="Flowchart: Delay 4"/>
          <p:cNvSpPr/>
          <p:nvPr/>
        </p:nvSpPr>
        <p:spPr>
          <a:xfrm>
            <a:off x="-294640" y="-375920"/>
            <a:ext cx="10333790" cy="749808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sx="104000" sy="104000" algn="ctr" rotWithShape="0">
              <a:srgbClr val="00000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83907" y="1530417"/>
            <a:ext cx="784459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endParaRPr lang="en-US" sz="3200" b="1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(IDE) used </a:t>
            </a:r>
            <a:r>
              <a:rPr lang="en-US" sz="3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Android Studio</a:t>
            </a:r>
          </a:p>
          <a:p>
            <a:endParaRPr lang="en-US" sz="3000" b="1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3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endParaRPr lang="en-US" sz="3000" b="1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Language/Framework</a:t>
            </a:r>
            <a:r>
              <a:rPr lang="en-US" sz="3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30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0"/>
            <a:ext cx="7870613" cy="6858000"/>
          </a:xfrm>
          <a:prstGeom prst="rect">
            <a:avLst/>
          </a:prstGeom>
        </p:spPr>
      </p:pic>
      <p:sp>
        <p:nvSpPr>
          <p:cNvPr id="5" name="Flowchart: Delay 4"/>
          <p:cNvSpPr/>
          <p:nvPr/>
        </p:nvSpPr>
        <p:spPr>
          <a:xfrm>
            <a:off x="-210508" y="-221916"/>
            <a:ext cx="10268908" cy="749808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sx="104000" sy="104000" algn="ctr" rotWithShape="0">
              <a:srgbClr val="00000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4857" y="1299410"/>
            <a:ext cx="9593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RoadRescue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redefines on-road assistance, offering a robust solution to Bangladeshi road challenges. Through technology-driven features, it ensures safety, accessibility, and convenience for drivers, revolutionizing their travel experience.</a:t>
            </a:r>
          </a:p>
        </p:txBody>
      </p:sp>
    </p:spTree>
    <p:extLst>
      <p:ext uri="{BB962C8B-B14F-4D97-AF65-F5344CB8AC3E}">
        <p14:creationId xmlns:p14="http://schemas.microsoft.com/office/powerpoint/2010/main" val="18608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0"/>
            <a:ext cx="7870613" cy="6858000"/>
          </a:xfrm>
          <a:prstGeom prst="rect">
            <a:avLst/>
          </a:prstGeom>
        </p:spPr>
      </p:pic>
      <p:sp>
        <p:nvSpPr>
          <p:cNvPr id="5" name="Flowchart: Delay 4"/>
          <p:cNvSpPr/>
          <p:nvPr/>
        </p:nvSpPr>
        <p:spPr>
          <a:xfrm>
            <a:off x="-294639" y="-221916"/>
            <a:ext cx="10343414" cy="749808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sx="104000" sy="104000" algn="ctr" rotWithShape="0">
              <a:srgbClr val="00000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27725" y="2809845"/>
            <a:ext cx="9593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0"/>
            <a:ext cx="7870613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294640" y="-375920"/>
            <a:ext cx="10304914" cy="7498080"/>
            <a:chOff x="-294640" y="-375920"/>
            <a:chExt cx="9601200" cy="7498080"/>
          </a:xfrm>
        </p:grpSpPr>
        <p:sp>
          <p:nvSpPr>
            <p:cNvPr id="5" name="Flowchart: Delay 4"/>
            <p:cNvSpPr/>
            <p:nvPr/>
          </p:nvSpPr>
          <p:spPr>
            <a:xfrm>
              <a:off x="-294640" y="-375920"/>
              <a:ext cx="9601200" cy="7498080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sx="104000" sy="104000" algn="ctr" rotWithShape="0">
                <a:srgbClr val="000000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" y="193040"/>
              <a:ext cx="7345680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0" dirty="0" smtClean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Road Rescue aims to:</a:t>
              </a:r>
            </a:p>
            <a:p>
              <a:endParaRPr lang="en-US" sz="2800" b="0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0" i="0" dirty="0" smtClean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 instant support during breakdowns, emergencies, or accidents.</a:t>
              </a:r>
            </a:p>
            <a:p>
              <a:endParaRPr lang="en-US" sz="2800" b="0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0" i="0" dirty="0" smtClean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Ensure access to essential services for a safer and secure journey.</a:t>
              </a:r>
            </a:p>
            <a:p>
              <a:endParaRPr lang="en-US" sz="2800" b="0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0" i="0" dirty="0" smtClean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Offer easy navigation, information, and aid for a stress-free travel experience.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0" i="0" dirty="0" smtClean="0">
                  <a:solidFill>
                    <a:srgbClr val="0F0F0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 road safety and convenience for drivers.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b="0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8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0"/>
            <a:ext cx="7870613" cy="6858000"/>
          </a:xfrm>
          <a:prstGeom prst="rect">
            <a:avLst/>
          </a:prstGeom>
        </p:spPr>
      </p:pic>
      <p:sp>
        <p:nvSpPr>
          <p:cNvPr id="5" name="Flowchart: Delay 4"/>
          <p:cNvSpPr/>
          <p:nvPr/>
        </p:nvSpPr>
        <p:spPr>
          <a:xfrm>
            <a:off x="-294640" y="-375920"/>
            <a:ext cx="10314540" cy="7498080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sx="104000" sy="104000" algn="ctr" rotWithShape="0">
              <a:srgbClr val="000000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480" y="0"/>
            <a:ext cx="734568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 on Bangladeshi Roads</a:t>
            </a:r>
          </a:p>
          <a:p>
            <a:endParaRPr lang="en-US" sz="2800" b="1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Road Infrastructure:</a:t>
            </a:r>
            <a:endParaRPr lang="en-US" sz="28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Broken roads and inadequate maintenance leading to accidents and vehicle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Navigational Challenges:</a:t>
            </a:r>
            <a:endParaRPr lang="en-US" sz="28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finding routes and essential services in unfamiliar or remote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Concerns:</a:t>
            </a:r>
            <a:endParaRPr lang="en-US" sz="28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risk of accidents due to road conditions and lack of immediate assistance.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Connectivity:</a:t>
            </a:r>
            <a:endParaRPr lang="en-US" sz="28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access to emergency services or support in remote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 smtClean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5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t="22182" r="1600" b="22182"/>
          <a:stretch/>
        </p:blipFill>
        <p:spPr>
          <a:xfrm>
            <a:off x="0" y="0"/>
            <a:ext cx="12679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0"/>
            <a:ext cx="7870613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294641" y="-375920"/>
            <a:ext cx="10314539" cy="7498080"/>
            <a:chOff x="-294640" y="-375920"/>
            <a:chExt cx="9601200" cy="7498080"/>
          </a:xfrm>
        </p:grpSpPr>
        <p:sp>
          <p:nvSpPr>
            <p:cNvPr id="5" name="Flowchart: Delay 4"/>
            <p:cNvSpPr/>
            <p:nvPr/>
          </p:nvSpPr>
          <p:spPr>
            <a:xfrm>
              <a:off x="-294640" y="-375920"/>
              <a:ext cx="9601200" cy="7498080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sx="104000" sy="104000" algn="ctr" rotWithShape="0">
                <a:srgbClr val="000000">
                  <a:alpha val="4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90888" y="654517"/>
              <a:ext cx="8268100" cy="5693866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r>
                <a:rPr lang="en-US" sz="26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</a:t>
              </a:r>
              <a:r>
                <a:rPr lang="en-US" sz="2600" b="1" u="sng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Features:</a:t>
              </a:r>
            </a:p>
            <a:p>
              <a:endParaRPr lang="en-US" sz="2600" u="sng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Car Repair Tutorial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Chat </a:t>
              </a:r>
              <a:r>
                <a:rPr lang="en-US" sz="24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Bot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Weather </a:t>
              </a:r>
              <a:r>
                <a:rPr lang="en-US" sz="24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Updates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SOS Call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u="sng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u="sng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</a:t>
              </a:r>
              <a:r>
                <a:rPr lang="en-US" sz="24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Nearby Services: </a:t>
              </a:r>
              <a:r>
                <a:rPr lang="en-US" sz="2400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Locate workshops, hotels, hospitals, gas stations</a:t>
              </a:r>
              <a:r>
                <a:rPr lang="en-US" sz="2400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Medical Information: </a:t>
              </a:r>
              <a:r>
                <a:rPr lang="en-US" sz="2400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Diagnostic tests, Doctors</a:t>
              </a:r>
              <a:endParaRPr lang="en-US" sz="2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Carpooling Support</a:t>
              </a:r>
              <a:endParaRPr lang="en-US" sz="2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7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9" y="161926"/>
            <a:ext cx="3287925" cy="6534150"/>
          </a:xfrm>
          <a:prstGeom prst="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9" y="161926"/>
            <a:ext cx="3287925" cy="6616561"/>
          </a:xfrm>
          <a:prstGeom prst="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65" y="161926"/>
            <a:ext cx="3287591" cy="6534150"/>
          </a:xfrm>
          <a:prstGeom prst="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08" y="161926"/>
            <a:ext cx="3335216" cy="6534150"/>
          </a:xfrm>
          <a:prstGeom prst="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1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50" y="495300"/>
            <a:ext cx="3848100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6523" y="63758"/>
            <a:ext cx="5229226" cy="4832092"/>
            <a:chOff x="116523" y="63758"/>
            <a:chExt cx="5229226" cy="48320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16523" y="95250"/>
              <a:ext cx="5229226" cy="4800600"/>
            </a:xfrm>
            <a:prstGeom prst="rect">
              <a:avLst/>
            </a:prstGeom>
            <a:grpFill/>
            <a:ln/>
            <a:effectLst>
              <a:outerShdw blurRad="101600" dist="50800" dir="5400000" sx="101000" sy="101000" algn="ctr" rotWithShape="0">
                <a:srgbClr val="000000">
                  <a:alpha val="6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523" y="63758"/>
              <a:ext cx="5229226" cy="4832092"/>
            </a:xfrm>
            <a:prstGeom prst="rect">
              <a:avLst/>
            </a:prstGeom>
            <a:grpFill/>
            <a:effectLst>
              <a:outerShdw blurRad="50800" dist="50800" dir="5400000" algn="ctr" rotWithShape="0">
                <a:srgbClr val="000000">
                  <a:alpha val="9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Car Repair Tutorial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Step-by-step </a:t>
              </a:r>
              <a:r>
                <a:rPr lang="en-US" sz="22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guidance for minor car </a:t>
              </a:r>
              <a:r>
                <a:rPr lang="en-US" sz="22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repairs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2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Potentially </a:t>
              </a:r>
              <a:r>
                <a:rPr lang="en-US" sz="22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reducing repair costs</a:t>
              </a:r>
            </a:p>
            <a:p>
              <a:endParaRPr lang="en-US" sz="22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Equips </a:t>
              </a:r>
              <a:r>
                <a:rPr lang="en-US" sz="22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drivers with essential knowledge to address common issues on broken roads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2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minimizing </a:t>
              </a:r>
              <a:r>
                <a:rPr lang="en-US" sz="22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risk of accidents due to sudden breakdowns.</a:t>
              </a:r>
            </a:p>
            <a:p>
              <a:endPara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42" y="257810"/>
            <a:ext cx="3386454" cy="6173470"/>
          </a:xfrm>
          <a:prstGeom prst="rect">
            <a:avLst/>
          </a:prstGeom>
          <a:ln>
            <a:solidFill>
              <a:srgbClr val="10347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90" y="257810"/>
            <a:ext cx="3165231" cy="6173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66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50" y="495300"/>
            <a:ext cx="3848100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97453"/>
            <a:ext cx="5305015" cy="4985980"/>
            <a:chOff x="116523" y="-1"/>
            <a:chExt cx="5305015" cy="49859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16523" y="95250"/>
              <a:ext cx="5229226" cy="4800600"/>
            </a:xfrm>
            <a:prstGeom prst="rect">
              <a:avLst/>
            </a:prstGeom>
            <a:grpFill/>
            <a:ln/>
            <a:effectLst>
              <a:outerShdw blurRad="101600" dist="50800" dir="5400000" sx="101000" sy="101000" algn="ctr" rotWithShape="0">
                <a:srgbClr val="000000">
                  <a:alpha val="6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312" y="-1"/>
              <a:ext cx="5229226" cy="4985980"/>
            </a:xfrm>
            <a:prstGeom prst="rect">
              <a:avLst/>
            </a:prstGeom>
            <a:noFill/>
            <a:effectLst>
              <a:outerShdw dist="381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SOS Call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Allows users to quickly reach out to pre-saved emergency </a:t>
              </a: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can save, edit or delete entries as needed </a:t>
              </a: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Facilitates direct calling to emergency contacts</a:t>
              </a: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" b="6442"/>
          <a:stretch/>
        </p:blipFill>
        <p:spPr>
          <a:xfrm>
            <a:off x="5722604" y="219075"/>
            <a:ext cx="3068893" cy="5842091"/>
          </a:xfrm>
          <a:prstGeom prst="rect">
            <a:avLst/>
          </a:prstGeom>
          <a:ln>
            <a:solidFill>
              <a:srgbClr val="10347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" b="6246"/>
          <a:stretch/>
        </p:blipFill>
        <p:spPr>
          <a:xfrm>
            <a:off x="9018646" y="202205"/>
            <a:ext cx="2887805" cy="5867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46" y="202205"/>
            <a:ext cx="2963101" cy="64200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58" y="204438"/>
            <a:ext cx="3070875" cy="6128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579" y="219075"/>
            <a:ext cx="3165231" cy="58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2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50" y="495300"/>
            <a:ext cx="3848100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6523" y="95250"/>
            <a:ext cx="5286772" cy="4837110"/>
            <a:chOff x="116523" y="95250"/>
            <a:chExt cx="5286772" cy="48371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16523" y="95250"/>
              <a:ext cx="5229226" cy="4800600"/>
            </a:xfrm>
            <a:prstGeom prst="rect">
              <a:avLst/>
            </a:prstGeom>
            <a:grpFill/>
            <a:ln/>
            <a:effectLst>
              <a:outerShdw blurRad="101600" dist="50800" dir="5400000" sx="101000" sy="101000" algn="ctr" rotWithShape="0">
                <a:srgbClr val="000000">
                  <a:alpha val="6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4069" y="377267"/>
              <a:ext cx="5229226" cy="4555093"/>
            </a:xfrm>
            <a:prstGeom prst="rect">
              <a:avLst/>
            </a:prstGeom>
            <a:noFill/>
            <a:effectLst>
              <a:outerShdw dist="381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Chat Bot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Immediate </a:t>
              </a: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Assistance</a:t>
              </a:r>
            </a:p>
            <a:p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Offers access to essential information and </a:t>
              </a: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guidance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smtClean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Addressing </a:t>
              </a:r>
              <a:r>
                <a:rPr lang="en-US" sz="2800" b="1" dirty="0">
                  <a:solidFill>
                    <a:srgbClr val="0F0F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challenges faced by drivers on Bangladeshi roads</a:t>
              </a:r>
              <a:endPara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03" y="95250"/>
            <a:ext cx="3239587" cy="6336030"/>
          </a:xfrm>
          <a:prstGeom prst="rect">
            <a:avLst/>
          </a:prstGeom>
          <a:ln>
            <a:solidFill>
              <a:srgbClr val="10347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098" y="95250"/>
            <a:ext cx="3051981" cy="633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63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433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43</cp:revision>
  <dcterms:created xsi:type="dcterms:W3CDTF">2023-11-23T10:44:25Z</dcterms:created>
  <dcterms:modified xsi:type="dcterms:W3CDTF">2023-11-23T19:49:43Z</dcterms:modified>
</cp:coreProperties>
</file>