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7"/>
  </p:notesMasterIdLst>
  <p:handoutMasterIdLst>
    <p:handoutMasterId r:id="rId8"/>
  </p:handoutMasterIdLst>
  <p:sldIdLst>
    <p:sldId id="312" r:id="rId5"/>
    <p:sldId id="304" r:id="rId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dadla Yogitha" userId="d522650625c49f42" providerId="LiveId" clId="{AA1CFA7C-B111-4A53-B638-26008EE1E45E}"/>
    <pc:docChg chg="delSld">
      <pc:chgData name="Mudadla Yogitha" userId="d522650625c49f42" providerId="LiveId" clId="{AA1CFA7C-B111-4A53-B638-26008EE1E45E}" dt="2024-09-22T15:58:31.874" v="0" actId="2696"/>
      <pc:docMkLst>
        <pc:docMk/>
      </pc:docMkLst>
      <pc:sldChg chg="del">
        <pc:chgData name="Mudadla Yogitha" userId="d522650625c49f42" providerId="LiveId" clId="{AA1CFA7C-B111-4A53-B638-26008EE1E45E}" dt="2024-09-22T15:58:31.874" v="0" actId="2696"/>
        <pc:sldMkLst>
          <pc:docMk/>
          <pc:sldMk cId="2906491918" sldId="30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89" y="1022555"/>
            <a:ext cx="6392421" cy="3831221"/>
          </a:xfrm>
        </p:spPr>
        <p:txBody>
          <a:bodyPr anchor="ctr"/>
          <a:lstStyle/>
          <a:p>
            <a:r>
              <a:rPr lang="en-US" dirty="0"/>
              <a:t>WALMART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2A72E-939C-A33D-7AC6-BEF21903D11D}"/>
              </a:ext>
            </a:extLst>
          </p:cNvPr>
          <p:cNvSpPr txBox="1"/>
          <p:nvPr/>
        </p:nvSpPr>
        <p:spPr>
          <a:xfrm>
            <a:off x="4306528" y="2721114"/>
            <a:ext cx="5427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Theme : DATA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045" y="2593382"/>
            <a:ext cx="6583680" cy="3207344"/>
          </a:xfrm>
        </p:spPr>
        <p:txBody>
          <a:bodyPr/>
          <a:lstStyle/>
          <a:p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Bogle"/>
              </a:rPr>
              <a:t>“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Bogle"/>
              </a:rPr>
              <a:t>Ensuring timely availability of products”</a:t>
            </a:r>
          </a:p>
          <a:p>
            <a:r>
              <a:rPr lang="en-US" dirty="0"/>
              <a:t>Walmart needs to ensure that products are available when customers want them, avoiding both stockouts and excess inventory.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{A214121B-E9A4-414C-B157-6F152C041B7C}tf78438558_win32</Template>
  <TotalTime>16</TotalTime>
  <Words>35</Words>
  <Application>Microsoft Office PowerPoint</Application>
  <PresentationFormat>Widescreen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Black</vt:lpstr>
      <vt:lpstr>Bogle</vt:lpstr>
      <vt:lpstr>Calibri</vt:lpstr>
      <vt:lpstr>Sabon Next LT</vt:lpstr>
      <vt:lpstr>Custom</vt:lpstr>
      <vt:lpstr>WALMART  </vt:lpstr>
      <vt:lpstr>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Mudadla Yogitha</dc:creator>
  <cp:lastModifiedBy>Mudadla Yogitha</cp:lastModifiedBy>
  <cp:revision>1</cp:revision>
  <dcterms:created xsi:type="dcterms:W3CDTF">2024-08-16T09:42:35Z</dcterms:created>
  <dcterms:modified xsi:type="dcterms:W3CDTF">2024-09-22T15:58:38Z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